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206" y="133099"/>
            <a:ext cx="6850380" cy="457200"/>
          </a:xfrm>
          <a:custGeom>
            <a:avLst/>
            <a:gdLst/>
            <a:ahLst/>
            <a:cxnLst/>
            <a:rect l="l" t="t" r="r" b="b"/>
            <a:pathLst>
              <a:path w="6850380" h="457200">
                <a:moveTo>
                  <a:pt x="6850284" y="0"/>
                </a:moveTo>
                <a:lnTo>
                  <a:pt x="0" y="0"/>
                </a:lnTo>
                <a:lnTo>
                  <a:pt x="0" y="457200"/>
                </a:lnTo>
                <a:lnTo>
                  <a:pt x="6850284" y="457200"/>
                </a:lnTo>
                <a:lnTo>
                  <a:pt x="685028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330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2"/>
                </a:lnTo>
                <a:lnTo>
                  <a:pt x="0" y="731520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5231" y="102229"/>
            <a:ext cx="6130925" cy="394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despro_3/truelength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truelength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truelength1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hyperlink" Target="https://technologystudent.com/despro_3/solid1.html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solid2.html" TargetMode="External"/><Relationship Id="rId4" Type="http://schemas.openxmlformats.org/officeDocument/2006/relationships/hyperlink" Target="https://www.facebook.com/groups/254963448192823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hyperlink" Target="https://technologystudent.com/despro_3/curve1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curve2.html" TargetMode="Externa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hyperlink" Target="https://technologystudent.com/despro_3/curve3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191" y="115308"/>
            <a:ext cx="10514965" cy="7342505"/>
          </a:xfrm>
          <a:custGeom>
            <a:avLst/>
            <a:gdLst/>
            <a:ahLst/>
            <a:cxnLst/>
            <a:rect l="l" t="t" r="r" b="b"/>
            <a:pathLst>
              <a:path w="10514965" h="7342505">
                <a:moveTo>
                  <a:pt x="10514407" y="0"/>
                </a:moveTo>
                <a:lnTo>
                  <a:pt x="0" y="0"/>
                </a:lnTo>
                <a:lnTo>
                  <a:pt x="0" y="7342174"/>
                </a:lnTo>
                <a:lnTo>
                  <a:pt x="10514407" y="7342174"/>
                </a:lnTo>
                <a:lnTo>
                  <a:pt x="10514407" y="0"/>
                </a:lnTo>
                <a:close/>
              </a:path>
            </a:pathLst>
          </a:custGeom>
          <a:solidFill>
            <a:srgbClr val="FF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62677" y="201123"/>
            <a:ext cx="10248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TRUE</a:t>
            </a:r>
            <a:r>
              <a:rPr sz="2400" spc="-35" dirty="0"/>
              <a:t> </a:t>
            </a:r>
            <a:r>
              <a:rPr sz="2400" spc="-25" dirty="0"/>
              <a:t>SHAPES-</a:t>
            </a:r>
            <a:r>
              <a:rPr sz="2400" dirty="0"/>
              <a:t>SOLIDS</a:t>
            </a:r>
            <a:r>
              <a:rPr sz="2400" spc="-35" dirty="0"/>
              <a:t> </a:t>
            </a:r>
            <a:r>
              <a:rPr sz="2400" dirty="0"/>
              <a:t>OF</a:t>
            </a:r>
            <a:r>
              <a:rPr sz="2400" spc="-25" dirty="0"/>
              <a:t> </a:t>
            </a:r>
            <a:r>
              <a:rPr sz="2400" dirty="0"/>
              <a:t>REVOLUTION-CURVES</a:t>
            </a:r>
            <a:r>
              <a:rPr sz="2400" spc="-25" dirty="0"/>
              <a:t> </a:t>
            </a:r>
            <a:r>
              <a:rPr sz="2400" dirty="0"/>
              <a:t>OF</a:t>
            </a:r>
            <a:r>
              <a:rPr sz="2400" spc="-25" dirty="0"/>
              <a:t> </a:t>
            </a:r>
            <a:r>
              <a:rPr sz="2400" spc="-10" dirty="0"/>
              <a:t>INTERSECTION</a:t>
            </a:r>
            <a:endParaRPr sz="2400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59648" y="932345"/>
            <a:ext cx="6026785" cy="6026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750" b="1" dirty="0">
                <a:solidFill>
                  <a:srgbClr val="151616"/>
                </a:solidFill>
                <a:latin typeface="Arial"/>
                <a:cs typeface="Arial"/>
              </a:rPr>
              <a:t>GEOMETRICAL</a:t>
            </a:r>
            <a:r>
              <a:rPr sz="375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75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37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77298" y="697344"/>
            <a:ext cx="53314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204720" algn="l"/>
                <a:tab pos="42284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683919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3191" y="7151132"/>
            <a:ext cx="10769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02698" y="7164322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715089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3425" y="6164646"/>
            <a:ext cx="849630" cy="332740"/>
          </a:xfrm>
          <a:custGeom>
            <a:avLst/>
            <a:gdLst/>
            <a:ahLst/>
            <a:cxnLst/>
            <a:rect l="l" t="t" r="r" b="b"/>
            <a:pathLst>
              <a:path w="849630" h="332739">
                <a:moveTo>
                  <a:pt x="166114" y="0"/>
                </a:moveTo>
                <a:lnTo>
                  <a:pt x="210274" y="5933"/>
                </a:lnTo>
                <a:lnTo>
                  <a:pt x="249954" y="22679"/>
                </a:lnTo>
                <a:lnTo>
                  <a:pt x="283573" y="48654"/>
                </a:lnTo>
                <a:lnTo>
                  <a:pt x="309547" y="82273"/>
                </a:lnTo>
                <a:lnTo>
                  <a:pt x="326292" y="121954"/>
                </a:lnTo>
                <a:lnTo>
                  <a:pt x="332225" y="166114"/>
                </a:lnTo>
                <a:lnTo>
                  <a:pt x="326292" y="210274"/>
                </a:lnTo>
                <a:lnTo>
                  <a:pt x="309547" y="249955"/>
                </a:lnTo>
                <a:lnTo>
                  <a:pt x="283573" y="283575"/>
                </a:lnTo>
                <a:lnTo>
                  <a:pt x="249954" y="309549"/>
                </a:lnTo>
                <a:lnTo>
                  <a:pt x="210274" y="326295"/>
                </a:lnTo>
                <a:lnTo>
                  <a:pt x="166114" y="332229"/>
                </a:lnTo>
                <a:lnTo>
                  <a:pt x="121954" y="326295"/>
                </a:lnTo>
                <a:lnTo>
                  <a:pt x="82273" y="309549"/>
                </a:lnTo>
                <a:lnTo>
                  <a:pt x="48654" y="283575"/>
                </a:lnTo>
                <a:lnTo>
                  <a:pt x="22679" y="249955"/>
                </a:lnTo>
                <a:lnTo>
                  <a:pt x="5933" y="210274"/>
                </a:lnTo>
                <a:lnTo>
                  <a:pt x="0" y="166114"/>
                </a:lnTo>
                <a:lnTo>
                  <a:pt x="5933" y="121954"/>
                </a:lnTo>
                <a:lnTo>
                  <a:pt x="22679" y="82273"/>
                </a:lnTo>
                <a:lnTo>
                  <a:pt x="48654" y="48654"/>
                </a:lnTo>
                <a:lnTo>
                  <a:pt x="82273" y="22679"/>
                </a:lnTo>
                <a:lnTo>
                  <a:pt x="121954" y="5933"/>
                </a:lnTo>
                <a:lnTo>
                  <a:pt x="166114" y="0"/>
                </a:lnTo>
                <a:close/>
              </a:path>
              <a:path w="849630" h="332739">
                <a:moveTo>
                  <a:pt x="166114" y="47466"/>
                </a:moveTo>
                <a:lnTo>
                  <a:pt x="212297" y="56790"/>
                </a:lnTo>
                <a:lnTo>
                  <a:pt x="250011" y="82217"/>
                </a:lnTo>
                <a:lnTo>
                  <a:pt x="275439" y="119931"/>
                </a:lnTo>
                <a:lnTo>
                  <a:pt x="284763" y="166114"/>
                </a:lnTo>
                <a:lnTo>
                  <a:pt x="275439" y="212297"/>
                </a:lnTo>
                <a:lnTo>
                  <a:pt x="250011" y="250011"/>
                </a:lnTo>
                <a:lnTo>
                  <a:pt x="212297" y="275439"/>
                </a:lnTo>
                <a:lnTo>
                  <a:pt x="166114" y="284763"/>
                </a:lnTo>
                <a:lnTo>
                  <a:pt x="119929" y="275439"/>
                </a:lnTo>
                <a:lnTo>
                  <a:pt x="82214" y="250011"/>
                </a:lnTo>
                <a:lnTo>
                  <a:pt x="56786" y="212297"/>
                </a:lnTo>
                <a:lnTo>
                  <a:pt x="47462" y="166114"/>
                </a:lnTo>
                <a:lnTo>
                  <a:pt x="56786" y="119931"/>
                </a:lnTo>
                <a:lnTo>
                  <a:pt x="82214" y="82217"/>
                </a:lnTo>
                <a:lnTo>
                  <a:pt x="119929" y="56790"/>
                </a:lnTo>
                <a:lnTo>
                  <a:pt x="166114" y="47466"/>
                </a:lnTo>
                <a:close/>
              </a:path>
              <a:path w="849630" h="332739">
                <a:moveTo>
                  <a:pt x="474609" y="59324"/>
                </a:moveTo>
                <a:lnTo>
                  <a:pt x="849556" y="9489"/>
                </a:lnTo>
                <a:lnTo>
                  <a:pt x="849556" y="327480"/>
                </a:lnTo>
                <a:lnTo>
                  <a:pt x="474609" y="275269"/>
                </a:lnTo>
                <a:lnTo>
                  <a:pt x="474609" y="59324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5721" y="6612338"/>
            <a:ext cx="966469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5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00" spc="1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5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5015" y="6057205"/>
            <a:ext cx="990600" cy="559435"/>
          </a:xfrm>
          <a:custGeom>
            <a:avLst/>
            <a:gdLst/>
            <a:ahLst/>
            <a:cxnLst/>
            <a:rect l="l" t="t" r="r" b="b"/>
            <a:pathLst>
              <a:path w="990600" h="559434">
                <a:moveTo>
                  <a:pt x="127623" y="273919"/>
                </a:moveTo>
                <a:lnTo>
                  <a:pt x="0" y="273919"/>
                </a:lnTo>
              </a:path>
              <a:path w="990600" h="559434">
                <a:moveTo>
                  <a:pt x="188765" y="273919"/>
                </a:moveTo>
                <a:lnTo>
                  <a:pt x="139467" y="273919"/>
                </a:lnTo>
              </a:path>
              <a:path w="990600" h="559434">
                <a:moveTo>
                  <a:pt x="335418" y="273917"/>
                </a:moveTo>
                <a:lnTo>
                  <a:pt x="207794" y="273917"/>
                </a:lnTo>
              </a:path>
              <a:path w="990600" h="559434">
                <a:moveTo>
                  <a:pt x="412001" y="273917"/>
                </a:moveTo>
                <a:lnTo>
                  <a:pt x="362703" y="273917"/>
                </a:lnTo>
              </a:path>
              <a:path w="990600" h="559434">
                <a:moveTo>
                  <a:pt x="558655" y="273919"/>
                </a:moveTo>
                <a:lnTo>
                  <a:pt x="431031" y="273919"/>
                </a:lnTo>
              </a:path>
              <a:path w="990600" h="559434">
                <a:moveTo>
                  <a:pt x="619796" y="273919"/>
                </a:moveTo>
                <a:lnTo>
                  <a:pt x="570499" y="273919"/>
                </a:lnTo>
              </a:path>
              <a:path w="990600" h="559434">
                <a:moveTo>
                  <a:pt x="771047" y="273919"/>
                </a:moveTo>
                <a:lnTo>
                  <a:pt x="643423" y="273919"/>
                </a:lnTo>
              </a:path>
              <a:path w="990600" h="559434">
                <a:moveTo>
                  <a:pt x="839796" y="273919"/>
                </a:moveTo>
                <a:lnTo>
                  <a:pt x="790498" y="273919"/>
                </a:lnTo>
              </a:path>
              <a:path w="990600" h="559434">
                <a:moveTo>
                  <a:pt x="990348" y="273919"/>
                </a:moveTo>
                <a:lnTo>
                  <a:pt x="862724" y="273919"/>
                </a:lnTo>
              </a:path>
              <a:path w="990600" h="559434">
                <a:moveTo>
                  <a:pt x="274286" y="431694"/>
                </a:moveTo>
                <a:lnTo>
                  <a:pt x="274286" y="559318"/>
                </a:lnTo>
              </a:path>
              <a:path w="990600" h="559434">
                <a:moveTo>
                  <a:pt x="274286" y="370551"/>
                </a:moveTo>
                <a:lnTo>
                  <a:pt x="274286" y="419846"/>
                </a:lnTo>
              </a:path>
              <a:path w="990600" h="559434">
                <a:moveTo>
                  <a:pt x="274286" y="219301"/>
                </a:moveTo>
                <a:lnTo>
                  <a:pt x="274286" y="346924"/>
                </a:lnTo>
              </a:path>
              <a:path w="990600" h="559434">
                <a:moveTo>
                  <a:pt x="274286" y="150552"/>
                </a:moveTo>
                <a:lnTo>
                  <a:pt x="274286" y="199851"/>
                </a:lnTo>
              </a:path>
              <a:path w="990600" h="559434">
                <a:moveTo>
                  <a:pt x="274286" y="0"/>
                </a:moveTo>
                <a:lnTo>
                  <a:pt x="274286" y="127623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>
            <a:grpSpLocks noGrp="1" noUngrp="1" noRot="1" noMove="1" noResize="1"/>
          </p:cNvGrpSpPr>
          <p:nvPr/>
        </p:nvGrpSpPr>
        <p:grpSpPr>
          <a:xfrm>
            <a:off x="2570796" y="1544117"/>
            <a:ext cx="6019165" cy="5179060"/>
            <a:chOff x="2570796" y="1544117"/>
            <a:chExt cx="6019165" cy="5179060"/>
          </a:xfrm>
        </p:grpSpPr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7633" y="4231421"/>
              <a:ext cx="3091180" cy="2299970"/>
            </a:xfrm>
            <a:custGeom>
              <a:avLst/>
              <a:gdLst/>
              <a:ahLst/>
              <a:cxnLst/>
              <a:rect l="l" t="t" r="r" b="b"/>
              <a:pathLst>
                <a:path w="3091179" h="2299970">
                  <a:moveTo>
                    <a:pt x="3091146" y="0"/>
                  </a:moveTo>
                  <a:lnTo>
                    <a:pt x="0" y="0"/>
                  </a:lnTo>
                  <a:lnTo>
                    <a:pt x="0" y="2299813"/>
                  </a:lnTo>
                  <a:lnTo>
                    <a:pt x="3091146" y="2299813"/>
                  </a:lnTo>
                  <a:lnTo>
                    <a:pt x="3091146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2444" y="4277062"/>
              <a:ext cx="2243455" cy="2243455"/>
            </a:xfrm>
            <a:custGeom>
              <a:avLst/>
              <a:gdLst/>
              <a:ahLst/>
              <a:cxnLst/>
              <a:rect l="l" t="t" r="r" b="b"/>
              <a:pathLst>
                <a:path w="2243454" h="2243454">
                  <a:moveTo>
                    <a:pt x="1121572" y="0"/>
                  </a:moveTo>
                  <a:lnTo>
                    <a:pt x="1072920" y="1036"/>
                  </a:lnTo>
                  <a:lnTo>
                    <a:pt x="1024798" y="4116"/>
                  </a:lnTo>
                  <a:lnTo>
                    <a:pt x="977247" y="9199"/>
                  </a:lnTo>
                  <a:lnTo>
                    <a:pt x="930310" y="16242"/>
                  </a:lnTo>
                  <a:lnTo>
                    <a:pt x="884029" y="25204"/>
                  </a:lnTo>
                  <a:lnTo>
                    <a:pt x="838445" y="36041"/>
                  </a:lnTo>
                  <a:lnTo>
                    <a:pt x="793601" y="48713"/>
                  </a:lnTo>
                  <a:lnTo>
                    <a:pt x="749539" y="63176"/>
                  </a:lnTo>
                  <a:lnTo>
                    <a:pt x="706301" y="79389"/>
                  </a:lnTo>
                  <a:lnTo>
                    <a:pt x="663929" y="97310"/>
                  </a:lnTo>
                  <a:lnTo>
                    <a:pt x="622466" y="116896"/>
                  </a:lnTo>
                  <a:lnTo>
                    <a:pt x="581952" y="138106"/>
                  </a:lnTo>
                  <a:lnTo>
                    <a:pt x="542431" y="160898"/>
                  </a:lnTo>
                  <a:lnTo>
                    <a:pt x="503944" y="185229"/>
                  </a:lnTo>
                  <a:lnTo>
                    <a:pt x="466534" y="211057"/>
                  </a:lnTo>
                  <a:lnTo>
                    <a:pt x="430242" y="238340"/>
                  </a:lnTo>
                  <a:lnTo>
                    <a:pt x="395111" y="267037"/>
                  </a:lnTo>
                  <a:lnTo>
                    <a:pt x="361183" y="297104"/>
                  </a:lnTo>
                  <a:lnTo>
                    <a:pt x="328500" y="328501"/>
                  </a:lnTo>
                  <a:lnTo>
                    <a:pt x="297103" y="361185"/>
                  </a:lnTo>
                  <a:lnTo>
                    <a:pt x="267035" y="395113"/>
                  </a:lnTo>
                  <a:lnTo>
                    <a:pt x="238339" y="430244"/>
                  </a:lnTo>
                  <a:lnTo>
                    <a:pt x="211056" y="466536"/>
                  </a:lnTo>
                  <a:lnTo>
                    <a:pt x="185228" y="503946"/>
                  </a:lnTo>
                  <a:lnTo>
                    <a:pt x="160897" y="542433"/>
                  </a:lnTo>
                  <a:lnTo>
                    <a:pt x="138105" y="581954"/>
                  </a:lnTo>
                  <a:lnTo>
                    <a:pt x="116895" y="622467"/>
                  </a:lnTo>
                  <a:lnTo>
                    <a:pt x="97309" y="663931"/>
                  </a:lnTo>
                  <a:lnTo>
                    <a:pt x="79388" y="706303"/>
                  </a:lnTo>
                  <a:lnTo>
                    <a:pt x="63175" y="749541"/>
                  </a:lnTo>
                  <a:lnTo>
                    <a:pt x="48712" y="793603"/>
                  </a:lnTo>
                  <a:lnTo>
                    <a:pt x="36041" y="838446"/>
                  </a:lnTo>
                  <a:lnTo>
                    <a:pt x="25204" y="884030"/>
                  </a:lnTo>
                  <a:lnTo>
                    <a:pt x="16242" y="930311"/>
                  </a:lnTo>
                  <a:lnTo>
                    <a:pt x="9199" y="977248"/>
                  </a:lnTo>
                  <a:lnTo>
                    <a:pt x="4116" y="1024799"/>
                  </a:lnTo>
                  <a:lnTo>
                    <a:pt x="1036" y="1072921"/>
                  </a:lnTo>
                  <a:lnTo>
                    <a:pt x="0" y="1121572"/>
                  </a:lnTo>
                  <a:lnTo>
                    <a:pt x="1036" y="1170224"/>
                  </a:lnTo>
                  <a:lnTo>
                    <a:pt x="4116" y="1218346"/>
                  </a:lnTo>
                  <a:lnTo>
                    <a:pt x="9199" y="1265897"/>
                  </a:lnTo>
                  <a:lnTo>
                    <a:pt x="16242" y="1312834"/>
                  </a:lnTo>
                  <a:lnTo>
                    <a:pt x="25204" y="1359116"/>
                  </a:lnTo>
                  <a:lnTo>
                    <a:pt x="36041" y="1404700"/>
                  </a:lnTo>
                  <a:lnTo>
                    <a:pt x="48712" y="1449544"/>
                  </a:lnTo>
                  <a:lnTo>
                    <a:pt x="63175" y="1493606"/>
                  </a:lnTo>
                  <a:lnTo>
                    <a:pt x="79388" y="1536844"/>
                  </a:lnTo>
                  <a:lnTo>
                    <a:pt x="97309" y="1579216"/>
                  </a:lnTo>
                  <a:lnTo>
                    <a:pt x="116895" y="1620680"/>
                  </a:lnTo>
                  <a:lnTo>
                    <a:pt x="138105" y="1661193"/>
                  </a:lnTo>
                  <a:lnTo>
                    <a:pt x="160897" y="1700715"/>
                  </a:lnTo>
                  <a:lnTo>
                    <a:pt x="185228" y="1739202"/>
                  </a:lnTo>
                  <a:lnTo>
                    <a:pt x="211056" y="1776612"/>
                  </a:lnTo>
                  <a:lnTo>
                    <a:pt x="238339" y="1812904"/>
                  </a:lnTo>
                  <a:lnTo>
                    <a:pt x="267035" y="1848035"/>
                  </a:lnTo>
                  <a:lnTo>
                    <a:pt x="297103" y="1881963"/>
                  </a:lnTo>
                  <a:lnTo>
                    <a:pt x="328500" y="1914647"/>
                  </a:lnTo>
                  <a:lnTo>
                    <a:pt x="361183" y="1946044"/>
                  </a:lnTo>
                  <a:lnTo>
                    <a:pt x="395111" y="1976111"/>
                  </a:lnTo>
                  <a:lnTo>
                    <a:pt x="430242" y="2004808"/>
                  </a:lnTo>
                  <a:lnTo>
                    <a:pt x="466534" y="2032091"/>
                  </a:lnTo>
                  <a:lnTo>
                    <a:pt x="503944" y="2057920"/>
                  </a:lnTo>
                  <a:lnTo>
                    <a:pt x="542431" y="2082250"/>
                  </a:lnTo>
                  <a:lnTo>
                    <a:pt x="581952" y="2105042"/>
                  </a:lnTo>
                  <a:lnTo>
                    <a:pt x="622466" y="2126252"/>
                  </a:lnTo>
                  <a:lnTo>
                    <a:pt x="663929" y="2145838"/>
                  </a:lnTo>
                  <a:lnTo>
                    <a:pt x="706301" y="2163759"/>
                  </a:lnTo>
                  <a:lnTo>
                    <a:pt x="749539" y="2179972"/>
                  </a:lnTo>
                  <a:lnTo>
                    <a:pt x="793601" y="2194435"/>
                  </a:lnTo>
                  <a:lnTo>
                    <a:pt x="838445" y="2207107"/>
                  </a:lnTo>
                  <a:lnTo>
                    <a:pt x="884029" y="2217944"/>
                  </a:lnTo>
                  <a:lnTo>
                    <a:pt x="930310" y="2226906"/>
                  </a:lnTo>
                  <a:lnTo>
                    <a:pt x="977247" y="2233949"/>
                  </a:lnTo>
                  <a:lnTo>
                    <a:pt x="1024798" y="2239032"/>
                  </a:lnTo>
                  <a:lnTo>
                    <a:pt x="1072920" y="2242112"/>
                  </a:lnTo>
                  <a:lnTo>
                    <a:pt x="1121572" y="2243148"/>
                  </a:lnTo>
                  <a:lnTo>
                    <a:pt x="1170224" y="2242112"/>
                  </a:lnTo>
                  <a:lnTo>
                    <a:pt x="1218346" y="2239032"/>
                  </a:lnTo>
                  <a:lnTo>
                    <a:pt x="1265896" y="2233949"/>
                  </a:lnTo>
                  <a:lnTo>
                    <a:pt x="1312833" y="2226906"/>
                  </a:lnTo>
                  <a:lnTo>
                    <a:pt x="1359115" y="2217944"/>
                  </a:lnTo>
                  <a:lnTo>
                    <a:pt x="1404698" y="2207107"/>
                  </a:lnTo>
                  <a:lnTo>
                    <a:pt x="1449542" y="2194435"/>
                  </a:lnTo>
                  <a:lnTo>
                    <a:pt x="1493604" y="2179972"/>
                  </a:lnTo>
                  <a:lnTo>
                    <a:pt x="1536842" y="2163759"/>
                  </a:lnTo>
                  <a:lnTo>
                    <a:pt x="1579214" y="2145838"/>
                  </a:lnTo>
                  <a:lnTo>
                    <a:pt x="1620678" y="2126252"/>
                  </a:lnTo>
                  <a:lnTo>
                    <a:pt x="1661191" y="2105042"/>
                  </a:lnTo>
                  <a:lnTo>
                    <a:pt x="1700712" y="2082250"/>
                  </a:lnTo>
                  <a:lnTo>
                    <a:pt x="1739199" y="2057920"/>
                  </a:lnTo>
                  <a:lnTo>
                    <a:pt x="1776609" y="2032091"/>
                  </a:lnTo>
                  <a:lnTo>
                    <a:pt x="1812901" y="2004808"/>
                  </a:lnTo>
                  <a:lnTo>
                    <a:pt x="1848032" y="1976111"/>
                  </a:lnTo>
                  <a:lnTo>
                    <a:pt x="1881961" y="1946044"/>
                  </a:lnTo>
                  <a:lnTo>
                    <a:pt x="1914644" y="1914647"/>
                  </a:lnTo>
                  <a:lnTo>
                    <a:pt x="1946041" y="1881963"/>
                  </a:lnTo>
                  <a:lnTo>
                    <a:pt x="1976109" y="1848035"/>
                  </a:lnTo>
                  <a:lnTo>
                    <a:pt x="2004805" y="1812904"/>
                  </a:lnTo>
                  <a:lnTo>
                    <a:pt x="2032089" y="1776612"/>
                  </a:lnTo>
                  <a:lnTo>
                    <a:pt x="2057917" y="1739202"/>
                  </a:lnTo>
                  <a:lnTo>
                    <a:pt x="2082248" y="1700715"/>
                  </a:lnTo>
                  <a:lnTo>
                    <a:pt x="2105039" y="1661193"/>
                  </a:lnTo>
                  <a:lnTo>
                    <a:pt x="2126249" y="1620680"/>
                  </a:lnTo>
                  <a:lnTo>
                    <a:pt x="2145836" y="1579216"/>
                  </a:lnTo>
                  <a:lnTo>
                    <a:pt x="2163757" y="1536844"/>
                  </a:lnTo>
                  <a:lnTo>
                    <a:pt x="2179970" y="1493606"/>
                  </a:lnTo>
                  <a:lnTo>
                    <a:pt x="2194433" y="1449544"/>
                  </a:lnTo>
                  <a:lnTo>
                    <a:pt x="2207104" y="1404700"/>
                  </a:lnTo>
                  <a:lnTo>
                    <a:pt x="2217942" y="1359116"/>
                  </a:lnTo>
                  <a:lnTo>
                    <a:pt x="2226903" y="1312834"/>
                  </a:lnTo>
                  <a:lnTo>
                    <a:pt x="2233946" y="1265897"/>
                  </a:lnTo>
                  <a:lnTo>
                    <a:pt x="2239029" y="1218346"/>
                  </a:lnTo>
                  <a:lnTo>
                    <a:pt x="2242110" y="1170224"/>
                  </a:lnTo>
                  <a:lnTo>
                    <a:pt x="2243146" y="1121572"/>
                  </a:lnTo>
                  <a:lnTo>
                    <a:pt x="2242110" y="1072921"/>
                  </a:lnTo>
                  <a:lnTo>
                    <a:pt x="2239029" y="1024799"/>
                  </a:lnTo>
                  <a:lnTo>
                    <a:pt x="2233946" y="977248"/>
                  </a:lnTo>
                  <a:lnTo>
                    <a:pt x="2226903" y="930311"/>
                  </a:lnTo>
                  <a:lnTo>
                    <a:pt x="2217942" y="884030"/>
                  </a:lnTo>
                  <a:lnTo>
                    <a:pt x="2207104" y="838446"/>
                  </a:lnTo>
                  <a:lnTo>
                    <a:pt x="2194433" y="793603"/>
                  </a:lnTo>
                  <a:lnTo>
                    <a:pt x="2179970" y="749541"/>
                  </a:lnTo>
                  <a:lnTo>
                    <a:pt x="2163757" y="706303"/>
                  </a:lnTo>
                  <a:lnTo>
                    <a:pt x="2145836" y="663931"/>
                  </a:lnTo>
                  <a:lnTo>
                    <a:pt x="2126249" y="622467"/>
                  </a:lnTo>
                  <a:lnTo>
                    <a:pt x="2105039" y="581954"/>
                  </a:lnTo>
                  <a:lnTo>
                    <a:pt x="2082248" y="542433"/>
                  </a:lnTo>
                  <a:lnTo>
                    <a:pt x="2057917" y="503946"/>
                  </a:lnTo>
                  <a:lnTo>
                    <a:pt x="2032089" y="466536"/>
                  </a:lnTo>
                  <a:lnTo>
                    <a:pt x="2004805" y="430244"/>
                  </a:lnTo>
                  <a:lnTo>
                    <a:pt x="1976109" y="395113"/>
                  </a:lnTo>
                  <a:lnTo>
                    <a:pt x="1946041" y="361185"/>
                  </a:lnTo>
                  <a:lnTo>
                    <a:pt x="1914644" y="328501"/>
                  </a:lnTo>
                  <a:lnTo>
                    <a:pt x="1881961" y="297104"/>
                  </a:lnTo>
                  <a:lnTo>
                    <a:pt x="1848032" y="267037"/>
                  </a:lnTo>
                  <a:lnTo>
                    <a:pt x="1812901" y="238340"/>
                  </a:lnTo>
                  <a:lnTo>
                    <a:pt x="1776609" y="211057"/>
                  </a:lnTo>
                  <a:lnTo>
                    <a:pt x="1739199" y="185229"/>
                  </a:lnTo>
                  <a:lnTo>
                    <a:pt x="1700712" y="160898"/>
                  </a:lnTo>
                  <a:lnTo>
                    <a:pt x="1661191" y="138106"/>
                  </a:lnTo>
                  <a:lnTo>
                    <a:pt x="1620678" y="116896"/>
                  </a:lnTo>
                  <a:lnTo>
                    <a:pt x="1579214" y="97310"/>
                  </a:lnTo>
                  <a:lnTo>
                    <a:pt x="1536842" y="79389"/>
                  </a:lnTo>
                  <a:lnTo>
                    <a:pt x="1493604" y="63176"/>
                  </a:lnTo>
                  <a:lnTo>
                    <a:pt x="1449542" y="48713"/>
                  </a:lnTo>
                  <a:lnTo>
                    <a:pt x="1404698" y="36041"/>
                  </a:lnTo>
                  <a:lnTo>
                    <a:pt x="1359115" y="25204"/>
                  </a:lnTo>
                  <a:lnTo>
                    <a:pt x="1312833" y="16242"/>
                  </a:lnTo>
                  <a:lnTo>
                    <a:pt x="1265896" y="9199"/>
                  </a:lnTo>
                  <a:lnTo>
                    <a:pt x="1218346" y="4116"/>
                  </a:lnTo>
                  <a:lnTo>
                    <a:pt x="1170224" y="1036"/>
                  </a:lnTo>
                  <a:lnTo>
                    <a:pt x="112157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0162" y="6533507"/>
              <a:ext cx="5885815" cy="0"/>
            </a:xfrm>
            <a:custGeom>
              <a:avLst/>
              <a:gdLst/>
              <a:ahLst/>
              <a:cxnLst/>
              <a:rect l="l" t="t" r="r" b="b"/>
              <a:pathLst>
                <a:path w="5885815">
                  <a:moveTo>
                    <a:pt x="0" y="0"/>
                  </a:moveTo>
                  <a:lnTo>
                    <a:pt x="588553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7291" y="4233887"/>
              <a:ext cx="3093720" cy="2294890"/>
            </a:xfrm>
            <a:custGeom>
              <a:avLst/>
              <a:gdLst/>
              <a:ahLst/>
              <a:cxnLst/>
              <a:rect l="l" t="t" r="r" b="b"/>
              <a:pathLst>
                <a:path w="3093720" h="2294890">
                  <a:moveTo>
                    <a:pt x="1966319" y="0"/>
                  </a:moveTo>
                  <a:lnTo>
                    <a:pt x="3093158" y="0"/>
                  </a:lnTo>
                  <a:lnTo>
                    <a:pt x="3093158" y="2294867"/>
                  </a:lnTo>
                  <a:lnTo>
                    <a:pt x="0" y="2294867"/>
                  </a:lnTo>
                  <a:lnTo>
                    <a:pt x="0" y="2246469"/>
                  </a:lnTo>
                  <a:lnTo>
                    <a:pt x="0" y="2198071"/>
                  </a:lnTo>
                  <a:lnTo>
                    <a:pt x="0" y="1956078"/>
                  </a:lnTo>
                  <a:lnTo>
                    <a:pt x="47740" y="1957465"/>
                  </a:lnTo>
                  <a:lnTo>
                    <a:pt x="95196" y="1957601"/>
                  </a:lnTo>
                  <a:lnTo>
                    <a:pt x="142355" y="1956501"/>
                  </a:lnTo>
                  <a:lnTo>
                    <a:pt x="189203" y="1954183"/>
                  </a:lnTo>
                  <a:lnTo>
                    <a:pt x="235729" y="1950662"/>
                  </a:lnTo>
                  <a:lnTo>
                    <a:pt x="281920" y="1945953"/>
                  </a:lnTo>
                  <a:lnTo>
                    <a:pt x="327762" y="1940073"/>
                  </a:lnTo>
                  <a:lnTo>
                    <a:pt x="373245" y="1933037"/>
                  </a:lnTo>
                  <a:lnTo>
                    <a:pt x="418354" y="1924863"/>
                  </a:lnTo>
                  <a:lnTo>
                    <a:pt x="463077" y="1915564"/>
                  </a:lnTo>
                  <a:lnTo>
                    <a:pt x="507403" y="1905159"/>
                  </a:lnTo>
                  <a:lnTo>
                    <a:pt x="551317" y="1893662"/>
                  </a:lnTo>
                  <a:lnTo>
                    <a:pt x="594809" y="1881089"/>
                  </a:lnTo>
                  <a:lnTo>
                    <a:pt x="637864" y="1867456"/>
                  </a:lnTo>
                  <a:lnTo>
                    <a:pt x="680470" y="1852780"/>
                  </a:lnTo>
                  <a:lnTo>
                    <a:pt x="722616" y="1837077"/>
                  </a:lnTo>
                  <a:lnTo>
                    <a:pt x="764287" y="1820361"/>
                  </a:lnTo>
                  <a:lnTo>
                    <a:pt x="805473" y="1802650"/>
                  </a:lnTo>
                  <a:lnTo>
                    <a:pt x="846159" y="1783959"/>
                  </a:lnTo>
                  <a:lnTo>
                    <a:pt x="886334" y="1764304"/>
                  </a:lnTo>
                  <a:lnTo>
                    <a:pt x="925984" y="1743701"/>
                  </a:lnTo>
                  <a:lnTo>
                    <a:pt x="965098" y="1722166"/>
                  </a:lnTo>
                  <a:lnTo>
                    <a:pt x="1003663" y="1699714"/>
                  </a:lnTo>
                  <a:lnTo>
                    <a:pt x="1041666" y="1676363"/>
                  </a:lnTo>
                  <a:lnTo>
                    <a:pt x="1079094" y="1652128"/>
                  </a:lnTo>
                  <a:lnTo>
                    <a:pt x="1115935" y="1627025"/>
                  </a:lnTo>
                  <a:lnTo>
                    <a:pt x="1152176" y="1601069"/>
                  </a:lnTo>
                  <a:lnTo>
                    <a:pt x="1187805" y="1574277"/>
                  </a:lnTo>
                  <a:lnTo>
                    <a:pt x="1222809" y="1546665"/>
                  </a:lnTo>
                  <a:lnTo>
                    <a:pt x="1257176" y="1518248"/>
                  </a:lnTo>
                  <a:lnTo>
                    <a:pt x="1290893" y="1489043"/>
                  </a:lnTo>
                  <a:lnTo>
                    <a:pt x="1323947" y="1459066"/>
                  </a:lnTo>
                  <a:lnTo>
                    <a:pt x="1356325" y="1428332"/>
                  </a:lnTo>
                  <a:lnTo>
                    <a:pt x="1388016" y="1396857"/>
                  </a:lnTo>
                  <a:lnTo>
                    <a:pt x="1419006" y="1364658"/>
                  </a:lnTo>
                  <a:lnTo>
                    <a:pt x="1449284" y="1331750"/>
                  </a:lnTo>
                  <a:lnTo>
                    <a:pt x="1478835" y="1298150"/>
                  </a:lnTo>
                  <a:lnTo>
                    <a:pt x="1507649" y="1263872"/>
                  </a:lnTo>
                  <a:lnTo>
                    <a:pt x="1535712" y="1228934"/>
                  </a:lnTo>
                  <a:lnTo>
                    <a:pt x="1563011" y="1193352"/>
                  </a:lnTo>
                  <a:lnTo>
                    <a:pt x="1589534" y="1157140"/>
                  </a:lnTo>
                  <a:lnTo>
                    <a:pt x="1615269" y="1120315"/>
                  </a:lnTo>
                  <a:lnTo>
                    <a:pt x="1640202" y="1082894"/>
                  </a:lnTo>
                  <a:lnTo>
                    <a:pt x="1664322" y="1044891"/>
                  </a:lnTo>
                  <a:lnTo>
                    <a:pt x="1687615" y="1006323"/>
                  </a:lnTo>
                  <a:lnTo>
                    <a:pt x="1710070" y="967206"/>
                  </a:lnTo>
                  <a:lnTo>
                    <a:pt x="1731672" y="927556"/>
                  </a:lnTo>
                  <a:lnTo>
                    <a:pt x="1752411" y="887389"/>
                  </a:lnTo>
                  <a:lnTo>
                    <a:pt x="1772273" y="846721"/>
                  </a:lnTo>
                  <a:lnTo>
                    <a:pt x="1791246" y="805567"/>
                  </a:lnTo>
                  <a:lnTo>
                    <a:pt x="1809316" y="763944"/>
                  </a:lnTo>
                  <a:lnTo>
                    <a:pt x="1826472" y="721867"/>
                  </a:lnTo>
                  <a:lnTo>
                    <a:pt x="1842701" y="679353"/>
                  </a:lnTo>
                  <a:lnTo>
                    <a:pt x="1857991" y="636418"/>
                  </a:lnTo>
                  <a:lnTo>
                    <a:pt x="1872328" y="593077"/>
                  </a:lnTo>
                  <a:lnTo>
                    <a:pt x="1885700" y="549346"/>
                  </a:lnTo>
                  <a:lnTo>
                    <a:pt x="1898094" y="505242"/>
                  </a:lnTo>
                  <a:lnTo>
                    <a:pt x="1909499" y="460780"/>
                  </a:lnTo>
                  <a:lnTo>
                    <a:pt x="1919901" y="415977"/>
                  </a:lnTo>
                  <a:lnTo>
                    <a:pt x="1929287" y="370847"/>
                  </a:lnTo>
                  <a:lnTo>
                    <a:pt x="1937646" y="325408"/>
                  </a:lnTo>
                  <a:lnTo>
                    <a:pt x="1944964" y="279675"/>
                  </a:lnTo>
                  <a:lnTo>
                    <a:pt x="1951229" y="233664"/>
                  </a:lnTo>
                  <a:lnTo>
                    <a:pt x="1956429" y="187392"/>
                  </a:lnTo>
                  <a:lnTo>
                    <a:pt x="1960550" y="140873"/>
                  </a:lnTo>
                  <a:lnTo>
                    <a:pt x="1963581" y="94124"/>
                  </a:lnTo>
                  <a:lnTo>
                    <a:pt x="1965508" y="47161"/>
                  </a:lnTo>
                  <a:lnTo>
                    <a:pt x="1966319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7146" y="1565236"/>
              <a:ext cx="2773045" cy="2773045"/>
            </a:xfrm>
            <a:custGeom>
              <a:avLst/>
              <a:gdLst/>
              <a:ahLst/>
              <a:cxnLst/>
              <a:rect l="l" t="t" r="r" b="b"/>
              <a:pathLst>
                <a:path w="2773045" h="2773045">
                  <a:moveTo>
                    <a:pt x="2772597" y="2772597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63976" y="6189659"/>
              <a:ext cx="2774950" cy="0"/>
            </a:xfrm>
            <a:custGeom>
              <a:avLst/>
              <a:gdLst/>
              <a:ahLst/>
              <a:cxnLst/>
              <a:rect l="l" t="t" r="r" b="b"/>
              <a:pathLst>
                <a:path w="2774950">
                  <a:moveTo>
                    <a:pt x="0" y="0"/>
                  </a:moveTo>
                  <a:lnTo>
                    <a:pt x="2774605" y="0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51917" y="1640686"/>
              <a:ext cx="3091180" cy="2249805"/>
            </a:xfrm>
            <a:custGeom>
              <a:avLst/>
              <a:gdLst/>
              <a:ahLst/>
              <a:cxnLst/>
              <a:rect l="l" t="t" r="r" b="b"/>
              <a:pathLst>
                <a:path w="3091179" h="2249804">
                  <a:moveTo>
                    <a:pt x="3091146" y="0"/>
                  </a:moveTo>
                  <a:lnTo>
                    <a:pt x="0" y="0"/>
                  </a:lnTo>
                  <a:lnTo>
                    <a:pt x="0" y="2249469"/>
                  </a:lnTo>
                  <a:lnTo>
                    <a:pt x="3091146" y="2249469"/>
                  </a:lnTo>
                  <a:lnTo>
                    <a:pt x="3091146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04758" y="3893392"/>
              <a:ext cx="1922145" cy="1575435"/>
            </a:xfrm>
            <a:custGeom>
              <a:avLst/>
              <a:gdLst/>
              <a:ahLst/>
              <a:cxnLst/>
              <a:rect l="l" t="t" r="r" b="b"/>
              <a:pathLst>
                <a:path w="1922145" h="1575435">
                  <a:moveTo>
                    <a:pt x="0" y="1575370"/>
                  </a:moveTo>
                  <a:lnTo>
                    <a:pt x="0" y="151"/>
                  </a:lnTo>
                  <a:lnTo>
                    <a:pt x="1922111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86779" y="5137750"/>
              <a:ext cx="0" cy="1138555"/>
            </a:xfrm>
            <a:custGeom>
              <a:avLst/>
              <a:gdLst/>
              <a:ahLst/>
              <a:cxnLst/>
              <a:rect l="l" t="t" r="r" b="b"/>
              <a:pathLst>
                <a:path h="1138554">
                  <a:moveTo>
                    <a:pt x="0" y="0"/>
                  </a:moveTo>
                  <a:lnTo>
                    <a:pt x="0" y="914904"/>
                  </a:lnTo>
                </a:path>
                <a:path h="1138554">
                  <a:moveTo>
                    <a:pt x="0" y="978739"/>
                  </a:moveTo>
                  <a:lnTo>
                    <a:pt x="0" y="113830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85115" y="2771441"/>
              <a:ext cx="2540" cy="3946525"/>
            </a:xfrm>
            <a:custGeom>
              <a:avLst/>
              <a:gdLst/>
              <a:ahLst/>
              <a:cxnLst/>
              <a:rect l="l" t="t" r="r" b="b"/>
              <a:pathLst>
                <a:path w="2539" h="3946525">
                  <a:moveTo>
                    <a:pt x="2358" y="3946460"/>
                  </a:moveTo>
                  <a:lnTo>
                    <a:pt x="2358" y="3564741"/>
                  </a:lnTo>
                </a:path>
                <a:path w="2539" h="3946525">
                  <a:moveTo>
                    <a:pt x="518" y="514940"/>
                  </a:moveTo>
                  <a:lnTo>
                    <a:pt x="518" y="0"/>
                  </a:lnTo>
                </a:path>
                <a:path w="2539" h="3946525">
                  <a:moveTo>
                    <a:pt x="946" y="704246"/>
                  </a:moveTo>
                  <a:lnTo>
                    <a:pt x="946" y="551613"/>
                  </a:lnTo>
                </a:path>
                <a:path w="2539" h="3946525">
                  <a:moveTo>
                    <a:pt x="0" y="1172527"/>
                  </a:moveTo>
                  <a:lnTo>
                    <a:pt x="0" y="777391"/>
                  </a:lnTo>
                </a:path>
                <a:path w="2539" h="3946525">
                  <a:moveTo>
                    <a:pt x="946" y="1380063"/>
                  </a:moveTo>
                  <a:lnTo>
                    <a:pt x="946" y="1227434"/>
                  </a:lnTo>
                </a:path>
                <a:path w="2539" h="3946525">
                  <a:moveTo>
                    <a:pt x="0" y="2123564"/>
                  </a:moveTo>
                  <a:lnTo>
                    <a:pt x="0" y="1453207"/>
                  </a:lnTo>
                </a:path>
                <a:path w="2539" h="3946525">
                  <a:moveTo>
                    <a:pt x="946" y="2313903"/>
                  </a:moveTo>
                  <a:lnTo>
                    <a:pt x="946" y="216127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18758" y="2770484"/>
              <a:ext cx="1377315" cy="0"/>
            </a:xfrm>
            <a:custGeom>
              <a:avLst/>
              <a:gdLst/>
              <a:ahLst/>
              <a:cxnLst/>
              <a:rect l="l" t="t" r="r" b="b"/>
              <a:pathLst>
                <a:path w="1377314">
                  <a:moveTo>
                    <a:pt x="1376837" y="0"/>
                  </a:moveTo>
                  <a:lnTo>
                    <a:pt x="270219" y="0"/>
                  </a:lnTo>
                </a:path>
                <a:path w="1377314">
                  <a:moveTo>
                    <a:pt x="193006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84326" y="2769789"/>
              <a:ext cx="4773930" cy="2540"/>
            </a:xfrm>
            <a:custGeom>
              <a:avLst/>
              <a:gdLst/>
              <a:ahLst/>
              <a:cxnLst/>
              <a:rect l="l" t="t" r="r" b="b"/>
              <a:pathLst>
                <a:path w="4773930" h="2539">
                  <a:moveTo>
                    <a:pt x="0" y="0"/>
                  </a:moveTo>
                  <a:lnTo>
                    <a:pt x="461707" y="0"/>
                  </a:lnTo>
                </a:path>
                <a:path w="4773930" h="2539">
                  <a:moveTo>
                    <a:pt x="4150584" y="1838"/>
                  </a:moveTo>
                  <a:lnTo>
                    <a:pt x="4773427" y="1838"/>
                  </a:lnTo>
                </a:path>
                <a:path w="4773930" h="2539">
                  <a:moveTo>
                    <a:pt x="3921610" y="1410"/>
                  </a:moveTo>
                  <a:lnTo>
                    <a:pt x="4106224" y="1410"/>
                  </a:lnTo>
                </a:path>
                <a:path w="4773930" h="2539">
                  <a:moveTo>
                    <a:pt x="3355204" y="2357"/>
                  </a:moveTo>
                  <a:lnTo>
                    <a:pt x="3833139" y="2357"/>
                  </a:lnTo>
                </a:path>
                <a:path w="4773930" h="2539">
                  <a:moveTo>
                    <a:pt x="3104175" y="1410"/>
                  </a:moveTo>
                  <a:lnTo>
                    <a:pt x="3288790" y="1410"/>
                  </a:lnTo>
                </a:path>
                <a:path w="4773930" h="2539">
                  <a:moveTo>
                    <a:pt x="2204877" y="2357"/>
                  </a:moveTo>
                  <a:lnTo>
                    <a:pt x="3015706" y="2357"/>
                  </a:lnTo>
                </a:path>
                <a:path w="4773930" h="2539">
                  <a:moveTo>
                    <a:pt x="1974654" y="1410"/>
                  </a:moveTo>
                  <a:lnTo>
                    <a:pt x="2159269" y="141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8339" y="1871888"/>
              <a:ext cx="0" cy="4316095"/>
            </a:xfrm>
            <a:custGeom>
              <a:avLst/>
              <a:gdLst/>
              <a:ahLst/>
              <a:cxnLst/>
              <a:rect l="l" t="t" r="r" b="b"/>
              <a:pathLst>
                <a:path h="4316095">
                  <a:moveTo>
                    <a:pt x="0" y="43158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6359" y="1680958"/>
              <a:ext cx="3380740" cy="4414520"/>
            </a:xfrm>
            <a:custGeom>
              <a:avLst/>
              <a:gdLst/>
              <a:ahLst/>
              <a:cxnLst/>
              <a:rect l="l" t="t" r="r" b="b"/>
              <a:pathLst>
                <a:path w="3380740" h="4414520">
                  <a:moveTo>
                    <a:pt x="0" y="4414164"/>
                  </a:moveTo>
                  <a:lnTo>
                    <a:pt x="3256625" y="4414158"/>
                  </a:lnTo>
                  <a:lnTo>
                    <a:pt x="3256625" y="0"/>
                  </a:lnTo>
                </a:path>
                <a:path w="3380740" h="4414520">
                  <a:moveTo>
                    <a:pt x="2024711" y="4412825"/>
                  </a:moveTo>
                  <a:lnTo>
                    <a:pt x="2024711" y="1969592"/>
                  </a:lnTo>
                  <a:lnTo>
                    <a:pt x="3315582" y="1969592"/>
                  </a:lnTo>
                </a:path>
                <a:path w="3380740" h="4414520">
                  <a:moveTo>
                    <a:pt x="254099" y="4412825"/>
                  </a:moveTo>
                  <a:lnTo>
                    <a:pt x="254099" y="203939"/>
                  </a:lnTo>
                  <a:lnTo>
                    <a:pt x="3380270" y="20393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3048" y="3627063"/>
              <a:ext cx="2162175" cy="2585720"/>
            </a:xfrm>
            <a:custGeom>
              <a:avLst/>
              <a:gdLst/>
              <a:ahLst/>
              <a:cxnLst/>
              <a:rect l="l" t="t" r="r" b="b"/>
              <a:pathLst>
                <a:path w="2162175" h="2585720">
                  <a:moveTo>
                    <a:pt x="46990" y="2561945"/>
                  </a:moveTo>
                  <a:lnTo>
                    <a:pt x="45135" y="2552801"/>
                  </a:lnTo>
                  <a:lnTo>
                    <a:pt x="40106" y="2545334"/>
                  </a:lnTo>
                  <a:lnTo>
                    <a:pt x="32639" y="2540304"/>
                  </a:lnTo>
                  <a:lnTo>
                    <a:pt x="23495" y="2538450"/>
                  </a:lnTo>
                  <a:lnTo>
                    <a:pt x="14351" y="2540304"/>
                  </a:lnTo>
                  <a:lnTo>
                    <a:pt x="6883" y="2545334"/>
                  </a:lnTo>
                  <a:lnTo>
                    <a:pt x="1841" y="2552801"/>
                  </a:lnTo>
                  <a:lnTo>
                    <a:pt x="0" y="2561945"/>
                  </a:lnTo>
                  <a:lnTo>
                    <a:pt x="1841" y="2571089"/>
                  </a:lnTo>
                  <a:lnTo>
                    <a:pt x="6883" y="2578557"/>
                  </a:lnTo>
                  <a:lnTo>
                    <a:pt x="14351" y="2583586"/>
                  </a:lnTo>
                  <a:lnTo>
                    <a:pt x="23495" y="2585440"/>
                  </a:lnTo>
                  <a:lnTo>
                    <a:pt x="32639" y="2583586"/>
                  </a:lnTo>
                  <a:lnTo>
                    <a:pt x="40106" y="2578557"/>
                  </a:lnTo>
                  <a:lnTo>
                    <a:pt x="45135" y="2571089"/>
                  </a:lnTo>
                  <a:lnTo>
                    <a:pt x="46990" y="2561945"/>
                  </a:lnTo>
                  <a:close/>
                </a:path>
                <a:path w="2162175" h="2585720">
                  <a:moveTo>
                    <a:pt x="1516748" y="2561945"/>
                  </a:moveTo>
                  <a:lnTo>
                    <a:pt x="1514894" y="2552801"/>
                  </a:lnTo>
                  <a:lnTo>
                    <a:pt x="1509864" y="2545334"/>
                  </a:lnTo>
                  <a:lnTo>
                    <a:pt x="1502397" y="2540304"/>
                  </a:lnTo>
                  <a:lnTo>
                    <a:pt x="1493253" y="2538450"/>
                  </a:lnTo>
                  <a:lnTo>
                    <a:pt x="1484109" y="2540304"/>
                  </a:lnTo>
                  <a:lnTo>
                    <a:pt x="1476641" y="2545334"/>
                  </a:lnTo>
                  <a:lnTo>
                    <a:pt x="1471612" y="2552801"/>
                  </a:lnTo>
                  <a:lnTo>
                    <a:pt x="1469771" y="2561945"/>
                  </a:lnTo>
                  <a:lnTo>
                    <a:pt x="1471612" y="2571089"/>
                  </a:lnTo>
                  <a:lnTo>
                    <a:pt x="1476641" y="2578557"/>
                  </a:lnTo>
                  <a:lnTo>
                    <a:pt x="1484109" y="2583586"/>
                  </a:lnTo>
                  <a:lnTo>
                    <a:pt x="1493253" y="2585440"/>
                  </a:lnTo>
                  <a:lnTo>
                    <a:pt x="1502397" y="2583586"/>
                  </a:lnTo>
                  <a:lnTo>
                    <a:pt x="1509864" y="2578557"/>
                  </a:lnTo>
                  <a:lnTo>
                    <a:pt x="1514894" y="2571089"/>
                  </a:lnTo>
                  <a:lnTo>
                    <a:pt x="1516748" y="2561945"/>
                  </a:lnTo>
                  <a:close/>
                </a:path>
                <a:path w="2162175" h="2585720">
                  <a:moveTo>
                    <a:pt x="2162175" y="23495"/>
                  </a:moveTo>
                  <a:lnTo>
                    <a:pt x="2160333" y="14351"/>
                  </a:lnTo>
                  <a:lnTo>
                    <a:pt x="2155291" y="6883"/>
                  </a:lnTo>
                  <a:lnTo>
                    <a:pt x="2147836" y="1854"/>
                  </a:lnTo>
                  <a:lnTo>
                    <a:pt x="2138692" y="0"/>
                  </a:lnTo>
                  <a:lnTo>
                    <a:pt x="2129548" y="1854"/>
                  </a:lnTo>
                  <a:lnTo>
                    <a:pt x="2122081" y="6883"/>
                  </a:lnTo>
                  <a:lnTo>
                    <a:pt x="2117039" y="14351"/>
                  </a:lnTo>
                  <a:lnTo>
                    <a:pt x="2115197" y="23495"/>
                  </a:lnTo>
                  <a:lnTo>
                    <a:pt x="2117039" y="32639"/>
                  </a:lnTo>
                  <a:lnTo>
                    <a:pt x="2122081" y="40106"/>
                  </a:lnTo>
                  <a:lnTo>
                    <a:pt x="2129548" y="45135"/>
                  </a:lnTo>
                  <a:lnTo>
                    <a:pt x="2138692" y="46990"/>
                  </a:lnTo>
                  <a:lnTo>
                    <a:pt x="2147836" y="45135"/>
                  </a:lnTo>
                  <a:lnTo>
                    <a:pt x="2155291" y="40106"/>
                  </a:lnTo>
                  <a:lnTo>
                    <a:pt x="2160333" y="32639"/>
                  </a:lnTo>
                  <a:lnTo>
                    <a:pt x="2162175" y="234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5958" y="4127716"/>
              <a:ext cx="204470" cy="204470"/>
            </a:xfrm>
            <a:custGeom>
              <a:avLst/>
              <a:gdLst/>
              <a:ahLst/>
              <a:cxnLst/>
              <a:rect l="l" t="t" r="r" b="b"/>
              <a:pathLst>
                <a:path w="204470" h="204470">
                  <a:moveTo>
                    <a:pt x="102010" y="0"/>
                  </a:moveTo>
                  <a:lnTo>
                    <a:pt x="102010" y="204011"/>
                  </a:lnTo>
                </a:path>
                <a:path w="204470" h="204470">
                  <a:moveTo>
                    <a:pt x="0" y="104810"/>
                  </a:moveTo>
                  <a:lnTo>
                    <a:pt x="204015" y="104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81859" y="1559084"/>
              <a:ext cx="4298315" cy="4152900"/>
            </a:xfrm>
            <a:custGeom>
              <a:avLst/>
              <a:gdLst/>
              <a:ahLst/>
              <a:cxnLst/>
              <a:rect l="l" t="t" r="r" b="b"/>
              <a:pathLst>
                <a:path w="4298315" h="4152900">
                  <a:moveTo>
                    <a:pt x="0" y="4152639"/>
                  </a:moveTo>
                  <a:lnTo>
                    <a:pt x="4297931" y="4152639"/>
                  </a:lnTo>
                </a:path>
                <a:path w="4298315" h="4152900">
                  <a:moveTo>
                    <a:pt x="2257750" y="4152642"/>
                  </a:moveTo>
                  <a:lnTo>
                    <a:pt x="2257750" y="2283727"/>
                  </a:lnTo>
                  <a:lnTo>
                    <a:pt x="4076222" y="2283727"/>
                  </a:lnTo>
                </a:path>
                <a:path w="4298315" h="4152900">
                  <a:moveTo>
                    <a:pt x="3969010" y="4149547"/>
                  </a:moveTo>
                  <a:lnTo>
                    <a:pt x="3969010" y="0"/>
                  </a:lnTo>
                </a:path>
                <a:path w="4298315" h="4152900">
                  <a:moveTo>
                    <a:pt x="120329" y="4152642"/>
                  </a:moveTo>
                  <a:lnTo>
                    <a:pt x="120329" y="131061"/>
                  </a:lnTo>
                  <a:lnTo>
                    <a:pt x="4081167" y="131061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77954" y="1664811"/>
              <a:ext cx="692785" cy="239395"/>
            </a:xfrm>
            <a:custGeom>
              <a:avLst/>
              <a:gdLst/>
              <a:ahLst/>
              <a:cxnLst/>
              <a:rect l="l" t="t" r="r" b="b"/>
              <a:pathLst>
                <a:path w="692784" h="239394">
                  <a:moveTo>
                    <a:pt x="46990" y="215760"/>
                  </a:moveTo>
                  <a:lnTo>
                    <a:pt x="45148" y="206616"/>
                  </a:lnTo>
                  <a:lnTo>
                    <a:pt x="40106" y="199148"/>
                  </a:lnTo>
                  <a:lnTo>
                    <a:pt x="32639" y="194119"/>
                  </a:lnTo>
                  <a:lnTo>
                    <a:pt x="23495" y="192265"/>
                  </a:lnTo>
                  <a:lnTo>
                    <a:pt x="14351" y="194119"/>
                  </a:lnTo>
                  <a:lnTo>
                    <a:pt x="6883" y="199148"/>
                  </a:lnTo>
                  <a:lnTo>
                    <a:pt x="1854" y="206616"/>
                  </a:lnTo>
                  <a:lnTo>
                    <a:pt x="0" y="215760"/>
                  </a:lnTo>
                  <a:lnTo>
                    <a:pt x="1854" y="224904"/>
                  </a:lnTo>
                  <a:lnTo>
                    <a:pt x="6883" y="232371"/>
                  </a:lnTo>
                  <a:lnTo>
                    <a:pt x="14351" y="237413"/>
                  </a:lnTo>
                  <a:lnTo>
                    <a:pt x="23495" y="239255"/>
                  </a:lnTo>
                  <a:lnTo>
                    <a:pt x="32639" y="237413"/>
                  </a:lnTo>
                  <a:lnTo>
                    <a:pt x="40106" y="232371"/>
                  </a:lnTo>
                  <a:lnTo>
                    <a:pt x="45148" y="224904"/>
                  </a:lnTo>
                  <a:lnTo>
                    <a:pt x="46990" y="215760"/>
                  </a:lnTo>
                  <a:close/>
                </a:path>
                <a:path w="692784" h="239394">
                  <a:moveTo>
                    <a:pt x="692708" y="23495"/>
                  </a:moveTo>
                  <a:lnTo>
                    <a:pt x="690854" y="14351"/>
                  </a:lnTo>
                  <a:lnTo>
                    <a:pt x="685825" y="6883"/>
                  </a:lnTo>
                  <a:lnTo>
                    <a:pt x="678357" y="1841"/>
                  </a:lnTo>
                  <a:lnTo>
                    <a:pt x="669213" y="0"/>
                  </a:lnTo>
                  <a:lnTo>
                    <a:pt x="660069" y="1841"/>
                  </a:lnTo>
                  <a:lnTo>
                    <a:pt x="652602" y="6883"/>
                  </a:lnTo>
                  <a:lnTo>
                    <a:pt x="647560" y="14351"/>
                  </a:lnTo>
                  <a:lnTo>
                    <a:pt x="645718" y="23495"/>
                  </a:lnTo>
                  <a:lnTo>
                    <a:pt x="647560" y="32639"/>
                  </a:lnTo>
                  <a:lnTo>
                    <a:pt x="652602" y="40106"/>
                  </a:lnTo>
                  <a:lnTo>
                    <a:pt x="660069" y="45135"/>
                  </a:lnTo>
                  <a:lnTo>
                    <a:pt x="669213" y="46977"/>
                  </a:lnTo>
                  <a:lnTo>
                    <a:pt x="678357" y="45135"/>
                  </a:lnTo>
                  <a:lnTo>
                    <a:pt x="685825" y="40106"/>
                  </a:lnTo>
                  <a:lnTo>
                    <a:pt x="690854" y="32639"/>
                  </a:lnTo>
                  <a:lnTo>
                    <a:pt x="692708" y="234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4438" y="1853686"/>
              <a:ext cx="1681480" cy="4271010"/>
            </a:xfrm>
            <a:custGeom>
              <a:avLst/>
              <a:gdLst/>
              <a:ahLst/>
              <a:cxnLst/>
              <a:rect l="l" t="t" r="r" b="b"/>
              <a:pathLst>
                <a:path w="1681479" h="4271010">
                  <a:moveTo>
                    <a:pt x="118084" y="4241343"/>
                  </a:moveTo>
                  <a:lnTo>
                    <a:pt x="0" y="4211040"/>
                  </a:lnTo>
                  <a:lnTo>
                    <a:pt x="0" y="4270705"/>
                  </a:lnTo>
                  <a:lnTo>
                    <a:pt x="118084" y="4241343"/>
                  </a:lnTo>
                  <a:close/>
                </a:path>
                <a:path w="1681479" h="4271010">
                  <a:moveTo>
                    <a:pt x="372643" y="30302"/>
                  </a:moveTo>
                  <a:lnTo>
                    <a:pt x="254558" y="0"/>
                  </a:lnTo>
                  <a:lnTo>
                    <a:pt x="254558" y="59664"/>
                  </a:lnTo>
                  <a:lnTo>
                    <a:pt x="372643" y="30302"/>
                  </a:lnTo>
                  <a:close/>
                </a:path>
                <a:path w="1681479" h="4271010">
                  <a:moveTo>
                    <a:pt x="1680959" y="4241343"/>
                  </a:moveTo>
                  <a:lnTo>
                    <a:pt x="1562887" y="4211040"/>
                  </a:lnTo>
                  <a:lnTo>
                    <a:pt x="1562887" y="4270705"/>
                  </a:lnTo>
                  <a:lnTo>
                    <a:pt x="1680959" y="424134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79242" y="5685771"/>
              <a:ext cx="3897629" cy="430530"/>
            </a:xfrm>
            <a:custGeom>
              <a:avLst/>
              <a:gdLst/>
              <a:ahLst/>
              <a:cxnLst/>
              <a:rect l="l" t="t" r="r" b="b"/>
              <a:pathLst>
                <a:path w="3897629" h="430529">
                  <a:moveTo>
                    <a:pt x="46990" y="24155"/>
                  </a:moveTo>
                  <a:lnTo>
                    <a:pt x="45135" y="15011"/>
                  </a:lnTo>
                  <a:lnTo>
                    <a:pt x="40106" y="7543"/>
                  </a:lnTo>
                  <a:lnTo>
                    <a:pt x="32639" y="2514"/>
                  </a:lnTo>
                  <a:lnTo>
                    <a:pt x="23495" y="660"/>
                  </a:lnTo>
                  <a:lnTo>
                    <a:pt x="14351" y="2514"/>
                  </a:lnTo>
                  <a:lnTo>
                    <a:pt x="6883" y="7543"/>
                  </a:lnTo>
                  <a:lnTo>
                    <a:pt x="1854" y="15011"/>
                  </a:lnTo>
                  <a:lnTo>
                    <a:pt x="0" y="24155"/>
                  </a:lnTo>
                  <a:lnTo>
                    <a:pt x="1854" y="33299"/>
                  </a:lnTo>
                  <a:lnTo>
                    <a:pt x="6883" y="40767"/>
                  </a:lnTo>
                  <a:lnTo>
                    <a:pt x="14351" y="45796"/>
                  </a:lnTo>
                  <a:lnTo>
                    <a:pt x="23495" y="47637"/>
                  </a:lnTo>
                  <a:lnTo>
                    <a:pt x="32639" y="45796"/>
                  </a:lnTo>
                  <a:lnTo>
                    <a:pt x="40106" y="40767"/>
                  </a:lnTo>
                  <a:lnTo>
                    <a:pt x="45135" y="33299"/>
                  </a:lnTo>
                  <a:lnTo>
                    <a:pt x="46990" y="24155"/>
                  </a:lnTo>
                  <a:close/>
                </a:path>
                <a:path w="3897629" h="430529">
                  <a:moveTo>
                    <a:pt x="246722" y="406793"/>
                  </a:moveTo>
                  <a:lnTo>
                    <a:pt x="244868" y="397649"/>
                  </a:lnTo>
                  <a:lnTo>
                    <a:pt x="239839" y="390182"/>
                  </a:lnTo>
                  <a:lnTo>
                    <a:pt x="232371" y="385152"/>
                  </a:lnTo>
                  <a:lnTo>
                    <a:pt x="223227" y="383298"/>
                  </a:lnTo>
                  <a:lnTo>
                    <a:pt x="214083" y="385152"/>
                  </a:lnTo>
                  <a:lnTo>
                    <a:pt x="206616" y="390182"/>
                  </a:lnTo>
                  <a:lnTo>
                    <a:pt x="201587" y="397649"/>
                  </a:lnTo>
                  <a:lnTo>
                    <a:pt x="199732" y="406793"/>
                  </a:lnTo>
                  <a:lnTo>
                    <a:pt x="201587" y="415937"/>
                  </a:lnTo>
                  <a:lnTo>
                    <a:pt x="206616" y="423405"/>
                  </a:lnTo>
                  <a:lnTo>
                    <a:pt x="214083" y="428434"/>
                  </a:lnTo>
                  <a:lnTo>
                    <a:pt x="223227" y="430288"/>
                  </a:lnTo>
                  <a:lnTo>
                    <a:pt x="232371" y="428434"/>
                  </a:lnTo>
                  <a:lnTo>
                    <a:pt x="239839" y="423405"/>
                  </a:lnTo>
                  <a:lnTo>
                    <a:pt x="244868" y="415937"/>
                  </a:lnTo>
                  <a:lnTo>
                    <a:pt x="246722" y="406793"/>
                  </a:lnTo>
                  <a:close/>
                </a:path>
                <a:path w="3897629" h="430529">
                  <a:moveTo>
                    <a:pt x="2009914" y="403085"/>
                  </a:moveTo>
                  <a:lnTo>
                    <a:pt x="2008060" y="393941"/>
                  </a:lnTo>
                  <a:lnTo>
                    <a:pt x="2003031" y="386473"/>
                  </a:lnTo>
                  <a:lnTo>
                    <a:pt x="1995563" y="381444"/>
                  </a:lnTo>
                  <a:lnTo>
                    <a:pt x="1986419" y="379590"/>
                  </a:lnTo>
                  <a:lnTo>
                    <a:pt x="1977275" y="381444"/>
                  </a:lnTo>
                  <a:lnTo>
                    <a:pt x="1969808" y="386473"/>
                  </a:lnTo>
                  <a:lnTo>
                    <a:pt x="1964778" y="393941"/>
                  </a:lnTo>
                  <a:lnTo>
                    <a:pt x="1962924" y="403085"/>
                  </a:lnTo>
                  <a:lnTo>
                    <a:pt x="1964778" y="412229"/>
                  </a:lnTo>
                  <a:lnTo>
                    <a:pt x="1969808" y="419696"/>
                  </a:lnTo>
                  <a:lnTo>
                    <a:pt x="1977275" y="424726"/>
                  </a:lnTo>
                  <a:lnTo>
                    <a:pt x="1986419" y="426580"/>
                  </a:lnTo>
                  <a:lnTo>
                    <a:pt x="1995563" y="424726"/>
                  </a:lnTo>
                  <a:lnTo>
                    <a:pt x="2003031" y="419696"/>
                  </a:lnTo>
                  <a:lnTo>
                    <a:pt x="2008060" y="412229"/>
                  </a:lnTo>
                  <a:lnTo>
                    <a:pt x="2009914" y="403085"/>
                  </a:lnTo>
                  <a:close/>
                </a:path>
                <a:path w="3897629" h="430529">
                  <a:moveTo>
                    <a:pt x="2208974" y="23482"/>
                  </a:moveTo>
                  <a:lnTo>
                    <a:pt x="2207133" y="14351"/>
                  </a:lnTo>
                  <a:lnTo>
                    <a:pt x="2202103" y="6883"/>
                  </a:lnTo>
                  <a:lnTo>
                    <a:pt x="2194636" y="1841"/>
                  </a:lnTo>
                  <a:lnTo>
                    <a:pt x="2185492" y="0"/>
                  </a:lnTo>
                  <a:lnTo>
                    <a:pt x="2176348" y="1841"/>
                  </a:lnTo>
                  <a:lnTo>
                    <a:pt x="2168880" y="6883"/>
                  </a:lnTo>
                  <a:lnTo>
                    <a:pt x="2163838" y="14351"/>
                  </a:lnTo>
                  <a:lnTo>
                    <a:pt x="2161997" y="23482"/>
                  </a:lnTo>
                  <a:lnTo>
                    <a:pt x="2163838" y="32639"/>
                  </a:lnTo>
                  <a:lnTo>
                    <a:pt x="2168880" y="40106"/>
                  </a:lnTo>
                  <a:lnTo>
                    <a:pt x="2176348" y="45135"/>
                  </a:lnTo>
                  <a:lnTo>
                    <a:pt x="2185492" y="46977"/>
                  </a:lnTo>
                  <a:lnTo>
                    <a:pt x="2194636" y="45135"/>
                  </a:lnTo>
                  <a:lnTo>
                    <a:pt x="2202103" y="40106"/>
                  </a:lnTo>
                  <a:lnTo>
                    <a:pt x="2207133" y="32639"/>
                  </a:lnTo>
                  <a:lnTo>
                    <a:pt x="2208974" y="23482"/>
                  </a:lnTo>
                  <a:close/>
                </a:path>
                <a:path w="3897629" h="430529">
                  <a:moveTo>
                    <a:pt x="3897020" y="24155"/>
                  </a:moveTo>
                  <a:lnTo>
                    <a:pt x="3895179" y="15011"/>
                  </a:lnTo>
                  <a:lnTo>
                    <a:pt x="3890137" y="7543"/>
                  </a:lnTo>
                  <a:lnTo>
                    <a:pt x="3882669" y="2514"/>
                  </a:lnTo>
                  <a:lnTo>
                    <a:pt x="3873525" y="660"/>
                  </a:lnTo>
                  <a:lnTo>
                    <a:pt x="3864381" y="2514"/>
                  </a:lnTo>
                  <a:lnTo>
                    <a:pt x="3856913" y="7543"/>
                  </a:lnTo>
                  <a:lnTo>
                    <a:pt x="3851884" y="15011"/>
                  </a:lnTo>
                  <a:lnTo>
                    <a:pt x="3850043" y="24155"/>
                  </a:lnTo>
                  <a:lnTo>
                    <a:pt x="3851884" y="33299"/>
                  </a:lnTo>
                  <a:lnTo>
                    <a:pt x="3856913" y="40767"/>
                  </a:lnTo>
                  <a:lnTo>
                    <a:pt x="3864381" y="45796"/>
                  </a:lnTo>
                  <a:lnTo>
                    <a:pt x="3873525" y="47637"/>
                  </a:lnTo>
                  <a:lnTo>
                    <a:pt x="3882669" y="45796"/>
                  </a:lnTo>
                  <a:lnTo>
                    <a:pt x="3890137" y="40767"/>
                  </a:lnTo>
                  <a:lnTo>
                    <a:pt x="3895179" y="33299"/>
                  </a:lnTo>
                  <a:lnTo>
                    <a:pt x="3897020" y="241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71076" y="1855756"/>
              <a:ext cx="2637790" cy="4085590"/>
            </a:xfrm>
            <a:custGeom>
              <a:avLst/>
              <a:gdLst/>
              <a:ahLst/>
              <a:cxnLst/>
              <a:rect l="l" t="t" r="r" b="b"/>
              <a:pathLst>
                <a:path w="2637790" h="4085590">
                  <a:moveTo>
                    <a:pt x="59664" y="1184033"/>
                  </a:moveTo>
                  <a:lnTo>
                    <a:pt x="30302" y="1065949"/>
                  </a:lnTo>
                  <a:lnTo>
                    <a:pt x="0" y="1184033"/>
                  </a:lnTo>
                  <a:lnTo>
                    <a:pt x="59664" y="1184033"/>
                  </a:lnTo>
                  <a:close/>
                </a:path>
                <a:path w="2637790" h="4085590">
                  <a:moveTo>
                    <a:pt x="61163" y="4082288"/>
                  </a:moveTo>
                  <a:lnTo>
                    <a:pt x="30873" y="3964216"/>
                  </a:lnTo>
                  <a:lnTo>
                    <a:pt x="1511" y="4082288"/>
                  </a:lnTo>
                  <a:lnTo>
                    <a:pt x="61163" y="4082288"/>
                  </a:lnTo>
                  <a:close/>
                </a:path>
                <a:path w="2637790" h="4085590">
                  <a:moveTo>
                    <a:pt x="61163" y="2554033"/>
                  </a:moveTo>
                  <a:lnTo>
                    <a:pt x="30873" y="2435949"/>
                  </a:lnTo>
                  <a:lnTo>
                    <a:pt x="1511" y="2554033"/>
                  </a:lnTo>
                  <a:lnTo>
                    <a:pt x="61163" y="2554033"/>
                  </a:lnTo>
                  <a:close/>
                </a:path>
                <a:path w="2637790" h="4085590">
                  <a:moveTo>
                    <a:pt x="1828241" y="4085183"/>
                  </a:moveTo>
                  <a:lnTo>
                    <a:pt x="1797939" y="3967099"/>
                  </a:lnTo>
                  <a:lnTo>
                    <a:pt x="1768576" y="4085183"/>
                  </a:lnTo>
                  <a:lnTo>
                    <a:pt x="1828241" y="4085183"/>
                  </a:lnTo>
                  <a:close/>
                </a:path>
                <a:path w="2637790" h="4085590">
                  <a:moveTo>
                    <a:pt x="1828241" y="2522296"/>
                  </a:moveTo>
                  <a:lnTo>
                    <a:pt x="1797939" y="2404211"/>
                  </a:lnTo>
                  <a:lnTo>
                    <a:pt x="1768576" y="2522296"/>
                  </a:lnTo>
                  <a:lnTo>
                    <a:pt x="1828241" y="2522296"/>
                  </a:lnTo>
                  <a:close/>
                </a:path>
                <a:path w="2637790" h="4085590">
                  <a:moveTo>
                    <a:pt x="1984806" y="29362"/>
                  </a:moveTo>
                  <a:lnTo>
                    <a:pt x="1866722" y="0"/>
                  </a:lnTo>
                  <a:lnTo>
                    <a:pt x="1866722" y="59651"/>
                  </a:lnTo>
                  <a:lnTo>
                    <a:pt x="1984806" y="29362"/>
                  </a:lnTo>
                  <a:close/>
                </a:path>
                <a:path w="2637790" h="4085590">
                  <a:moveTo>
                    <a:pt x="2637650" y="1795094"/>
                  </a:moveTo>
                  <a:lnTo>
                    <a:pt x="2519565" y="1765731"/>
                  </a:lnTo>
                  <a:lnTo>
                    <a:pt x="2519565" y="1825396"/>
                  </a:lnTo>
                  <a:lnTo>
                    <a:pt x="2637650" y="179509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44100" y="1712062"/>
              <a:ext cx="4331970" cy="3256279"/>
            </a:xfrm>
            <a:custGeom>
              <a:avLst/>
              <a:gdLst/>
              <a:ahLst/>
              <a:cxnLst/>
              <a:rect l="l" t="t" r="r" b="b"/>
              <a:pathLst>
                <a:path w="4331970" h="3256279">
                  <a:moveTo>
                    <a:pt x="4317365" y="3256217"/>
                  </a:moveTo>
                  <a:lnTo>
                    <a:pt x="0" y="3256217"/>
                  </a:lnTo>
                </a:path>
                <a:path w="4331970" h="3256279">
                  <a:moveTo>
                    <a:pt x="4921" y="3256217"/>
                  </a:moveTo>
                  <a:lnTo>
                    <a:pt x="4921" y="28793"/>
                  </a:lnTo>
                  <a:lnTo>
                    <a:pt x="4331581" y="28793"/>
                  </a:lnTo>
                </a:path>
                <a:path w="4331970" h="3256279">
                  <a:moveTo>
                    <a:pt x="4319211" y="3254361"/>
                  </a:moveTo>
                  <a:lnTo>
                    <a:pt x="4319211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5089" y="3818643"/>
              <a:ext cx="3850640" cy="1171575"/>
            </a:xfrm>
            <a:custGeom>
              <a:avLst/>
              <a:gdLst/>
              <a:ahLst/>
              <a:cxnLst/>
              <a:rect l="l" t="t" r="r" b="b"/>
              <a:pathLst>
                <a:path w="3850640" h="1171575">
                  <a:moveTo>
                    <a:pt x="46977" y="1147521"/>
                  </a:moveTo>
                  <a:lnTo>
                    <a:pt x="45135" y="1138377"/>
                  </a:lnTo>
                  <a:lnTo>
                    <a:pt x="40093" y="1130909"/>
                  </a:lnTo>
                  <a:lnTo>
                    <a:pt x="32626" y="1125867"/>
                  </a:lnTo>
                  <a:lnTo>
                    <a:pt x="23482" y="1124026"/>
                  </a:lnTo>
                  <a:lnTo>
                    <a:pt x="14338" y="1125867"/>
                  </a:lnTo>
                  <a:lnTo>
                    <a:pt x="6870" y="1130909"/>
                  </a:lnTo>
                  <a:lnTo>
                    <a:pt x="1841" y="1138377"/>
                  </a:lnTo>
                  <a:lnTo>
                    <a:pt x="0" y="1147521"/>
                  </a:lnTo>
                  <a:lnTo>
                    <a:pt x="1841" y="1156665"/>
                  </a:lnTo>
                  <a:lnTo>
                    <a:pt x="6870" y="1164132"/>
                  </a:lnTo>
                  <a:lnTo>
                    <a:pt x="14338" y="1169162"/>
                  </a:lnTo>
                  <a:lnTo>
                    <a:pt x="23482" y="1171003"/>
                  </a:lnTo>
                  <a:lnTo>
                    <a:pt x="32626" y="1169162"/>
                  </a:lnTo>
                  <a:lnTo>
                    <a:pt x="40093" y="1164132"/>
                  </a:lnTo>
                  <a:lnTo>
                    <a:pt x="45135" y="1156665"/>
                  </a:lnTo>
                  <a:lnTo>
                    <a:pt x="46977" y="1147521"/>
                  </a:lnTo>
                  <a:close/>
                </a:path>
                <a:path w="3850640" h="1171575">
                  <a:moveTo>
                    <a:pt x="2119274" y="1147521"/>
                  </a:moveTo>
                  <a:lnTo>
                    <a:pt x="2117433" y="1138377"/>
                  </a:lnTo>
                  <a:lnTo>
                    <a:pt x="2112403" y="1130909"/>
                  </a:lnTo>
                  <a:lnTo>
                    <a:pt x="2104936" y="1125867"/>
                  </a:lnTo>
                  <a:lnTo>
                    <a:pt x="2095792" y="1124026"/>
                  </a:lnTo>
                  <a:lnTo>
                    <a:pt x="2086648" y="1125867"/>
                  </a:lnTo>
                  <a:lnTo>
                    <a:pt x="2079180" y="1130909"/>
                  </a:lnTo>
                  <a:lnTo>
                    <a:pt x="2074151" y="1138377"/>
                  </a:lnTo>
                  <a:lnTo>
                    <a:pt x="2072297" y="1147521"/>
                  </a:lnTo>
                  <a:lnTo>
                    <a:pt x="2074151" y="1156665"/>
                  </a:lnTo>
                  <a:lnTo>
                    <a:pt x="2079180" y="1164132"/>
                  </a:lnTo>
                  <a:lnTo>
                    <a:pt x="2086648" y="1169162"/>
                  </a:lnTo>
                  <a:lnTo>
                    <a:pt x="2095792" y="1171003"/>
                  </a:lnTo>
                  <a:lnTo>
                    <a:pt x="2104936" y="1169162"/>
                  </a:lnTo>
                  <a:lnTo>
                    <a:pt x="2112403" y="1164132"/>
                  </a:lnTo>
                  <a:lnTo>
                    <a:pt x="2117433" y="1156665"/>
                  </a:lnTo>
                  <a:lnTo>
                    <a:pt x="2119274" y="1147521"/>
                  </a:lnTo>
                  <a:close/>
                </a:path>
                <a:path w="3850640" h="1171575">
                  <a:moveTo>
                    <a:pt x="3850513" y="23482"/>
                  </a:moveTo>
                  <a:lnTo>
                    <a:pt x="3848671" y="14338"/>
                  </a:lnTo>
                  <a:lnTo>
                    <a:pt x="3843629" y="6883"/>
                  </a:lnTo>
                  <a:lnTo>
                    <a:pt x="3836162" y="1841"/>
                  </a:lnTo>
                  <a:lnTo>
                    <a:pt x="3827018" y="0"/>
                  </a:lnTo>
                  <a:lnTo>
                    <a:pt x="3817874" y="1841"/>
                  </a:lnTo>
                  <a:lnTo>
                    <a:pt x="3810419" y="6883"/>
                  </a:lnTo>
                  <a:lnTo>
                    <a:pt x="3805377" y="14338"/>
                  </a:lnTo>
                  <a:lnTo>
                    <a:pt x="3803535" y="23482"/>
                  </a:lnTo>
                  <a:lnTo>
                    <a:pt x="3805377" y="32639"/>
                  </a:lnTo>
                  <a:lnTo>
                    <a:pt x="3810419" y="40093"/>
                  </a:lnTo>
                  <a:lnTo>
                    <a:pt x="3817874" y="45135"/>
                  </a:lnTo>
                  <a:lnTo>
                    <a:pt x="3827018" y="46977"/>
                  </a:lnTo>
                  <a:lnTo>
                    <a:pt x="3836162" y="45135"/>
                  </a:lnTo>
                  <a:lnTo>
                    <a:pt x="3843629" y="40093"/>
                  </a:lnTo>
                  <a:lnTo>
                    <a:pt x="3848671" y="32639"/>
                  </a:lnTo>
                  <a:lnTo>
                    <a:pt x="3850513" y="234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16695" y="2021824"/>
              <a:ext cx="4251325" cy="2507615"/>
            </a:xfrm>
            <a:custGeom>
              <a:avLst/>
              <a:gdLst/>
              <a:ahLst/>
              <a:cxnLst/>
              <a:rect l="l" t="t" r="r" b="b"/>
              <a:pathLst>
                <a:path w="4251325" h="2507615">
                  <a:moveTo>
                    <a:pt x="4168400" y="2506287"/>
                  </a:moveTo>
                  <a:lnTo>
                    <a:pt x="0" y="2506287"/>
                  </a:lnTo>
                </a:path>
                <a:path w="4251325" h="2507615">
                  <a:moveTo>
                    <a:pt x="69239" y="2507518"/>
                  </a:moveTo>
                  <a:lnTo>
                    <a:pt x="69239" y="39552"/>
                  </a:lnTo>
                  <a:lnTo>
                    <a:pt x="4250933" y="39552"/>
                  </a:lnTo>
                </a:path>
                <a:path w="4251325" h="2507615">
                  <a:moveTo>
                    <a:pt x="1468897" y="2507518"/>
                  </a:moveTo>
                  <a:lnTo>
                    <a:pt x="1468897" y="1446635"/>
                  </a:lnTo>
                  <a:lnTo>
                    <a:pt x="4126337" y="1446635"/>
                  </a:lnTo>
                </a:path>
                <a:path w="4251325" h="2507615">
                  <a:moveTo>
                    <a:pt x="4170845" y="2507533"/>
                  </a:moveTo>
                  <a:lnTo>
                    <a:pt x="4170845" y="0"/>
                  </a:lnTo>
                </a:path>
              </a:pathLst>
            </a:custGeom>
            <a:ln w="7199">
              <a:solidFill>
                <a:srgbClr val="FBE1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5797" y="2033277"/>
              <a:ext cx="4152900" cy="2516505"/>
            </a:xfrm>
            <a:custGeom>
              <a:avLst/>
              <a:gdLst/>
              <a:ahLst/>
              <a:cxnLst/>
              <a:rect l="l" t="t" r="r" b="b"/>
              <a:pathLst>
                <a:path w="4152900" h="2516504">
                  <a:moveTo>
                    <a:pt x="46977" y="2492692"/>
                  </a:moveTo>
                  <a:lnTo>
                    <a:pt x="45135" y="2483548"/>
                  </a:lnTo>
                  <a:lnTo>
                    <a:pt x="40093" y="2476081"/>
                  </a:lnTo>
                  <a:lnTo>
                    <a:pt x="32626" y="2471051"/>
                  </a:lnTo>
                  <a:lnTo>
                    <a:pt x="23495" y="2469197"/>
                  </a:lnTo>
                  <a:lnTo>
                    <a:pt x="14338" y="2471051"/>
                  </a:lnTo>
                  <a:lnTo>
                    <a:pt x="6870" y="2476081"/>
                  </a:lnTo>
                  <a:lnTo>
                    <a:pt x="1841" y="2483548"/>
                  </a:lnTo>
                  <a:lnTo>
                    <a:pt x="0" y="2492692"/>
                  </a:lnTo>
                  <a:lnTo>
                    <a:pt x="1841" y="2501836"/>
                  </a:lnTo>
                  <a:lnTo>
                    <a:pt x="6870" y="2509304"/>
                  </a:lnTo>
                  <a:lnTo>
                    <a:pt x="14338" y="2514346"/>
                  </a:lnTo>
                  <a:lnTo>
                    <a:pt x="23495" y="2516187"/>
                  </a:lnTo>
                  <a:lnTo>
                    <a:pt x="32626" y="2514346"/>
                  </a:lnTo>
                  <a:lnTo>
                    <a:pt x="40093" y="2509304"/>
                  </a:lnTo>
                  <a:lnTo>
                    <a:pt x="45135" y="2501836"/>
                  </a:lnTo>
                  <a:lnTo>
                    <a:pt x="46977" y="2492692"/>
                  </a:lnTo>
                  <a:close/>
                </a:path>
                <a:path w="4152900" h="2516504">
                  <a:moveTo>
                    <a:pt x="1454073" y="2492692"/>
                  </a:moveTo>
                  <a:lnTo>
                    <a:pt x="1452219" y="2483548"/>
                  </a:lnTo>
                  <a:lnTo>
                    <a:pt x="1447190" y="2476081"/>
                  </a:lnTo>
                  <a:lnTo>
                    <a:pt x="1439722" y="2471051"/>
                  </a:lnTo>
                  <a:lnTo>
                    <a:pt x="1430578" y="2469197"/>
                  </a:lnTo>
                  <a:lnTo>
                    <a:pt x="1421434" y="2471051"/>
                  </a:lnTo>
                  <a:lnTo>
                    <a:pt x="1413967" y="2476081"/>
                  </a:lnTo>
                  <a:lnTo>
                    <a:pt x="1408925" y="2483548"/>
                  </a:lnTo>
                  <a:lnTo>
                    <a:pt x="1407083" y="2492692"/>
                  </a:lnTo>
                  <a:lnTo>
                    <a:pt x="1408925" y="2501836"/>
                  </a:lnTo>
                  <a:lnTo>
                    <a:pt x="1413967" y="2509304"/>
                  </a:lnTo>
                  <a:lnTo>
                    <a:pt x="1421434" y="2514346"/>
                  </a:lnTo>
                  <a:lnTo>
                    <a:pt x="1430578" y="2516187"/>
                  </a:lnTo>
                  <a:lnTo>
                    <a:pt x="1439722" y="2514346"/>
                  </a:lnTo>
                  <a:lnTo>
                    <a:pt x="1447190" y="2509304"/>
                  </a:lnTo>
                  <a:lnTo>
                    <a:pt x="1452219" y="2501836"/>
                  </a:lnTo>
                  <a:lnTo>
                    <a:pt x="1454073" y="2492692"/>
                  </a:lnTo>
                  <a:close/>
                </a:path>
                <a:path w="4152900" h="2516504">
                  <a:moveTo>
                    <a:pt x="4147934" y="1433055"/>
                  </a:moveTo>
                  <a:lnTo>
                    <a:pt x="4146080" y="1423911"/>
                  </a:lnTo>
                  <a:lnTo>
                    <a:pt x="4141051" y="1416443"/>
                  </a:lnTo>
                  <a:lnTo>
                    <a:pt x="4133583" y="1411401"/>
                  </a:lnTo>
                  <a:lnTo>
                    <a:pt x="4124439" y="1409560"/>
                  </a:lnTo>
                  <a:lnTo>
                    <a:pt x="4115295" y="1411401"/>
                  </a:lnTo>
                  <a:lnTo>
                    <a:pt x="4107827" y="1416443"/>
                  </a:lnTo>
                  <a:lnTo>
                    <a:pt x="4102785" y="1423911"/>
                  </a:lnTo>
                  <a:lnTo>
                    <a:pt x="4100944" y="1433055"/>
                  </a:lnTo>
                  <a:lnTo>
                    <a:pt x="4102785" y="1442199"/>
                  </a:lnTo>
                  <a:lnTo>
                    <a:pt x="4107827" y="1449654"/>
                  </a:lnTo>
                  <a:lnTo>
                    <a:pt x="4115295" y="1454696"/>
                  </a:lnTo>
                  <a:lnTo>
                    <a:pt x="4124439" y="1456537"/>
                  </a:lnTo>
                  <a:lnTo>
                    <a:pt x="4133583" y="1454696"/>
                  </a:lnTo>
                  <a:lnTo>
                    <a:pt x="4141051" y="1449654"/>
                  </a:lnTo>
                  <a:lnTo>
                    <a:pt x="4146080" y="1442199"/>
                  </a:lnTo>
                  <a:lnTo>
                    <a:pt x="4147934" y="1433055"/>
                  </a:lnTo>
                  <a:close/>
                </a:path>
                <a:path w="4152900" h="2516504">
                  <a:moveTo>
                    <a:pt x="4152874" y="23482"/>
                  </a:moveTo>
                  <a:lnTo>
                    <a:pt x="4151033" y="14338"/>
                  </a:lnTo>
                  <a:lnTo>
                    <a:pt x="4145991" y="6870"/>
                  </a:lnTo>
                  <a:lnTo>
                    <a:pt x="4138523" y="1841"/>
                  </a:lnTo>
                  <a:lnTo>
                    <a:pt x="4129379" y="0"/>
                  </a:lnTo>
                  <a:lnTo>
                    <a:pt x="4120235" y="1841"/>
                  </a:lnTo>
                  <a:lnTo>
                    <a:pt x="4112768" y="6870"/>
                  </a:lnTo>
                  <a:lnTo>
                    <a:pt x="4107738" y="14338"/>
                  </a:lnTo>
                  <a:lnTo>
                    <a:pt x="4105897" y="23482"/>
                  </a:lnTo>
                  <a:lnTo>
                    <a:pt x="4107738" y="32626"/>
                  </a:lnTo>
                  <a:lnTo>
                    <a:pt x="4112768" y="40093"/>
                  </a:lnTo>
                  <a:lnTo>
                    <a:pt x="4120235" y="45135"/>
                  </a:lnTo>
                  <a:lnTo>
                    <a:pt x="4129379" y="46977"/>
                  </a:lnTo>
                  <a:lnTo>
                    <a:pt x="4138523" y="45135"/>
                  </a:lnTo>
                  <a:lnTo>
                    <a:pt x="4145991" y="40093"/>
                  </a:lnTo>
                  <a:lnTo>
                    <a:pt x="4151033" y="32626"/>
                  </a:lnTo>
                  <a:lnTo>
                    <a:pt x="4152874" y="234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13481" y="2732792"/>
              <a:ext cx="0" cy="1497965"/>
            </a:xfrm>
            <a:custGeom>
              <a:avLst/>
              <a:gdLst/>
              <a:ahLst/>
              <a:cxnLst/>
              <a:rect l="l" t="t" r="r" b="b"/>
              <a:pathLst>
                <a:path h="1497964">
                  <a:moveTo>
                    <a:pt x="0" y="149735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4964" y="1547927"/>
              <a:ext cx="4165600" cy="3850640"/>
            </a:xfrm>
            <a:custGeom>
              <a:avLst/>
              <a:gdLst/>
              <a:ahLst/>
              <a:cxnLst/>
              <a:rect l="l" t="t" r="r" b="b"/>
              <a:pathLst>
                <a:path w="4165600" h="3850640">
                  <a:moveTo>
                    <a:pt x="0" y="3849692"/>
                  </a:moveTo>
                  <a:lnTo>
                    <a:pt x="4164397" y="3849692"/>
                  </a:lnTo>
                </a:path>
                <a:path w="4165600" h="3850640">
                  <a:moveTo>
                    <a:pt x="4165560" y="3850336"/>
                  </a:moveTo>
                  <a:lnTo>
                    <a:pt x="416556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39529" y="3865086"/>
              <a:ext cx="4213860" cy="1555115"/>
            </a:xfrm>
            <a:custGeom>
              <a:avLst/>
              <a:gdLst/>
              <a:ahLst/>
              <a:cxnLst/>
              <a:rect l="l" t="t" r="r" b="b"/>
              <a:pathLst>
                <a:path w="4213859" h="1555114">
                  <a:moveTo>
                    <a:pt x="46977" y="1531353"/>
                  </a:moveTo>
                  <a:lnTo>
                    <a:pt x="45135" y="1522209"/>
                  </a:lnTo>
                  <a:lnTo>
                    <a:pt x="40093" y="1514741"/>
                  </a:lnTo>
                  <a:lnTo>
                    <a:pt x="32626" y="1509712"/>
                  </a:lnTo>
                  <a:lnTo>
                    <a:pt x="23482" y="1507871"/>
                  </a:lnTo>
                  <a:lnTo>
                    <a:pt x="14338" y="1509712"/>
                  </a:lnTo>
                  <a:lnTo>
                    <a:pt x="6870" y="1514754"/>
                  </a:lnTo>
                  <a:lnTo>
                    <a:pt x="1841" y="1522209"/>
                  </a:lnTo>
                  <a:lnTo>
                    <a:pt x="0" y="1531353"/>
                  </a:lnTo>
                  <a:lnTo>
                    <a:pt x="1841" y="1540497"/>
                  </a:lnTo>
                  <a:lnTo>
                    <a:pt x="6870" y="1547964"/>
                  </a:lnTo>
                  <a:lnTo>
                    <a:pt x="14338" y="1553006"/>
                  </a:lnTo>
                  <a:lnTo>
                    <a:pt x="23482" y="1554848"/>
                  </a:lnTo>
                  <a:lnTo>
                    <a:pt x="32626" y="1553006"/>
                  </a:lnTo>
                  <a:lnTo>
                    <a:pt x="40093" y="1547964"/>
                  </a:lnTo>
                  <a:lnTo>
                    <a:pt x="45135" y="1540497"/>
                  </a:lnTo>
                  <a:lnTo>
                    <a:pt x="46977" y="1531353"/>
                  </a:lnTo>
                  <a:close/>
                </a:path>
                <a:path w="4213859" h="1555114">
                  <a:moveTo>
                    <a:pt x="2289911" y="1531353"/>
                  </a:moveTo>
                  <a:lnTo>
                    <a:pt x="2288070" y="1522209"/>
                  </a:lnTo>
                  <a:lnTo>
                    <a:pt x="2283028" y="1514741"/>
                  </a:lnTo>
                  <a:lnTo>
                    <a:pt x="2275560" y="1509712"/>
                  </a:lnTo>
                  <a:lnTo>
                    <a:pt x="2266416" y="1507871"/>
                  </a:lnTo>
                  <a:lnTo>
                    <a:pt x="2257272" y="1509712"/>
                  </a:lnTo>
                  <a:lnTo>
                    <a:pt x="2249817" y="1514754"/>
                  </a:lnTo>
                  <a:lnTo>
                    <a:pt x="2244775" y="1522209"/>
                  </a:lnTo>
                  <a:lnTo>
                    <a:pt x="2242934" y="1531353"/>
                  </a:lnTo>
                  <a:lnTo>
                    <a:pt x="2244775" y="1540497"/>
                  </a:lnTo>
                  <a:lnTo>
                    <a:pt x="2249817" y="1547964"/>
                  </a:lnTo>
                  <a:lnTo>
                    <a:pt x="2257272" y="1553006"/>
                  </a:lnTo>
                  <a:lnTo>
                    <a:pt x="2266416" y="1554848"/>
                  </a:lnTo>
                  <a:lnTo>
                    <a:pt x="2275560" y="1553006"/>
                  </a:lnTo>
                  <a:lnTo>
                    <a:pt x="2283028" y="1547964"/>
                  </a:lnTo>
                  <a:lnTo>
                    <a:pt x="2288070" y="1540497"/>
                  </a:lnTo>
                  <a:lnTo>
                    <a:pt x="2289911" y="1531353"/>
                  </a:lnTo>
                  <a:close/>
                </a:path>
                <a:path w="4213859" h="1555114">
                  <a:moveTo>
                    <a:pt x="4213657" y="23495"/>
                  </a:moveTo>
                  <a:lnTo>
                    <a:pt x="4211815" y="14351"/>
                  </a:lnTo>
                  <a:lnTo>
                    <a:pt x="4206773" y="6883"/>
                  </a:lnTo>
                  <a:lnTo>
                    <a:pt x="4199305" y="1841"/>
                  </a:lnTo>
                  <a:lnTo>
                    <a:pt x="4190161" y="0"/>
                  </a:lnTo>
                  <a:lnTo>
                    <a:pt x="4181017" y="1841"/>
                  </a:lnTo>
                  <a:lnTo>
                    <a:pt x="4173550" y="6883"/>
                  </a:lnTo>
                  <a:lnTo>
                    <a:pt x="4168521" y="14351"/>
                  </a:lnTo>
                  <a:lnTo>
                    <a:pt x="4166679" y="23495"/>
                  </a:lnTo>
                  <a:lnTo>
                    <a:pt x="4168521" y="32639"/>
                  </a:lnTo>
                  <a:lnTo>
                    <a:pt x="4173550" y="40106"/>
                  </a:lnTo>
                  <a:lnTo>
                    <a:pt x="4181017" y="45135"/>
                  </a:lnTo>
                  <a:lnTo>
                    <a:pt x="4190161" y="46990"/>
                  </a:lnTo>
                  <a:lnTo>
                    <a:pt x="4199305" y="45135"/>
                  </a:lnTo>
                  <a:lnTo>
                    <a:pt x="4206773" y="40106"/>
                  </a:lnTo>
                  <a:lnTo>
                    <a:pt x="4211815" y="32639"/>
                  </a:lnTo>
                  <a:lnTo>
                    <a:pt x="4213657" y="234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0087" y="1978225"/>
              <a:ext cx="2369185" cy="4209415"/>
            </a:xfrm>
            <a:custGeom>
              <a:avLst/>
              <a:gdLst/>
              <a:ahLst/>
              <a:cxnLst/>
              <a:rect l="l" t="t" r="r" b="b"/>
              <a:pathLst>
                <a:path w="2369185" h="4209415">
                  <a:moveTo>
                    <a:pt x="0" y="4208903"/>
                  </a:moveTo>
                  <a:lnTo>
                    <a:pt x="0" y="0"/>
                  </a:lnTo>
                  <a:lnTo>
                    <a:pt x="2364112" y="0"/>
                  </a:lnTo>
                </a:path>
                <a:path w="2369185" h="4209415">
                  <a:moveTo>
                    <a:pt x="1592560" y="4208903"/>
                  </a:moveTo>
                  <a:lnTo>
                    <a:pt x="1592560" y="1591325"/>
                  </a:lnTo>
                  <a:lnTo>
                    <a:pt x="2369073" y="1591325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22925" y="1951666"/>
              <a:ext cx="46990" cy="1639570"/>
            </a:xfrm>
            <a:custGeom>
              <a:avLst/>
              <a:gdLst/>
              <a:ahLst/>
              <a:cxnLst/>
              <a:rect l="l" t="t" r="r" b="b"/>
              <a:pathLst>
                <a:path w="46989" h="1639570">
                  <a:moveTo>
                    <a:pt x="46977" y="1616049"/>
                  </a:moveTo>
                  <a:lnTo>
                    <a:pt x="45135" y="1606905"/>
                  </a:lnTo>
                  <a:lnTo>
                    <a:pt x="40093" y="1599438"/>
                  </a:lnTo>
                  <a:lnTo>
                    <a:pt x="32626" y="1594408"/>
                  </a:lnTo>
                  <a:lnTo>
                    <a:pt x="23495" y="1592554"/>
                  </a:lnTo>
                  <a:lnTo>
                    <a:pt x="14338" y="1594408"/>
                  </a:lnTo>
                  <a:lnTo>
                    <a:pt x="6870" y="1599438"/>
                  </a:lnTo>
                  <a:lnTo>
                    <a:pt x="1841" y="1606905"/>
                  </a:lnTo>
                  <a:lnTo>
                    <a:pt x="0" y="1616049"/>
                  </a:lnTo>
                  <a:lnTo>
                    <a:pt x="1841" y="1625193"/>
                  </a:lnTo>
                  <a:lnTo>
                    <a:pt x="6870" y="1632661"/>
                  </a:lnTo>
                  <a:lnTo>
                    <a:pt x="14338" y="1637690"/>
                  </a:lnTo>
                  <a:lnTo>
                    <a:pt x="23495" y="1639544"/>
                  </a:lnTo>
                  <a:lnTo>
                    <a:pt x="32626" y="1637690"/>
                  </a:lnTo>
                  <a:lnTo>
                    <a:pt x="40093" y="1632661"/>
                  </a:lnTo>
                  <a:lnTo>
                    <a:pt x="45135" y="1625193"/>
                  </a:lnTo>
                  <a:lnTo>
                    <a:pt x="46977" y="1616049"/>
                  </a:lnTo>
                  <a:close/>
                </a:path>
                <a:path w="46989" h="1639570">
                  <a:moveTo>
                    <a:pt x="46977" y="23495"/>
                  </a:moveTo>
                  <a:lnTo>
                    <a:pt x="45135" y="14351"/>
                  </a:lnTo>
                  <a:lnTo>
                    <a:pt x="40093" y="6883"/>
                  </a:lnTo>
                  <a:lnTo>
                    <a:pt x="32626" y="1841"/>
                  </a:lnTo>
                  <a:lnTo>
                    <a:pt x="23495" y="0"/>
                  </a:lnTo>
                  <a:lnTo>
                    <a:pt x="14338" y="1841"/>
                  </a:lnTo>
                  <a:lnTo>
                    <a:pt x="6870" y="6883"/>
                  </a:lnTo>
                  <a:lnTo>
                    <a:pt x="1841" y="14351"/>
                  </a:lnTo>
                  <a:lnTo>
                    <a:pt x="0" y="23495"/>
                  </a:lnTo>
                  <a:lnTo>
                    <a:pt x="1841" y="32639"/>
                  </a:lnTo>
                  <a:lnTo>
                    <a:pt x="6870" y="40106"/>
                  </a:lnTo>
                  <a:lnTo>
                    <a:pt x="14338" y="45135"/>
                  </a:lnTo>
                  <a:lnTo>
                    <a:pt x="23495" y="46977"/>
                  </a:lnTo>
                  <a:lnTo>
                    <a:pt x="32626" y="45135"/>
                  </a:lnTo>
                  <a:lnTo>
                    <a:pt x="40093" y="40106"/>
                  </a:lnTo>
                  <a:lnTo>
                    <a:pt x="45135" y="32639"/>
                  </a:lnTo>
                  <a:lnTo>
                    <a:pt x="46977" y="234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9348" y="1641329"/>
              <a:ext cx="4172585" cy="3827779"/>
            </a:xfrm>
            <a:custGeom>
              <a:avLst/>
              <a:gdLst/>
              <a:ahLst/>
              <a:cxnLst/>
              <a:rect l="l" t="t" r="r" b="b"/>
              <a:pathLst>
                <a:path w="4172584" h="3827779">
                  <a:moveTo>
                    <a:pt x="0" y="3827433"/>
                  </a:moveTo>
                  <a:lnTo>
                    <a:pt x="0" y="370"/>
                  </a:lnTo>
                  <a:lnTo>
                    <a:pt x="4172475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1325" y="3801674"/>
              <a:ext cx="2259330" cy="1167130"/>
            </a:xfrm>
            <a:custGeom>
              <a:avLst/>
              <a:gdLst/>
              <a:ahLst/>
              <a:cxnLst/>
              <a:rect l="l" t="t" r="r" b="b"/>
              <a:pathLst>
                <a:path w="2259329" h="1167129">
                  <a:moveTo>
                    <a:pt x="0" y="1166605"/>
                  </a:moveTo>
                  <a:lnTo>
                    <a:pt x="0" y="0"/>
                  </a:lnTo>
                  <a:lnTo>
                    <a:pt x="2259298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05587" y="1616590"/>
              <a:ext cx="433070" cy="2205355"/>
            </a:xfrm>
            <a:custGeom>
              <a:avLst/>
              <a:gdLst/>
              <a:ahLst/>
              <a:cxnLst/>
              <a:rect l="l" t="t" r="r" b="b"/>
              <a:pathLst>
                <a:path w="433070" h="2205354">
                  <a:moveTo>
                    <a:pt x="46990" y="23495"/>
                  </a:moveTo>
                  <a:lnTo>
                    <a:pt x="45135" y="14351"/>
                  </a:lnTo>
                  <a:lnTo>
                    <a:pt x="40106" y="6883"/>
                  </a:lnTo>
                  <a:lnTo>
                    <a:pt x="32639" y="1841"/>
                  </a:lnTo>
                  <a:lnTo>
                    <a:pt x="23495" y="0"/>
                  </a:lnTo>
                  <a:lnTo>
                    <a:pt x="14351" y="1841"/>
                  </a:lnTo>
                  <a:lnTo>
                    <a:pt x="6883" y="6883"/>
                  </a:lnTo>
                  <a:lnTo>
                    <a:pt x="1841" y="14351"/>
                  </a:lnTo>
                  <a:lnTo>
                    <a:pt x="0" y="23495"/>
                  </a:lnTo>
                  <a:lnTo>
                    <a:pt x="1841" y="32639"/>
                  </a:lnTo>
                  <a:lnTo>
                    <a:pt x="6883" y="40093"/>
                  </a:lnTo>
                  <a:lnTo>
                    <a:pt x="14351" y="45135"/>
                  </a:lnTo>
                  <a:lnTo>
                    <a:pt x="23495" y="46977"/>
                  </a:lnTo>
                  <a:lnTo>
                    <a:pt x="32639" y="45135"/>
                  </a:lnTo>
                  <a:lnTo>
                    <a:pt x="40106" y="40093"/>
                  </a:lnTo>
                  <a:lnTo>
                    <a:pt x="45135" y="32639"/>
                  </a:lnTo>
                  <a:lnTo>
                    <a:pt x="46990" y="23495"/>
                  </a:lnTo>
                  <a:close/>
                </a:path>
                <a:path w="433070" h="2205354">
                  <a:moveTo>
                    <a:pt x="278815" y="122402"/>
                  </a:moveTo>
                  <a:lnTo>
                    <a:pt x="276974" y="113258"/>
                  </a:lnTo>
                  <a:lnTo>
                    <a:pt x="271945" y="105791"/>
                  </a:lnTo>
                  <a:lnTo>
                    <a:pt x="264477" y="100761"/>
                  </a:lnTo>
                  <a:lnTo>
                    <a:pt x="255333" y="98907"/>
                  </a:lnTo>
                  <a:lnTo>
                    <a:pt x="246189" y="100761"/>
                  </a:lnTo>
                  <a:lnTo>
                    <a:pt x="238721" y="105791"/>
                  </a:lnTo>
                  <a:lnTo>
                    <a:pt x="233680" y="113258"/>
                  </a:lnTo>
                  <a:lnTo>
                    <a:pt x="231838" y="122402"/>
                  </a:lnTo>
                  <a:lnTo>
                    <a:pt x="233680" y="131546"/>
                  </a:lnTo>
                  <a:lnTo>
                    <a:pt x="238721" y="139014"/>
                  </a:lnTo>
                  <a:lnTo>
                    <a:pt x="246189" y="144056"/>
                  </a:lnTo>
                  <a:lnTo>
                    <a:pt x="255333" y="145897"/>
                  </a:lnTo>
                  <a:lnTo>
                    <a:pt x="264477" y="144056"/>
                  </a:lnTo>
                  <a:lnTo>
                    <a:pt x="271945" y="139014"/>
                  </a:lnTo>
                  <a:lnTo>
                    <a:pt x="276974" y="131546"/>
                  </a:lnTo>
                  <a:lnTo>
                    <a:pt x="278815" y="122402"/>
                  </a:lnTo>
                  <a:close/>
                </a:path>
                <a:path w="433070" h="2205354">
                  <a:moveTo>
                    <a:pt x="281622" y="2181275"/>
                  </a:moveTo>
                  <a:lnTo>
                    <a:pt x="279781" y="2172131"/>
                  </a:lnTo>
                  <a:lnTo>
                    <a:pt x="274739" y="2164664"/>
                  </a:lnTo>
                  <a:lnTo>
                    <a:pt x="267271" y="2159622"/>
                  </a:lnTo>
                  <a:lnTo>
                    <a:pt x="258127" y="2157780"/>
                  </a:lnTo>
                  <a:lnTo>
                    <a:pt x="248983" y="2159622"/>
                  </a:lnTo>
                  <a:lnTo>
                    <a:pt x="241528" y="2164664"/>
                  </a:lnTo>
                  <a:lnTo>
                    <a:pt x="236486" y="2172131"/>
                  </a:lnTo>
                  <a:lnTo>
                    <a:pt x="234645" y="2181275"/>
                  </a:lnTo>
                  <a:lnTo>
                    <a:pt x="236486" y="2190419"/>
                  </a:lnTo>
                  <a:lnTo>
                    <a:pt x="241528" y="2197887"/>
                  </a:lnTo>
                  <a:lnTo>
                    <a:pt x="248983" y="2202916"/>
                  </a:lnTo>
                  <a:lnTo>
                    <a:pt x="258127" y="2204770"/>
                  </a:lnTo>
                  <a:lnTo>
                    <a:pt x="267271" y="2202916"/>
                  </a:lnTo>
                  <a:lnTo>
                    <a:pt x="274739" y="2197887"/>
                  </a:lnTo>
                  <a:lnTo>
                    <a:pt x="279781" y="2190419"/>
                  </a:lnTo>
                  <a:lnTo>
                    <a:pt x="281622" y="2181275"/>
                  </a:lnTo>
                  <a:close/>
                </a:path>
                <a:path w="433070" h="2205354">
                  <a:moveTo>
                    <a:pt x="432752" y="1152372"/>
                  </a:moveTo>
                  <a:lnTo>
                    <a:pt x="430911" y="1143228"/>
                  </a:lnTo>
                  <a:lnTo>
                    <a:pt x="425881" y="1135761"/>
                  </a:lnTo>
                  <a:lnTo>
                    <a:pt x="418414" y="1130731"/>
                  </a:lnTo>
                  <a:lnTo>
                    <a:pt x="409270" y="1128877"/>
                  </a:lnTo>
                  <a:lnTo>
                    <a:pt x="400126" y="1130731"/>
                  </a:lnTo>
                  <a:lnTo>
                    <a:pt x="392658" y="1135761"/>
                  </a:lnTo>
                  <a:lnTo>
                    <a:pt x="387629" y="1143228"/>
                  </a:lnTo>
                  <a:lnTo>
                    <a:pt x="385775" y="1152372"/>
                  </a:lnTo>
                  <a:lnTo>
                    <a:pt x="387629" y="1161516"/>
                  </a:lnTo>
                  <a:lnTo>
                    <a:pt x="392658" y="1168984"/>
                  </a:lnTo>
                  <a:lnTo>
                    <a:pt x="400126" y="1174013"/>
                  </a:lnTo>
                  <a:lnTo>
                    <a:pt x="409270" y="1175867"/>
                  </a:lnTo>
                  <a:lnTo>
                    <a:pt x="418414" y="1174013"/>
                  </a:lnTo>
                  <a:lnTo>
                    <a:pt x="425881" y="1168984"/>
                  </a:lnTo>
                  <a:lnTo>
                    <a:pt x="430911" y="1161516"/>
                  </a:lnTo>
                  <a:lnTo>
                    <a:pt x="432752" y="115237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9746" y="1637664"/>
              <a:ext cx="3093720" cy="2252980"/>
            </a:xfrm>
            <a:custGeom>
              <a:avLst/>
              <a:gdLst/>
              <a:ahLst/>
              <a:cxnLst/>
              <a:rect l="l" t="t" r="r" b="b"/>
              <a:pathLst>
                <a:path w="3093720" h="2252979">
                  <a:moveTo>
                    <a:pt x="1578984" y="2252491"/>
                  </a:moveTo>
                  <a:lnTo>
                    <a:pt x="3093317" y="2252491"/>
                  </a:lnTo>
                  <a:lnTo>
                    <a:pt x="3093317" y="3021"/>
                  </a:lnTo>
                  <a:lnTo>
                    <a:pt x="1578984" y="3021"/>
                  </a:lnTo>
                </a:path>
                <a:path w="3093720" h="2252979">
                  <a:moveTo>
                    <a:pt x="13" y="1938769"/>
                  </a:moveTo>
                  <a:lnTo>
                    <a:pt x="13" y="1938769"/>
                  </a:lnTo>
                  <a:lnTo>
                    <a:pt x="13" y="336320"/>
                  </a:lnTo>
                  <a:lnTo>
                    <a:pt x="49852" y="331533"/>
                  </a:lnTo>
                  <a:lnTo>
                    <a:pt x="99691" y="326418"/>
                  </a:lnTo>
                  <a:lnTo>
                    <a:pt x="149530" y="320970"/>
                  </a:lnTo>
                  <a:lnTo>
                    <a:pt x="199370" y="315186"/>
                  </a:lnTo>
                  <a:lnTo>
                    <a:pt x="249209" y="309062"/>
                  </a:lnTo>
                  <a:lnTo>
                    <a:pt x="299048" y="302592"/>
                  </a:lnTo>
                  <a:lnTo>
                    <a:pt x="348888" y="295773"/>
                  </a:lnTo>
                  <a:lnTo>
                    <a:pt x="398727" y="288601"/>
                  </a:lnTo>
                  <a:lnTo>
                    <a:pt x="448566" y="281072"/>
                  </a:lnTo>
                  <a:lnTo>
                    <a:pt x="498405" y="273180"/>
                  </a:lnTo>
                  <a:lnTo>
                    <a:pt x="548244" y="264923"/>
                  </a:lnTo>
                  <a:lnTo>
                    <a:pt x="598082" y="256296"/>
                  </a:lnTo>
                  <a:lnTo>
                    <a:pt x="647920" y="247295"/>
                  </a:lnTo>
                  <a:lnTo>
                    <a:pt x="685533" y="241967"/>
                  </a:lnTo>
                  <a:lnTo>
                    <a:pt x="725205" y="235037"/>
                  </a:lnTo>
                  <a:lnTo>
                    <a:pt x="766945" y="226499"/>
                  </a:lnTo>
                  <a:lnTo>
                    <a:pt x="810762" y="216345"/>
                  </a:lnTo>
                  <a:lnTo>
                    <a:pt x="856665" y="204569"/>
                  </a:lnTo>
                  <a:lnTo>
                    <a:pt x="904661" y="191164"/>
                  </a:lnTo>
                  <a:lnTo>
                    <a:pt x="954761" y="176124"/>
                  </a:lnTo>
                  <a:lnTo>
                    <a:pt x="1006972" y="159442"/>
                  </a:lnTo>
                  <a:lnTo>
                    <a:pt x="1061303" y="141110"/>
                  </a:lnTo>
                  <a:lnTo>
                    <a:pt x="1117762" y="121123"/>
                  </a:lnTo>
                  <a:lnTo>
                    <a:pt x="1176359" y="99473"/>
                  </a:lnTo>
                  <a:lnTo>
                    <a:pt x="1237102" y="76154"/>
                  </a:lnTo>
                  <a:lnTo>
                    <a:pt x="1299999" y="51159"/>
                  </a:lnTo>
                  <a:lnTo>
                    <a:pt x="1346114" y="37834"/>
                  </a:lnTo>
                  <a:lnTo>
                    <a:pt x="1391965" y="25870"/>
                  </a:lnTo>
                  <a:lnTo>
                    <a:pt x="1437863" y="15685"/>
                  </a:lnTo>
                  <a:lnTo>
                    <a:pt x="1484122" y="7699"/>
                  </a:lnTo>
                  <a:lnTo>
                    <a:pt x="1531054" y="2331"/>
                  </a:lnTo>
                  <a:lnTo>
                    <a:pt x="1578974" y="0"/>
                  </a:lnTo>
                  <a:lnTo>
                    <a:pt x="1616694" y="1166"/>
                  </a:lnTo>
                  <a:lnTo>
                    <a:pt x="1655980" y="5655"/>
                  </a:lnTo>
                  <a:lnTo>
                    <a:pt x="1699651" y="19452"/>
                  </a:lnTo>
                  <a:lnTo>
                    <a:pt x="1750526" y="48544"/>
                  </a:lnTo>
                  <a:lnTo>
                    <a:pt x="1811426" y="98917"/>
                  </a:lnTo>
                  <a:lnTo>
                    <a:pt x="1840661" y="144033"/>
                  </a:lnTo>
                  <a:lnTo>
                    <a:pt x="1865768" y="189378"/>
                  </a:lnTo>
                  <a:lnTo>
                    <a:pt x="1886945" y="234941"/>
                  </a:lnTo>
                  <a:lnTo>
                    <a:pt x="1904391" y="280712"/>
                  </a:lnTo>
                  <a:lnTo>
                    <a:pt x="1918301" y="326679"/>
                  </a:lnTo>
                  <a:lnTo>
                    <a:pt x="1928875" y="372832"/>
                  </a:lnTo>
                  <a:lnTo>
                    <a:pt x="1936310" y="419159"/>
                  </a:lnTo>
                  <a:lnTo>
                    <a:pt x="1940317" y="470410"/>
                  </a:lnTo>
                  <a:lnTo>
                    <a:pt x="1943916" y="521668"/>
                  </a:lnTo>
                  <a:lnTo>
                    <a:pt x="1947131" y="572926"/>
                  </a:lnTo>
                  <a:lnTo>
                    <a:pt x="1949991" y="624172"/>
                  </a:lnTo>
                  <a:lnTo>
                    <a:pt x="1952520" y="675396"/>
                  </a:lnTo>
                  <a:lnTo>
                    <a:pt x="1954744" y="726590"/>
                  </a:lnTo>
                  <a:lnTo>
                    <a:pt x="1956692" y="777743"/>
                  </a:lnTo>
                  <a:lnTo>
                    <a:pt x="1958387" y="828845"/>
                  </a:lnTo>
                  <a:lnTo>
                    <a:pt x="1959857" y="879886"/>
                  </a:lnTo>
                  <a:lnTo>
                    <a:pt x="1961128" y="930857"/>
                  </a:lnTo>
                  <a:lnTo>
                    <a:pt x="1962226" y="981747"/>
                  </a:lnTo>
                  <a:lnTo>
                    <a:pt x="1963177" y="1032548"/>
                  </a:lnTo>
                  <a:lnTo>
                    <a:pt x="1964007" y="1083248"/>
                  </a:lnTo>
                  <a:lnTo>
                    <a:pt x="1964743" y="1133838"/>
                  </a:lnTo>
                  <a:lnTo>
                    <a:pt x="1964024" y="1187930"/>
                  </a:lnTo>
                  <a:lnTo>
                    <a:pt x="1963021" y="1241258"/>
                  </a:lnTo>
                  <a:lnTo>
                    <a:pt x="1961749" y="1293848"/>
                  </a:lnTo>
                  <a:lnTo>
                    <a:pt x="1960220" y="1345727"/>
                  </a:lnTo>
                  <a:lnTo>
                    <a:pt x="1958448" y="1396921"/>
                  </a:lnTo>
                  <a:lnTo>
                    <a:pt x="1956447" y="1447457"/>
                  </a:lnTo>
                  <a:lnTo>
                    <a:pt x="1954231" y="1497360"/>
                  </a:lnTo>
                  <a:lnTo>
                    <a:pt x="1951813" y="1546657"/>
                  </a:lnTo>
                  <a:lnTo>
                    <a:pt x="1949207" y="1595375"/>
                  </a:lnTo>
                  <a:lnTo>
                    <a:pt x="1946427" y="1643540"/>
                  </a:lnTo>
                  <a:lnTo>
                    <a:pt x="1943486" y="1691178"/>
                  </a:lnTo>
                  <a:lnTo>
                    <a:pt x="1940397" y="1738317"/>
                  </a:lnTo>
                  <a:lnTo>
                    <a:pt x="1937175" y="1784981"/>
                  </a:lnTo>
                  <a:lnTo>
                    <a:pt x="1933834" y="1831197"/>
                  </a:lnTo>
                  <a:lnTo>
                    <a:pt x="1923619" y="1907320"/>
                  </a:lnTo>
                  <a:lnTo>
                    <a:pt x="1910293" y="1973182"/>
                  </a:lnTo>
                  <a:lnTo>
                    <a:pt x="1894374" y="2029254"/>
                  </a:lnTo>
                  <a:lnTo>
                    <a:pt x="1876380" y="2076006"/>
                  </a:lnTo>
                  <a:lnTo>
                    <a:pt x="1856828" y="2113908"/>
                  </a:lnTo>
                  <a:lnTo>
                    <a:pt x="1815127" y="2165047"/>
                  </a:lnTo>
                  <a:lnTo>
                    <a:pt x="1768142" y="2187516"/>
                  </a:lnTo>
                  <a:lnTo>
                    <a:pt x="1721157" y="2206997"/>
                  </a:lnTo>
                  <a:lnTo>
                    <a:pt x="1674171" y="2223899"/>
                  </a:lnTo>
                  <a:lnTo>
                    <a:pt x="1627186" y="2238629"/>
                  </a:lnTo>
                  <a:lnTo>
                    <a:pt x="1580201" y="2251598"/>
                  </a:lnTo>
                  <a:lnTo>
                    <a:pt x="1513891" y="2247972"/>
                  </a:lnTo>
                  <a:lnTo>
                    <a:pt x="1456232" y="2242351"/>
                  </a:lnTo>
                  <a:lnTo>
                    <a:pt x="1406470" y="2234907"/>
                  </a:lnTo>
                  <a:lnTo>
                    <a:pt x="1363854" y="2225814"/>
                  </a:lnTo>
                  <a:lnTo>
                    <a:pt x="1297051" y="2203376"/>
                  </a:lnTo>
                  <a:lnTo>
                    <a:pt x="1244959" y="2183531"/>
                  </a:lnTo>
                  <a:lnTo>
                    <a:pt x="1193152" y="2164663"/>
                  </a:lnTo>
                  <a:lnTo>
                    <a:pt x="1141663" y="2146746"/>
                  </a:lnTo>
                  <a:lnTo>
                    <a:pt x="1090525" y="2129755"/>
                  </a:lnTo>
                  <a:lnTo>
                    <a:pt x="1039772" y="2113664"/>
                  </a:lnTo>
                  <a:lnTo>
                    <a:pt x="989437" y="2098445"/>
                  </a:lnTo>
                  <a:lnTo>
                    <a:pt x="939554" y="2084075"/>
                  </a:lnTo>
                  <a:lnTo>
                    <a:pt x="890156" y="2070526"/>
                  </a:lnTo>
                  <a:lnTo>
                    <a:pt x="841277" y="2057773"/>
                  </a:lnTo>
                  <a:lnTo>
                    <a:pt x="792950" y="2045790"/>
                  </a:lnTo>
                  <a:lnTo>
                    <a:pt x="745209" y="2034552"/>
                  </a:lnTo>
                  <a:lnTo>
                    <a:pt x="698087" y="2024031"/>
                  </a:lnTo>
                  <a:lnTo>
                    <a:pt x="651617" y="2014203"/>
                  </a:lnTo>
                  <a:lnTo>
                    <a:pt x="603548" y="2003626"/>
                  </a:lnTo>
                  <a:lnTo>
                    <a:pt x="555154" y="1993699"/>
                  </a:lnTo>
                  <a:lnTo>
                    <a:pt x="506430" y="1984432"/>
                  </a:lnTo>
                  <a:lnTo>
                    <a:pt x="457371" y="1975833"/>
                  </a:lnTo>
                  <a:lnTo>
                    <a:pt x="407973" y="1967913"/>
                  </a:lnTo>
                  <a:lnTo>
                    <a:pt x="358231" y="1960681"/>
                  </a:lnTo>
                  <a:lnTo>
                    <a:pt x="308139" y="1954147"/>
                  </a:lnTo>
                  <a:lnTo>
                    <a:pt x="257695" y="1948320"/>
                  </a:lnTo>
                  <a:lnTo>
                    <a:pt x="206891" y="1943210"/>
                  </a:lnTo>
                  <a:lnTo>
                    <a:pt x="155725" y="1938825"/>
                  </a:lnTo>
                  <a:lnTo>
                    <a:pt x="104191" y="1935177"/>
                  </a:lnTo>
                  <a:lnTo>
                    <a:pt x="52284" y="1932274"/>
                  </a:lnTo>
                  <a:lnTo>
                    <a:pt x="0" y="193012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540000">
            <a:off x="4749635" y="4078225"/>
            <a:ext cx="43254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R70mm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2654585" y="4148548"/>
            <a:ext cx="4531360" cy="2720340"/>
            <a:chOff x="2654585" y="4148548"/>
            <a:chExt cx="4531360" cy="272034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83799" y="4152358"/>
              <a:ext cx="2391410" cy="407670"/>
            </a:xfrm>
            <a:custGeom>
              <a:avLst/>
              <a:gdLst/>
              <a:ahLst/>
              <a:cxnLst/>
              <a:rect l="l" t="t" r="r" b="b"/>
              <a:pathLst>
                <a:path w="2391409" h="407670">
                  <a:moveTo>
                    <a:pt x="2391065" y="40759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4859" y="4221118"/>
              <a:ext cx="1941195" cy="348615"/>
            </a:xfrm>
            <a:custGeom>
              <a:avLst/>
              <a:gdLst/>
              <a:ahLst/>
              <a:cxnLst/>
              <a:rect l="l" t="t" r="r" b="b"/>
              <a:pathLst>
                <a:path w="1941195" h="348614">
                  <a:moveTo>
                    <a:pt x="59118" y="0"/>
                  </a:moveTo>
                  <a:lnTo>
                    <a:pt x="0" y="10388"/>
                  </a:lnTo>
                  <a:lnTo>
                    <a:pt x="53924" y="39382"/>
                  </a:lnTo>
                  <a:lnTo>
                    <a:pt x="59118" y="0"/>
                  </a:lnTo>
                  <a:close/>
                </a:path>
                <a:path w="1941195" h="348614">
                  <a:moveTo>
                    <a:pt x="1940915" y="341858"/>
                  </a:moveTo>
                  <a:lnTo>
                    <a:pt x="1888858" y="309613"/>
                  </a:lnTo>
                  <a:lnTo>
                    <a:pt x="1881276" y="348602"/>
                  </a:lnTo>
                  <a:lnTo>
                    <a:pt x="1940915" y="3418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9348" y="5661309"/>
              <a:ext cx="2245995" cy="1202690"/>
            </a:xfrm>
            <a:custGeom>
              <a:avLst/>
              <a:gdLst/>
              <a:ahLst/>
              <a:cxnLst/>
              <a:rect l="l" t="t" r="r" b="b"/>
              <a:pathLst>
                <a:path w="2245995" h="1202690">
                  <a:moveTo>
                    <a:pt x="2245410" y="0"/>
                  </a:moveTo>
                  <a:lnTo>
                    <a:pt x="2245410" y="1202691"/>
                  </a:lnTo>
                </a:path>
                <a:path w="2245995" h="1202690">
                  <a:moveTo>
                    <a:pt x="0" y="0"/>
                  </a:moveTo>
                  <a:lnTo>
                    <a:pt x="0" y="120269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9342" y="6772358"/>
              <a:ext cx="2245995" cy="56515"/>
            </a:xfrm>
            <a:custGeom>
              <a:avLst/>
              <a:gdLst/>
              <a:ahLst/>
              <a:cxnLst/>
              <a:rect l="l" t="t" r="r" b="b"/>
              <a:pathLst>
                <a:path w="2245995" h="56515">
                  <a:moveTo>
                    <a:pt x="833653" y="24333"/>
                  </a:moveTo>
                  <a:lnTo>
                    <a:pt x="104673" y="24333"/>
                  </a:lnTo>
                  <a:lnTo>
                    <a:pt x="104673" y="0"/>
                  </a:lnTo>
                  <a:lnTo>
                    <a:pt x="0" y="28041"/>
                  </a:lnTo>
                  <a:lnTo>
                    <a:pt x="104673" y="56095"/>
                  </a:lnTo>
                  <a:lnTo>
                    <a:pt x="104673" y="31750"/>
                  </a:lnTo>
                  <a:lnTo>
                    <a:pt x="833653" y="31750"/>
                  </a:lnTo>
                  <a:lnTo>
                    <a:pt x="833653" y="24333"/>
                  </a:lnTo>
                  <a:close/>
                </a:path>
                <a:path w="2245995" h="56515">
                  <a:moveTo>
                    <a:pt x="2245410" y="28041"/>
                  </a:moveTo>
                  <a:lnTo>
                    <a:pt x="2140737" y="0"/>
                  </a:lnTo>
                  <a:lnTo>
                    <a:pt x="2140737" y="24333"/>
                  </a:lnTo>
                  <a:lnTo>
                    <a:pt x="1421498" y="24333"/>
                  </a:lnTo>
                  <a:lnTo>
                    <a:pt x="1421498" y="31750"/>
                  </a:lnTo>
                  <a:lnTo>
                    <a:pt x="2140737" y="31750"/>
                  </a:lnTo>
                  <a:lnTo>
                    <a:pt x="2140737" y="56095"/>
                  </a:lnTo>
                  <a:lnTo>
                    <a:pt x="2245410" y="2804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8107" y="6707022"/>
            <a:ext cx="57975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DIA </a:t>
            </a: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5246201" y="6561633"/>
            <a:ext cx="3096260" cy="307340"/>
            <a:chOff x="5246201" y="6561633"/>
            <a:chExt cx="3096260" cy="30734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50963" y="6566396"/>
              <a:ext cx="3086735" cy="297815"/>
            </a:xfrm>
            <a:custGeom>
              <a:avLst/>
              <a:gdLst/>
              <a:ahLst/>
              <a:cxnLst/>
              <a:rect l="l" t="t" r="r" b="b"/>
              <a:pathLst>
                <a:path w="3086734" h="297815">
                  <a:moveTo>
                    <a:pt x="3086204" y="9889"/>
                  </a:moveTo>
                  <a:lnTo>
                    <a:pt x="3086204" y="297604"/>
                  </a:lnTo>
                </a:path>
                <a:path w="3086734" h="297815">
                  <a:moveTo>
                    <a:pt x="0" y="0"/>
                  </a:moveTo>
                  <a:lnTo>
                    <a:pt x="0" y="29760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50954" y="6772358"/>
              <a:ext cx="3084830" cy="56515"/>
            </a:xfrm>
            <a:custGeom>
              <a:avLst/>
              <a:gdLst/>
              <a:ahLst/>
              <a:cxnLst/>
              <a:rect l="l" t="t" r="r" b="b"/>
              <a:pathLst>
                <a:path w="3084829" h="56515">
                  <a:moveTo>
                    <a:pt x="1261465" y="24333"/>
                  </a:moveTo>
                  <a:lnTo>
                    <a:pt x="104673" y="24333"/>
                  </a:lnTo>
                  <a:lnTo>
                    <a:pt x="104673" y="0"/>
                  </a:lnTo>
                  <a:lnTo>
                    <a:pt x="0" y="28041"/>
                  </a:lnTo>
                  <a:lnTo>
                    <a:pt x="104673" y="56095"/>
                  </a:lnTo>
                  <a:lnTo>
                    <a:pt x="104673" y="31750"/>
                  </a:lnTo>
                  <a:lnTo>
                    <a:pt x="1261465" y="31750"/>
                  </a:lnTo>
                  <a:lnTo>
                    <a:pt x="1261465" y="24333"/>
                  </a:lnTo>
                  <a:close/>
                </a:path>
                <a:path w="3084829" h="56515">
                  <a:moveTo>
                    <a:pt x="3084347" y="28041"/>
                  </a:moveTo>
                  <a:lnTo>
                    <a:pt x="2979674" y="0"/>
                  </a:lnTo>
                  <a:lnTo>
                    <a:pt x="2979674" y="24333"/>
                  </a:lnTo>
                  <a:lnTo>
                    <a:pt x="2001405" y="24333"/>
                  </a:lnTo>
                  <a:lnTo>
                    <a:pt x="2001405" y="31750"/>
                  </a:lnTo>
                  <a:lnTo>
                    <a:pt x="2979674" y="31750"/>
                  </a:lnTo>
                  <a:lnTo>
                    <a:pt x="2979674" y="56095"/>
                  </a:lnTo>
                  <a:lnTo>
                    <a:pt x="3084347" y="2804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4955" y="6707022"/>
            <a:ext cx="57975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DIA </a:t>
            </a: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8378960" y="4235046"/>
            <a:ext cx="429895" cy="2302510"/>
            <a:chOff x="8378960" y="4235046"/>
            <a:chExt cx="429895" cy="2302510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83723" y="4239809"/>
              <a:ext cx="420370" cy="2292985"/>
            </a:xfrm>
            <a:custGeom>
              <a:avLst/>
              <a:gdLst/>
              <a:ahLst/>
              <a:cxnLst/>
              <a:rect l="l" t="t" r="r" b="b"/>
              <a:pathLst>
                <a:path w="420370" h="2292984">
                  <a:moveTo>
                    <a:pt x="0" y="0"/>
                  </a:moveTo>
                  <a:lnTo>
                    <a:pt x="400370" y="0"/>
                  </a:lnTo>
                </a:path>
                <a:path w="420370" h="2292984">
                  <a:moveTo>
                    <a:pt x="0" y="2292883"/>
                  </a:moveTo>
                  <a:lnTo>
                    <a:pt x="420159" y="229288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9350" y="4239813"/>
              <a:ext cx="56515" cy="2292985"/>
            </a:xfrm>
            <a:custGeom>
              <a:avLst/>
              <a:gdLst/>
              <a:ahLst/>
              <a:cxnLst/>
              <a:rect l="l" t="t" r="r" b="b"/>
              <a:pathLst>
                <a:path w="56515" h="2292984">
                  <a:moveTo>
                    <a:pt x="56095" y="2186000"/>
                  </a:moveTo>
                  <a:lnTo>
                    <a:pt x="31762" y="2186000"/>
                  </a:lnTo>
                  <a:lnTo>
                    <a:pt x="31762" y="1441602"/>
                  </a:lnTo>
                  <a:lnTo>
                    <a:pt x="24333" y="1441602"/>
                  </a:lnTo>
                  <a:lnTo>
                    <a:pt x="24333" y="2186000"/>
                  </a:lnTo>
                  <a:lnTo>
                    <a:pt x="0" y="2186000"/>
                  </a:lnTo>
                  <a:lnTo>
                    <a:pt x="28041" y="2292883"/>
                  </a:lnTo>
                  <a:lnTo>
                    <a:pt x="56095" y="2186000"/>
                  </a:lnTo>
                  <a:close/>
                </a:path>
                <a:path w="56515" h="2292984">
                  <a:moveTo>
                    <a:pt x="56095" y="106883"/>
                  </a:moveTo>
                  <a:lnTo>
                    <a:pt x="28041" y="0"/>
                  </a:lnTo>
                  <a:lnTo>
                    <a:pt x="0" y="106883"/>
                  </a:lnTo>
                  <a:lnTo>
                    <a:pt x="24333" y="106883"/>
                  </a:lnTo>
                  <a:lnTo>
                    <a:pt x="24333" y="841336"/>
                  </a:lnTo>
                  <a:lnTo>
                    <a:pt x="31762" y="841336"/>
                  </a:lnTo>
                  <a:lnTo>
                    <a:pt x="31762" y="106883"/>
                  </a:lnTo>
                  <a:lnTo>
                    <a:pt x="56095" y="10688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54221" y="5100572"/>
            <a:ext cx="187960" cy="576580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DIA </a:t>
            </a: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63" name="object 63"/>
          <p:cNvGrpSpPr>
            <a:grpSpLocks noGrp="1" noUngrp="1" noRot="1" noMove="1" noResize="1"/>
          </p:cNvGrpSpPr>
          <p:nvPr/>
        </p:nvGrpSpPr>
        <p:grpSpPr>
          <a:xfrm>
            <a:off x="3554672" y="4091709"/>
            <a:ext cx="2379345" cy="1645920"/>
            <a:chOff x="3554672" y="4091709"/>
            <a:chExt cx="2379345" cy="1645920"/>
          </a:xfrm>
        </p:grpSpPr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54672" y="5397612"/>
              <a:ext cx="465455" cy="0"/>
            </a:xfrm>
            <a:custGeom>
              <a:avLst/>
              <a:gdLst/>
              <a:ahLst/>
              <a:cxnLst/>
              <a:rect l="l" t="t" r="r" b="b"/>
              <a:pathLst>
                <a:path w="465454">
                  <a:moveTo>
                    <a:pt x="0" y="0"/>
                  </a:moveTo>
                  <a:lnTo>
                    <a:pt x="46490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73826" y="4091718"/>
              <a:ext cx="59690" cy="1645920"/>
            </a:xfrm>
            <a:custGeom>
              <a:avLst/>
              <a:gdLst/>
              <a:ahLst/>
              <a:cxnLst/>
              <a:rect l="l" t="t" r="r" b="b"/>
              <a:pathLst>
                <a:path w="59689" h="1645920">
                  <a:moveTo>
                    <a:pt x="59639" y="1645818"/>
                  </a:moveTo>
                  <a:lnTo>
                    <a:pt x="29362" y="1527771"/>
                  </a:lnTo>
                  <a:lnTo>
                    <a:pt x="0" y="1645818"/>
                  </a:lnTo>
                  <a:lnTo>
                    <a:pt x="59639" y="1645818"/>
                  </a:lnTo>
                  <a:close/>
                </a:path>
                <a:path w="59689" h="1645920">
                  <a:moveTo>
                    <a:pt x="59639" y="118046"/>
                  </a:moveTo>
                  <a:lnTo>
                    <a:pt x="29362" y="0"/>
                  </a:lnTo>
                  <a:lnTo>
                    <a:pt x="0" y="118046"/>
                  </a:lnTo>
                  <a:lnTo>
                    <a:pt x="59639" y="11804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71453" y="3717374"/>
            <a:ext cx="75311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10" dirty="0">
                <a:solidFill>
                  <a:srgbClr val="989899"/>
                </a:solidFill>
                <a:latin typeface="Arial"/>
                <a:cs typeface="Arial"/>
              </a:rPr>
              <a:t>V.Ryan </a:t>
            </a:r>
            <a:r>
              <a:rPr sz="8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850" spc="-1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1879" y="166516"/>
            <a:ext cx="41725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27891" y="411751"/>
            <a:ext cx="10769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7397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44034" y="4115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3208769" y="185719"/>
            <a:ext cx="7286625" cy="7091045"/>
            <a:chOff x="3208769" y="185719"/>
            <a:chExt cx="7286625" cy="7091045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71972" y="7272799"/>
              <a:ext cx="1205230" cy="0"/>
            </a:xfrm>
            <a:custGeom>
              <a:avLst/>
              <a:gdLst/>
              <a:ahLst/>
              <a:cxnLst/>
              <a:rect l="l" t="t" r="r" b="b"/>
              <a:pathLst>
                <a:path w="1205229">
                  <a:moveTo>
                    <a:pt x="0" y="0"/>
                  </a:moveTo>
                  <a:lnTo>
                    <a:pt x="120515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4565" y="189529"/>
              <a:ext cx="5436870" cy="6964680"/>
            </a:xfrm>
            <a:custGeom>
              <a:avLst/>
              <a:gdLst/>
              <a:ahLst/>
              <a:cxnLst/>
              <a:rect l="l" t="t" r="r" b="b"/>
              <a:pathLst>
                <a:path w="5436870" h="6964680">
                  <a:moveTo>
                    <a:pt x="2718208" y="0"/>
                  </a:moveTo>
                  <a:lnTo>
                    <a:pt x="4077317" y="3482168"/>
                  </a:lnTo>
                  <a:lnTo>
                    <a:pt x="5436417" y="6964354"/>
                  </a:lnTo>
                  <a:lnTo>
                    <a:pt x="2718208" y="6964354"/>
                  </a:lnTo>
                  <a:lnTo>
                    <a:pt x="0" y="6964354"/>
                  </a:lnTo>
                  <a:lnTo>
                    <a:pt x="1359096" y="3482168"/>
                  </a:lnTo>
                  <a:lnTo>
                    <a:pt x="271820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93495" y="3337710"/>
              <a:ext cx="552450" cy="1413510"/>
            </a:xfrm>
            <a:custGeom>
              <a:avLst/>
              <a:gdLst/>
              <a:ahLst/>
              <a:cxnLst/>
              <a:rect l="l" t="t" r="r" b="b"/>
              <a:pathLst>
                <a:path w="552450" h="1413510">
                  <a:moveTo>
                    <a:pt x="552160" y="0"/>
                  </a:moveTo>
                  <a:lnTo>
                    <a:pt x="0" y="141329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93399" y="3231024"/>
              <a:ext cx="5080" cy="1517650"/>
            </a:xfrm>
            <a:custGeom>
              <a:avLst/>
              <a:gdLst/>
              <a:ahLst/>
              <a:cxnLst/>
              <a:rect l="l" t="t" r="r" b="b"/>
              <a:pathLst>
                <a:path w="5079" h="1517650">
                  <a:moveTo>
                    <a:pt x="4758" y="0"/>
                  </a:moveTo>
                  <a:lnTo>
                    <a:pt x="0" y="1517321"/>
                  </a:lnTo>
                </a:path>
              </a:pathLst>
            </a:custGeom>
            <a:ln w="7199">
              <a:solidFill>
                <a:srgbClr val="DD2B1C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309" y="3234715"/>
              <a:ext cx="1500505" cy="1500505"/>
            </a:xfrm>
            <a:custGeom>
              <a:avLst/>
              <a:gdLst/>
              <a:ahLst/>
              <a:cxnLst/>
              <a:rect l="l" t="t" r="r" b="b"/>
              <a:pathLst>
                <a:path w="1500504" h="1500504">
                  <a:moveTo>
                    <a:pt x="749952" y="0"/>
                  </a:moveTo>
                  <a:lnTo>
                    <a:pt x="797381" y="1475"/>
                  </a:lnTo>
                  <a:lnTo>
                    <a:pt x="844026" y="5843"/>
                  </a:lnTo>
                  <a:lnTo>
                    <a:pt x="889799" y="13015"/>
                  </a:lnTo>
                  <a:lnTo>
                    <a:pt x="934613" y="22904"/>
                  </a:lnTo>
                  <a:lnTo>
                    <a:pt x="978378" y="35421"/>
                  </a:lnTo>
                  <a:lnTo>
                    <a:pt x="1021009" y="50480"/>
                  </a:lnTo>
                  <a:lnTo>
                    <a:pt x="1062416" y="67991"/>
                  </a:lnTo>
                  <a:lnTo>
                    <a:pt x="1102512" y="87868"/>
                  </a:lnTo>
                  <a:lnTo>
                    <a:pt x="1141210" y="110022"/>
                  </a:lnTo>
                  <a:lnTo>
                    <a:pt x="1178420" y="134366"/>
                  </a:lnTo>
                  <a:lnTo>
                    <a:pt x="1214056" y="160812"/>
                  </a:lnTo>
                  <a:lnTo>
                    <a:pt x="1248030" y="189271"/>
                  </a:lnTo>
                  <a:lnTo>
                    <a:pt x="1280253" y="219656"/>
                  </a:lnTo>
                  <a:lnTo>
                    <a:pt x="1310638" y="251879"/>
                  </a:lnTo>
                  <a:lnTo>
                    <a:pt x="1339097" y="285853"/>
                  </a:lnTo>
                  <a:lnTo>
                    <a:pt x="1365542" y="321489"/>
                  </a:lnTo>
                  <a:lnTo>
                    <a:pt x="1389886" y="358699"/>
                  </a:lnTo>
                  <a:lnTo>
                    <a:pt x="1412040" y="397396"/>
                  </a:lnTo>
                  <a:lnTo>
                    <a:pt x="1431916" y="437493"/>
                  </a:lnTo>
                  <a:lnTo>
                    <a:pt x="1449428" y="478900"/>
                  </a:lnTo>
                  <a:lnTo>
                    <a:pt x="1464486" y="521530"/>
                  </a:lnTo>
                  <a:lnTo>
                    <a:pt x="1477004" y="565296"/>
                  </a:lnTo>
                  <a:lnTo>
                    <a:pt x="1486892" y="610109"/>
                  </a:lnTo>
                  <a:lnTo>
                    <a:pt x="1494064" y="655882"/>
                  </a:lnTo>
                  <a:lnTo>
                    <a:pt x="1498432" y="702526"/>
                  </a:lnTo>
                  <a:lnTo>
                    <a:pt x="1499908" y="749955"/>
                  </a:lnTo>
                  <a:lnTo>
                    <a:pt x="1498432" y="797383"/>
                  </a:lnTo>
                  <a:lnTo>
                    <a:pt x="1494064" y="844028"/>
                  </a:lnTo>
                  <a:lnTo>
                    <a:pt x="1486892" y="889801"/>
                  </a:lnTo>
                  <a:lnTo>
                    <a:pt x="1477004" y="934614"/>
                  </a:lnTo>
                  <a:lnTo>
                    <a:pt x="1464486" y="978380"/>
                  </a:lnTo>
                  <a:lnTo>
                    <a:pt x="1449428" y="1021010"/>
                  </a:lnTo>
                  <a:lnTo>
                    <a:pt x="1431916" y="1062418"/>
                  </a:lnTo>
                  <a:lnTo>
                    <a:pt x="1412040" y="1102514"/>
                  </a:lnTo>
                  <a:lnTo>
                    <a:pt x="1389886" y="1141211"/>
                  </a:lnTo>
                  <a:lnTo>
                    <a:pt x="1365542" y="1178422"/>
                  </a:lnTo>
                  <a:lnTo>
                    <a:pt x="1339097" y="1214058"/>
                  </a:lnTo>
                  <a:lnTo>
                    <a:pt x="1310638" y="1248031"/>
                  </a:lnTo>
                  <a:lnTo>
                    <a:pt x="1280253" y="1280254"/>
                  </a:lnTo>
                  <a:lnTo>
                    <a:pt x="1248030" y="1310639"/>
                  </a:lnTo>
                  <a:lnTo>
                    <a:pt x="1214056" y="1339099"/>
                  </a:lnTo>
                  <a:lnTo>
                    <a:pt x="1178420" y="1365544"/>
                  </a:lnTo>
                  <a:lnTo>
                    <a:pt x="1141210" y="1389887"/>
                  </a:lnTo>
                  <a:lnTo>
                    <a:pt x="1102512" y="1412042"/>
                  </a:lnTo>
                  <a:lnTo>
                    <a:pt x="1062416" y="1431918"/>
                  </a:lnTo>
                  <a:lnTo>
                    <a:pt x="1021009" y="1449430"/>
                  </a:lnTo>
                  <a:lnTo>
                    <a:pt x="978378" y="1464488"/>
                  </a:lnTo>
                  <a:lnTo>
                    <a:pt x="934613" y="1477006"/>
                  </a:lnTo>
                  <a:lnTo>
                    <a:pt x="889799" y="1486895"/>
                  </a:lnTo>
                  <a:lnTo>
                    <a:pt x="844026" y="1494067"/>
                  </a:lnTo>
                  <a:lnTo>
                    <a:pt x="797381" y="1498435"/>
                  </a:lnTo>
                  <a:lnTo>
                    <a:pt x="749952" y="1499910"/>
                  </a:lnTo>
                  <a:lnTo>
                    <a:pt x="702524" y="1498435"/>
                  </a:lnTo>
                  <a:lnTo>
                    <a:pt x="655879" y="1494067"/>
                  </a:lnTo>
                  <a:lnTo>
                    <a:pt x="610106" y="1486895"/>
                  </a:lnTo>
                  <a:lnTo>
                    <a:pt x="565293" y="1477006"/>
                  </a:lnTo>
                  <a:lnTo>
                    <a:pt x="521527" y="1464488"/>
                  </a:lnTo>
                  <a:lnTo>
                    <a:pt x="478897" y="1449430"/>
                  </a:lnTo>
                  <a:lnTo>
                    <a:pt x="437490" y="1431918"/>
                  </a:lnTo>
                  <a:lnTo>
                    <a:pt x="397394" y="1412042"/>
                  </a:lnTo>
                  <a:lnTo>
                    <a:pt x="358697" y="1389887"/>
                  </a:lnTo>
                  <a:lnTo>
                    <a:pt x="321486" y="1365544"/>
                  </a:lnTo>
                  <a:lnTo>
                    <a:pt x="285851" y="1339099"/>
                  </a:lnTo>
                  <a:lnTo>
                    <a:pt x="251877" y="1310639"/>
                  </a:lnTo>
                  <a:lnTo>
                    <a:pt x="219654" y="1280254"/>
                  </a:lnTo>
                  <a:lnTo>
                    <a:pt x="189269" y="1248031"/>
                  </a:lnTo>
                  <a:lnTo>
                    <a:pt x="160810" y="1214058"/>
                  </a:lnTo>
                  <a:lnTo>
                    <a:pt x="134365" y="1178422"/>
                  </a:lnTo>
                  <a:lnTo>
                    <a:pt x="110021" y="1141211"/>
                  </a:lnTo>
                  <a:lnTo>
                    <a:pt x="87867" y="1102514"/>
                  </a:lnTo>
                  <a:lnTo>
                    <a:pt x="67991" y="1062418"/>
                  </a:lnTo>
                  <a:lnTo>
                    <a:pt x="50479" y="1021010"/>
                  </a:lnTo>
                  <a:lnTo>
                    <a:pt x="35421" y="978380"/>
                  </a:lnTo>
                  <a:lnTo>
                    <a:pt x="22904" y="934614"/>
                  </a:lnTo>
                  <a:lnTo>
                    <a:pt x="13015" y="889801"/>
                  </a:lnTo>
                  <a:lnTo>
                    <a:pt x="5843" y="844028"/>
                  </a:lnTo>
                  <a:lnTo>
                    <a:pt x="1475" y="797383"/>
                  </a:lnTo>
                  <a:lnTo>
                    <a:pt x="0" y="749955"/>
                  </a:lnTo>
                  <a:lnTo>
                    <a:pt x="1475" y="702526"/>
                  </a:lnTo>
                  <a:lnTo>
                    <a:pt x="5843" y="655882"/>
                  </a:lnTo>
                  <a:lnTo>
                    <a:pt x="13015" y="610109"/>
                  </a:lnTo>
                  <a:lnTo>
                    <a:pt x="22904" y="565296"/>
                  </a:lnTo>
                  <a:lnTo>
                    <a:pt x="35421" y="521530"/>
                  </a:lnTo>
                  <a:lnTo>
                    <a:pt x="50479" y="478900"/>
                  </a:lnTo>
                  <a:lnTo>
                    <a:pt x="67991" y="437493"/>
                  </a:lnTo>
                  <a:lnTo>
                    <a:pt x="87867" y="397396"/>
                  </a:lnTo>
                  <a:lnTo>
                    <a:pt x="110021" y="358699"/>
                  </a:lnTo>
                  <a:lnTo>
                    <a:pt x="134365" y="321489"/>
                  </a:lnTo>
                  <a:lnTo>
                    <a:pt x="160810" y="285853"/>
                  </a:lnTo>
                  <a:lnTo>
                    <a:pt x="189269" y="251879"/>
                  </a:lnTo>
                  <a:lnTo>
                    <a:pt x="219654" y="219656"/>
                  </a:lnTo>
                  <a:lnTo>
                    <a:pt x="251877" y="189271"/>
                  </a:lnTo>
                  <a:lnTo>
                    <a:pt x="285851" y="160812"/>
                  </a:lnTo>
                  <a:lnTo>
                    <a:pt x="321486" y="134366"/>
                  </a:lnTo>
                  <a:lnTo>
                    <a:pt x="358697" y="110022"/>
                  </a:lnTo>
                  <a:lnTo>
                    <a:pt x="397394" y="87868"/>
                  </a:lnTo>
                  <a:lnTo>
                    <a:pt x="437490" y="67991"/>
                  </a:lnTo>
                  <a:lnTo>
                    <a:pt x="478897" y="50480"/>
                  </a:lnTo>
                  <a:lnTo>
                    <a:pt x="521527" y="35421"/>
                  </a:lnTo>
                  <a:lnTo>
                    <a:pt x="565293" y="22904"/>
                  </a:lnTo>
                  <a:lnTo>
                    <a:pt x="610106" y="13015"/>
                  </a:lnTo>
                  <a:lnTo>
                    <a:pt x="655879" y="5843"/>
                  </a:lnTo>
                  <a:lnTo>
                    <a:pt x="702524" y="1475"/>
                  </a:lnTo>
                  <a:lnTo>
                    <a:pt x="74995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49337" y="4700055"/>
              <a:ext cx="86624" cy="86624"/>
            </a:xfrm>
            <a:prstGeom prst="rect">
              <a:avLst/>
            </a:prstGeom>
          </p:spPr>
        </p:pic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2579" y="3012680"/>
              <a:ext cx="2724150" cy="1938020"/>
            </a:xfrm>
            <a:custGeom>
              <a:avLst/>
              <a:gdLst/>
              <a:ahLst/>
              <a:cxnLst/>
              <a:rect l="l" t="t" r="r" b="b"/>
              <a:pathLst>
                <a:path w="2724150" h="1938020">
                  <a:moveTo>
                    <a:pt x="978465" y="1937919"/>
                  </a:moveTo>
                  <a:lnTo>
                    <a:pt x="978465" y="0"/>
                  </a:lnTo>
                </a:path>
                <a:path w="2724150" h="1938020">
                  <a:moveTo>
                    <a:pt x="0" y="972209"/>
                  </a:moveTo>
                  <a:lnTo>
                    <a:pt x="2723956" y="972209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0767" y="3991453"/>
              <a:ext cx="4440555" cy="52069"/>
            </a:xfrm>
            <a:custGeom>
              <a:avLst/>
              <a:gdLst/>
              <a:ahLst/>
              <a:cxnLst/>
              <a:rect l="l" t="t" r="r" b="b"/>
              <a:pathLst>
                <a:path w="4440555" h="52070">
                  <a:moveTo>
                    <a:pt x="275703" y="51534"/>
                  </a:moveTo>
                  <a:lnTo>
                    <a:pt x="4440532" y="51534"/>
                  </a:lnTo>
                </a:path>
                <a:path w="4440555" h="52070">
                  <a:moveTo>
                    <a:pt x="0" y="0"/>
                  </a:moveTo>
                  <a:lnTo>
                    <a:pt x="63571" y="3061"/>
                  </a:lnTo>
                  <a:lnTo>
                    <a:pt x="119596" y="9838"/>
                  </a:lnTo>
                  <a:lnTo>
                    <a:pt x="171426" y="19918"/>
                  </a:lnTo>
                  <a:lnTo>
                    <a:pt x="222408" y="32889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10773" y="4004837"/>
              <a:ext cx="60960" cy="35560"/>
            </a:xfrm>
            <a:custGeom>
              <a:avLst/>
              <a:gdLst/>
              <a:ahLst/>
              <a:cxnLst/>
              <a:rect l="l" t="t" r="r" b="b"/>
              <a:pathLst>
                <a:path w="60960" h="35560">
                  <a:moveTo>
                    <a:pt x="12513" y="0"/>
                  </a:moveTo>
                  <a:lnTo>
                    <a:pt x="0" y="31982"/>
                  </a:lnTo>
                  <a:lnTo>
                    <a:pt x="60440" y="34937"/>
                  </a:lnTo>
                  <a:lnTo>
                    <a:pt x="1251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70973" y="3116653"/>
              <a:ext cx="0" cy="1852930"/>
            </a:xfrm>
            <a:custGeom>
              <a:avLst/>
              <a:gdLst/>
              <a:ahLst/>
              <a:cxnLst/>
              <a:rect l="l" t="t" r="r" b="b"/>
              <a:pathLst>
                <a:path h="1852929">
                  <a:moveTo>
                    <a:pt x="0" y="185280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3474" y="3931739"/>
              <a:ext cx="163830" cy="101600"/>
            </a:xfrm>
            <a:custGeom>
              <a:avLst/>
              <a:gdLst/>
              <a:ahLst/>
              <a:cxnLst/>
              <a:rect l="l" t="t" r="r" b="b"/>
              <a:pathLst>
                <a:path w="163829" h="101600">
                  <a:moveTo>
                    <a:pt x="190" y="0"/>
                  </a:moveTo>
                  <a:lnTo>
                    <a:pt x="0" y="101207"/>
                  </a:lnTo>
                  <a:lnTo>
                    <a:pt x="163245" y="55109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42374" y="3988755"/>
              <a:ext cx="163830" cy="101600"/>
            </a:xfrm>
            <a:custGeom>
              <a:avLst/>
              <a:gdLst/>
              <a:ahLst/>
              <a:cxnLst/>
              <a:rect l="l" t="t" r="r" b="b"/>
              <a:pathLst>
                <a:path w="163829" h="101600">
                  <a:moveTo>
                    <a:pt x="194" y="0"/>
                  </a:moveTo>
                  <a:lnTo>
                    <a:pt x="0" y="101211"/>
                  </a:lnTo>
                  <a:lnTo>
                    <a:pt x="163249" y="55112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2765" y="3425375"/>
              <a:ext cx="534670" cy="76835"/>
            </a:xfrm>
            <a:custGeom>
              <a:avLst/>
              <a:gdLst/>
              <a:ahLst/>
              <a:cxnLst/>
              <a:rect l="l" t="t" r="r" b="b"/>
              <a:pathLst>
                <a:path w="534670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534670" h="76835">
                  <a:moveTo>
                    <a:pt x="444927" y="0"/>
                  </a:moveTo>
                  <a:lnTo>
                    <a:pt x="454492" y="40805"/>
                  </a:lnTo>
                  <a:lnTo>
                    <a:pt x="454378" y="43206"/>
                  </a:lnTo>
                  <a:lnTo>
                    <a:pt x="444927" y="76809"/>
                  </a:lnTo>
                  <a:lnTo>
                    <a:pt x="526141" y="42003"/>
                  </a:lnTo>
                  <a:lnTo>
                    <a:pt x="489502" y="42003"/>
                  </a:lnTo>
                  <a:lnTo>
                    <a:pt x="489502" y="34804"/>
                  </a:lnTo>
                  <a:lnTo>
                    <a:pt x="526138" y="34804"/>
                  </a:lnTo>
                  <a:lnTo>
                    <a:pt x="444927" y="0"/>
                  </a:lnTo>
                  <a:close/>
                </a:path>
                <a:path w="534670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534670" h="76835">
                  <a:moveTo>
                    <a:pt x="454435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454435" y="42003"/>
                  </a:lnTo>
                  <a:lnTo>
                    <a:pt x="454435" y="34804"/>
                  </a:lnTo>
                  <a:close/>
                </a:path>
                <a:path w="534670" h="76835">
                  <a:moveTo>
                    <a:pt x="526138" y="34804"/>
                  </a:moveTo>
                  <a:lnTo>
                    <a:pt x="489502" y="34804"/>
                  </a:lnTo>
                  <a:lnTo>
                    <a:pt x="489502" y="42003"/>
                  </a:lnTo>
                  <a:lnTo>
                    <a:pt x="526141" y="42003"/>
                  </a:lnTo>
                  <a:lnTo>
                    <a:pt x="534539" y="38404"/>
                  </a:lnTo>
                  <a:lnTo>
                    <a:pt x="526138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4712" y="3277286"/>
            <a:ext cx="11303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1534" y="3277286"/>
            <a:ext cx="11303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5654" y="3425375"/>
            <a:ext cx="534670" cy="76835"/>
          </a:xfrm>
          <a:custGeom>
            <a:avLst/>
            <a:gdLst/>
            <a:ahLst/>
            <a:cxnLst/>
            <a:rect l="l" t="t" r="r" b="b"/>
            <a:pathLst>
              <a:path w="534670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8"/>
                </a:lnTo>
                <a:lnTo>
                  <a:pt x="87362" y="72006"/>
                </a:lnTo>
                <a:lnTo>
                  <a:pt x="80104" y="42003"/>
                </a:lnTo>
                <a:lnTo>
                  <a:pt x="45036" y="42003"/>
                </a:lnTo>
                <a:lnTo>
                  <a:pt x="45036" y="34804"/>
                </a:lnTo>
                <a:lnTo>
                  <a:pt x="80104" y="34804"/>
                </a:lnTo>
                <a:lnTo>
                  <a:pt x="80162" y="33601"/>
                </a:lnTo>
                <a:lnTo>
                  <a:pt x="88449" y="2400"/>
                </a:lnTo>
                <a:lnTo>
                  <a:pt x="89611" y="0"/>
                </a:lnTo>
                <a:close/>
              </a:path>
              <a:path w="534670" h="76835">
                <a:moveTo>
                  <a:pt x="444927" y="0"/>
                </a:moveTo>
                <a:lnTo>
                  <a:pt x="454493" y="40805"/>
                </a:lnTo>
                <a:lnTo>
                  <a:pt x="454378" y="43206"/>
                </a:lnTo>
                <a:lnTo>
                  <a:pt x="444927" y="76809"/>
                </a:lnTo>
                <a:lnTo>
                  <a:pt x="526141" y="42003"/>
                </a:lnTo>
                <a:lnTo>
                  <a:pt x="489503" y="42003"/>
                </a:lnTo>
                <a:lnTo>
                  <a:pt x="489503" y="34804"/>
                </a:lnTo>
                <a:lnTo>
                  <a:pt x="526138" y="34804"/>
                </a:lnTo>
                <a:lnTo>
                  <a:pt x="444927" y="0"/>
                </a:lnTo>
                <a:close/>
              </a:path>
              <a:path w="534670" h="76835">
                <a:moveTo>
                  <a:pt x="80104" y="34804"/>
                </a:moveTo>
                <a:lnTo>
                  <a:pt x="45036" y="34804"/>
                </a:lnTo>
                <a:lnTo>
                  <a:pt x="45036" y="42003"/>
                </a:lnTo>
                <a:lnTo>
                  <a:pt x="80104" y="42003"/>
                </a:lnTo>
                <a:lnTo>
                  <a:pt x="80104" y="34804"/>
                </a:lnTo>
                <a:close/>
              </a:path>
              <a:path w="534670" h="76835">
                <a:moveTo>
                  <a:pt x="454435" y="34804"/>
                </a:moveTo>
                <a:lnTo>
                  <a:pt x="80104" y="34804"/>
                </a:lnTo>
                <a:lnTo>
                  <a:pt x="80104" y="42003"/>
                </a:lnTo>
                <a:lnTo>
                  <a:pt x="454435" y="42003"/>
                </a:lnTo>
                <a:lnTo>
                  <a:pt x="454435" y="34804"/>
                </a:lnTo>
                <a:close/>
              </a:path>
              <a:path w="534670" h="76835">
                <a:moveTo>
                  <a:pt x="526138" y="34804"/>
                </a:moveTo>
                <a:lnTo>
                  <a:pt x="489503" y="34804"/>
                </a:lnTo>
                <a:lnTo>
                  <a:pt x="489503" y="42003"/>
                </a:lnTo>
                <a:lnTo>
                  <a:pt x="526141" y="42003"/>
                </a:lnTo>
                <a:lnTo>
                  <a:pt x="534539" y="38404"/>
                </a:lnTo>
                <a:lnTo>
                  <a:pt x="526138" y="3480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6470" y="3572424"/>
            <a:ext cx="11303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3746001" y="3720512"/>
            <a:ext cx="1149985" cy="3590290"/>
            <a:chOff x="3746001" y="3720512"/>
            <a:chExt cx="1149985" cy="359029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85654" y="3720512"/>
              <a:ext cx="710565" cy="76835"/>
            </a:xfrm>
            <a:custGeom>
              <a:avLst/>
              <a:gdLst/>
              <a:ahLst/>
              <a:cxnLst/>
              <a:rect l="l" t="t" r="r" b="b"/>
              <a:pathLst>
                <a:path w="710564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4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4" y="34805"/>
                  </a:lnTo>
                  <a:lnTo>
                    <a:pt x="80162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710564" h="76835">
                  <a:moveTo>
                    <a:pt x="620377" y="0"/>
                  </a:moveTo>
                  <a:lnTo>
                    <a:pt x="629942" y="40806"/>
                  </a:lnTo>
                  <a:lnTo>
                    <a:pt x="629827" y="43207"/>
                  </a:lnTo>
                  <a:lnTo>
                    <a:pt x="620377" y="76809"/>
                  </a:lnTo>
                  <a:lnTo>
                    <a:pt x="701587" y="42005"/>
                  </a:lnTo>
                  <a:lnTo>
                    <a:pt x="664952" y="42005"/>
                  </a:lnTo>
                  <a:lnTo>
                    <a:pt x="664952" y="34805"/>
                  </a:lnTo>
                  <a:lnTo>
                    <a:pt x="701590" y="34805"/>
                  </a:lnTo>
                  <a:lnTo>
                    <a:pt x="620377" y="0"/>
                  </a:lnTo>
                  <a:close/>
                </a:path>
                <a:path w="710564" h="76835">
                  <a:moveTo>
                    <a:pt x="80104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4" y="42005"/>
                  </a:lnTo>
                  <a:lnTo>
                    <a:pt x="80104" y="34805"/>
                  </a:lnTo>
                  <a:close/>
                </a:path>
                <a:path w="710564" h="76835">
                  <a:moveTo>
                    <a:pt x="629885" y="34805"/>
                  </a:moveTo>
                  <a:lnTo>
                    <a:pt x="80104" y="34805"/>
                  </a:lnTo>
                  <a:lnTo>
                    <a:pt x="80104" y="42005"/>
                  </a:lnTo>
                  <a:lnTo>
                    <a:pt x="629885" y="42005"/>
                  </a:lnTo>
                  <a:lnTo>
                    <a:pt x="629885" y="34805"/>
                  </a:lnTo>
                  <a:close/>
                </a:path>
                <a:path w="710564" h="76835">
                  <a:moveTo>
                    <a:pt x="701590" y="34805"/>
                  </a:moveTo>
                  <a:lnTo>
                    <a:pt x="664952" y="34805"/>
                  </a:lnTo>
                  <a:lnTo>
                    <a:pt x="664952" y="42005"/>
                  </a:lnTo>
                  <a:lnTo>
                    <a:pt x="701587" y="42005"/>
                  </a:lnTo>
                  <a:lnTo>
                    <a:pt x="709988" y="38404"/>
                  </a:lnTo>
                  <a:lnTo>
                    <a:pt x="701590" y="3480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46001" y="4920468"/>
              <a:ext cx="912251" cy="2390249"/>
            </a:xfrm>
            <a:prstGeom prst="rect">
              <a:avLst/>
            </a:prstGeom>
          </p:spPr>
        </p:pic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22873" y="5035747"/>
            <a:ext cx="801370" cy="39052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59385" marR="5080" indent="-147320">
              <a:lnSpc>
                <a:spcPts val="1380"/>
              </a:lnSpc>
              <a:spcBef>
                <a:spcPts val="2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COMPASS POINT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4020232" y="3810820"/>
            <a:ext cx="2476500" cy="1254125"/>
            <a:chOff x="4020232" y="3810820"/>
            <a:chExt cx="2476500" cy="1254125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48680" y="4795933"/>
              <a:ext cx="448309" cy="269240"/>
            </a:xfrm>
            <a:custGeom>
              <a:avLst/>
              <a:gdLst/>
              <a:ahLst/>
              <a:cxnLst/>
              <a:rect l="l" t="t" r="r" b="b"/>
              <a:pathLst>
                <a:path w="448310" h="269239">
                  <a:moveTo>
                    <a:pt x="70664" y="37895"/>
                  </a:moveTo>
                  <a:lnTo>
                    <a:pt x="70002" y="38898"/>
                  </a:lnTo>
                  <a:lnTo>
                    <a:pt x="68742" y="40943"/>
                  </a:lnTo>
                  <a:lnTo>
                    <a:pt x="67547" y="43023"/>
                  </a:lnTo>
                  <a:lnTo>
                    <a:pt x="66981" y="44082"/>
                  </a:lnTo>
                  <a:lnTo>
                    <a:pt x="444143" y="268719"/>
                  </a:lnTo>
                  <a:lnTo>
                    <a:pt x="447829" y="262534"/>
                  </a:lnTo>
                  <a:lnTo>
                    <a:pt x="70664" y="37895"/>
                  </a:lnTo>
                  <a:close/>
                </a:path>
                <a:path w="448310" h="269239">
                  <a:moveTo>
                    <a:pt x="0" y="0"/>
                  </a:moveTo>
                  <a:lnTo>
                    <a:pt x="57337" y="78851"/>
                  </a:lnTo>
                  <a:lnTo>
                    <a:pt x="57567" y="76194"/>
                  </a:lnTo>
                  <a:lnTo>
                    <a:pt x="57863" y="73573"/>
                  </a:lnTo>
                  <a:lnTo>
                    <a:pt x="66981" y="44082"/>
                  </a:lnTo>
                  <a:lnTo>
                    <a:pt x="36850" y="26136"/>
                  </a:lnTo>
                  <a:lnTo>
                    <a:pt x="40537" y="19951"/>
                  </a:lnTo>
                  <a:lnTo>
                    <a:pt x="86913" y="19951"/>
                  </a:lnTo>
                  <a:lnTo>
                    <a:pt x="88121" y="18958"/>
                  </a:lnTo>
                  <a:lnTo>
                    <a:pt x="90156" y="17377"/>
                  </a:lnTo>
                  <a:lnTo>
                    <a:pt x="92254" y="15833"/>
                  </a:lnTo>
                  <a:lnTo>
                    <a:pt x="94414" y="14328"/>
                  </a:lnTo>
                  <a:lnTo>
                    <a:pt x="96643" y="12860"/>
                  </a:lnTo>
                  <a:lnTo>
                    <a:pt x="0" y="0"/>
                  </a:lnTo>
                  <a:close/>
                </a:path>
                <a:path w="448310" h="269239">
                  <a:moveTo>
                    <a:pt x="40537" y="19951"/>
                  </a:moveTo>
                  <a:lnTo>
                    <a:pt x="36850" y="26136"/>
                  </a:lnTo>
                  <a:lnTo>
                    <a:pt x="66981" y="44082"/>
                  </a:lnTo>
                  <a:lnTo>
                    <a:pt x="67547" y="43023"/>
                  </a:lnTo>
                  <a:lnTo>
                    <a:pt x="68742" y="40943"/>
                  </a:lnTo>
                  <a:lnTo>
                    <a:pt x="70002" y="38898"/>
                  </a:lnTo>
                  <a:lnTo>
                    <a:pt x="70664" y="37895"/>
                  </a:lnTo>
                  <a:lnTo>
                    <a:pt x="40537" y="19951"/>
                  </a:lnTo>
                  <a:close/>
                </a:path>
                <a:path w="448310" h="269239">
                  <a:moveTo>
                    <a:pt x="86913" y="19951"/>
                  </a:moveTo>
                  <a:lnTo>
                    <a:pt x="40537" y="19951"/>
                  </a:lnTo>
                  <a:lnTo>
                    <a:pt x="70664" y="37895"/>
                  </a:lnTo>
                  <a:lnTo>
                    <a:pt x="71327" y="36893"/>
                  </a:lnTo>
                  <a:lnTo>
                    <a:pt x="72716" y="34927"/>
                  </a:lnTo>
                  <a:lnTo>
                    <a:pt x="86151" y="20577"/>
                  </a:lnTo>
                  <a:lnTo>
                    <a:pt x="86913" y="1995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582" y="381717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0" y="164466"/>
                  </a:moveTo>
                  <a:lnTo>
                    <a:pt x="328932" y="164466"/>
                  </a:lnTo>
                </a:path>
                <a:path w="328929" h="328929">
                  <a:moveTo>
                    <a:pt x="164466" y="328928"/>
                  </a:moveTo>
                  <a:lnTo>
                    <a:pt x="16446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42074" y="7265681"/>
            <a:ext cx="1221105" cy="21462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BOW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24989" y="3837966"/>
            <a:ext cx="1687195" cy="21462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59272" y="7217690"/>
            <a:ext cx="1097915" cy="21462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u="sng" spc="4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2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6240" y="996853"/>
            <a:ext cx="4180204" cy="19983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‘TRUE’</a:t>
            </a:r>
            <a:r>
              <a:rPr sz="16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endParaRPr sz="1600">
              <a:latin typeface="Arial"/>
              <a:cs typeface="Arial"/>
            </a:endParaRPr>
          </a:p>
          <a:p>
            <a:pPr marL="161290" marR="344805" algn="ctr">
              <a:lnSpc>
                <a:spcPts val="1789"/>
              </a:lnSpc>
              <a:spcBef>
                <a:spcPts val="57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PYRAMID,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ADDING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600">
              <a:latin typeface="Arial"/>
              <a:cs typeface="Arial"/>
            </a:endParaRPr>
          </a:p>
          <a:p>
            <a:pPr marL="178435" marR="363220" algn="ctr">
              <a:lnSpc>
                <a:spcPts val="1340"/>
              </a:lnSpc>
              <a:spcBef>
                <a:spcPts val="19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ORIGINAL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NEEDS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PROJECTING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APPEAR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PERFECT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CIRCLE, BECAUSE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PYRAMID SLANTS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AWAY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VIEWER.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67128" y="611610"/>
            <a:ext cx="5773420" cy="6494145"/>
            <a:chOff x="167128" y="611610"/>
            <a:chExt cx="5773420" cy="649414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120" y="5372600"/>
              <a:ext cx="2745740" cy="1586230"/>
            </a:xfrm>
            <a:custGeom>
              <a:avLst/>
              <a:gdLst/>
              <a:ahLst/>
              <a:cxnLst/>
              <a:rect l="l" t="t" r="r" b="b"/>
              <a:pathLst>
                <a:path w="2745740" h="1586229">
                  <a:moveTo>
                    <a:pt x="1389548" y="0"/>
                  </a:moveTo>
                  <a:lnTo>
                    <a:pt x="0" y="792168"/>
                  </a:lnTo>
                  <a:lnTo>
                    <a:pt x="1368205" y="1586193"/>
                  </a:lnTo>
                  <a:lnTo>
                    <a:pt x="2745687" y="794023"/>
                  </a:lnTo>
                  <a:lnTo>
                    <a:pt x="138954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495" y="3867105"/>
              <a:ext cx="1383030" cy="3094990"/>
            </a:xfrm>
            <a:custGeom>
              <a:avLst/>
              <a:gdLst/>
              <a:ahLst/>
              <a:cxnLst/>
              <a:rect l="l" t="t" r="r" b="b"/>
              <a:pathLst>
                <a:path w="1383030" h="3094990">
                  <a:moveTo>
                    <a:pt x="1382647" y="0"/>
                  </a:moveTo>
                  <a:lnTo>
                    <a:pt x="0" y="2297188"/>
                  </a:lnTo>
                  <a:lnTo>
                    <a:pt x="1367805" y="3094466"/>
                  </a:lnTo>
                  <a:lnTo>
                    <a:pt x="13826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1462" y="5968486"/>
              <a:ext cx="1945005" cy="1122680"/>
            </a:xfrm>
            <a:custGeom>
              <a:avLst/>
              <a:gdLst/>
              <a:ahLst/>
              <a:cxnLst/>
              <a:rect l="l" t="t" r="r" b="b"/>
              <a:pathLst>
                <a:path w="1945005" h="1122679">
                  <a:moveTo>
                    <a:pt x="1944517" y="112266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6300" y="3867105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14842" y="0"/>
                  </a:moveTo>
                  <a:lnTo>
                    <a:pt x="0" y="3094466"/>
                  </a:lnTo>
                  <a:lnTo>
                    <a:pt x="1380269" y="2300443"/>
                  </a:lnTo>
                  <a:lnTo>
                    <a:pt x="1484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6300" y="3867105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0" y="3094466"/>
                  </a:moveTo>
                  <a:lnTo>
                    <a:pt x="14842" y="0"/>
                  </a:lnTo>
                  <a:lnTo>
                    <a:pt x="1380269" y="2300443"/>
                  </a:lnTo>
                  <a:lnTo>
                    <a:pt x="0" y="309446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4779" y="5955814"/>
              <a:ext cx="1985010" cy="1146175"/>
            </a:xfrm>
            <a:custGeom>
              <a:avLst/>
              <a:gdLst/>
              <a:ahLst/>
              <a:cxnLst/>
              <a:rect l="l" t="t" r="r" b="b"/>
              <a:pathLst>
                <a:path w="1985010" h="1146175">
                  <a:moveTo>
                    <a:pt x="0" y="1145908"/>
                  </a:moveTo>
                  <a:lnTo>
                    <a:pt x="198477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5989" y="5372876"/>
              <a:ext cx="2735580" cy="795020"/>
            </a:xfrm>
            <a:custGeom>
              <a:avLst/>
              <a:gdLst/>
              <a:ahLst/>
              <a:cxnLst/>
              <a:rect l="l" t="t" r="r" b="b"/>
              <a:pathLst>
                <a:path w="2735579" h="795020">
                  <a:moveTo>
                    <a:pt x="2735258" y="786556"/>
                  </a:moveTo>
                  <a:lnTo>
                    <a:pt x="1372904" y="0"/>
                  </a:lnTo>
                </a:path>
                <a:path w="2735579" h="795020">
                  <a:moveTo>
                    <a:pt x="0" y="794721"/>
                  </a:moveTo>
                  <a:lnTo>
                    <a:pt x="1369606" y="398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6517" y="5088345"/>
              <a:ext cx="421589" cy="691299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6517" y="5088345"/>
              <a:ext cx="421640" cy="691515"/>
            </a:xfrm>
            <a:custGeom>
              <a:avLst/>
              <a:gdLst/>
              <a:ahLst/>
              <a:cxnLst/>
              <a:rect l="l" t="t" r="r" b="b"/>
              <a:pathLst>
                <a:path w="421639" h="691514">
                  <a:moveTo>
                    <a:pt x="155786" y="758"/>
                  </a:moveTo>
                  <a:lnTo>
                    <a:pt x="223004" y="8066"/>
                  </a:lnTo>
                  <a:lnTo>
                    <a:pt x="286757" y="48104"/>
                  </a:lnTo>
                  <a:lnTo>
                    <a:pt x="316002" y="78789"/>
                  </a:lnTo>
                  <a:lnTo>
                    <a:pt x="342781" y="115726"/>
                  </a:lnTo>
                  <a:lnTo>
                    <a:pt x="366563" y="158274"/>
                  </a:lnTo>
                  <a:lnTo>
                    <a:pt x="386813" y="205788"/>
                  </a:lnTo>
                  <a:lnTo>
                    <a:pt x="403000" y="257626"/>
                  </a:lnTo>
                  <a:lnTo>
                    <a:pt x="414590" y="313144"/>
                  </a:lnTo>
                  <a:lnTo>
                    <a:pt x="420847" y="369512"/>
                  </a:lnTo>
                  <a:lnTo>
                    <a:pt x="421589" y="423812"/>
                  </a:lnTo>
                  <a:lnTo>
                    <a:pt x="417124" y="475268"/>
                  </a:lnTo>
                  <a:lnTo>
                    <a:pt x="407758" y="523102"/>
                  </a:lnTo>
                  <a:lnTo>
                    <a:pt x="393798" y="566538"/>
                  </a:lnTo>
                  <a:lnTo>
                    <a:pt x="375549" y="604798"/>
                  </a:lnTo>
                  <a:lnTo>
                    <a:pt x="353319" y="637105"/>
                  </a:lnTo>
                  <a:lnTo>
                    <a:pt x="298139" y="680753"/>
                  </a:lnTo>
                  <a:lnTo>
                    <a:pt x="232026" y="691299"/>
                  </a:lnTo>
                  <a:lnTo>
                    <a:pt x="198584" y="683232"/>
                  </a:lnTo>
                  <a:lnTo>
                    <a:pt x="134831" y="643193"/>
                  </a:lnTo>
                  <a:lnTo>
                    <a:pt x="105586" y="612509"/>
                  </a:lnTo>
                  <a:lnTo>
                    <a:pt x="78807" y="575571"/>
                  </a:lnTo>
                  <a:lnTo>
                    <a:pt x="55026" y="533023"/>
                  </a:lnTo>
                  <a:lnTo>
                    <a:pt x="34775" y="485509"/>
                  </a:lnTo>
                  <a:lnTo>
                    <a:pt x="18588" y="433671"/>
                  </a:lnTo>
                  <a:lnTo>
                    <a:pt x="6998" y="378153"/>
                  </a:lnTo>
                  <a:lnTo>
                    <a:pt x="742" y="321785"/>
                  </a:lnTo>
                  <a:lnTo>
                    <a:pt x="0" y="267485"/>
                  </a:lnTo>
                  <a:lnTo>
                    <a:pt x="4464" y="216029"/>
                  </a:lnTo>
                  <a:lnTo>
                    <a:pt x="13830" y="168195"/>
                  </a:lnTo>
                  <a:lnTo>
                    <a:pt x="27791" y="124760"/>
                  </a:lnTo>
                  <a:lnTo>
                    <a:pt x="46039" y="86500"/>
                  </a:lnTo>
                  <a:lnTo>
                    <a:pt x="68269" y="54193"/>
                  </a:lnTo>
                  <a:lnTo>
                    <a:pt x="123449" y="10545"/>
                  </a:lnTo>
                  <a:lnTo>
                    <a:pt x="155786" y="75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3879" y="4719597"/>
              <a:ext cx="403225" cy="583565"/>
            </a:xfrm>
            <a:custGeom>
              <a:avLst/>
              <a:gdLst/>
              <a:ahLst/>
              <a:cxnLst/>
              <a:rect l="l" t="t" r="r" b="b"/>
              <a:pathLst>
                <a:path w="403225" h="583564">
                  <a:moveTo>
                    <a:pt x="313210" y="7518"/>
                  </a:moveTo>
                  <a:lnTo>
                    <a:pt x="277111" y="0"/>
                  </a:lnTo>
                  <a:lnTo>
                    <a:pt x="239097" y="4174"/>
                  </a:lnTo>
                  <a:lnTo>
                    <a:pt x="200292" y="19165"/>
                  </a:lnTo>
                  <a:lnTo>
                    <a:pt x="161819" y="44094"/>
                  </a:lnTo>
                  <a:lnTo>
                    <a:pt x="124802" y="78086"/>
                  </a:lnTo>
                  <a:lnTo>
                    <a:pt x="90366" y="120263"/>
                  </a:lnTo>
                  <a:lnTo>
                    <a:pt x="59635" y="169747"/>
                  </a:lnTo>
                  <a:lnTo>
                    <a:pt x="33731" y="225661"/>
                  </a:lnTo>
                  <a:lnTo>
                    <a:pt x="14649" y="284255"/>
                  </a:lnTo>
                  <a:lnTo>
                    <a:pt x="3480" y="341425"/>
                  </a:lnTo>
                  <a:lnTo>
                    <a:pt x="0" y="395763"/>
                  </a:lnTo>
                  <a:lnTo>
                    <a:pt x="3980" y="445861"/>
                  </a:lnTo>
                  <a:lnTo>
                    <a:pt x="15197" y="490312"/>
                  </a:lnTo>
                  <a:lnTo>
                    <a:pt x="33422" y="527708"/>
                  </a:lnTo>
                  <a:lnTo>
                    <a:pt x="58431" y="556641"/>
                  </a:lnTo>
                  <a:lnTo>
                    <a:pt x="126094" y="583222"/>
                  </a:lnTo>
                  <a:lnTo>
                    <a:pt x="164108" y="579048"/>
                  </a:lnTo>
                  <a:lnTo>
                    <a:pt x="202914" y="564057"/>
                  </a:lnTo>
                  <a:lnTo>
                    <a:pt x="241387" y="539127"/>
                  </a:lnTo>
                  <a:lnTo>
                    <a:pt x="278403" y="505136"/>
                  </a:lnTo>
                  <a:lnTo>
                    <a:pt x="312839" y="462959"/>
                  </a:lnTo>
                  <a:lnTo>
                    <a:pt x="343571" y="413475"/>
                  </a:lnTo>
                  <a:lnTo>
                    <a:pt x="369475" y="357561"/>
                  </a:lnTo>
                  <a:lnTo>
                    <a:pt x="388557" y="298967"/>
                  </a:lnTo>
                  <a:lnTo>
                    <a:pt x="399725" y="241797"/>
                  </a:lnTo>
                  <a:lnTo>
                    <a:pt x="403206" y="187460"/>
                  </a:lnTo>
                  <a:lnTo>
                    <a:pt x="399225" y="137362"/>
                  </a:lnTo>
                  <a:lnTo>
                    <a:pt x="388009" y="92911"/>
                  </a:lnTo>
                  <a:lnTo>
                    <a:pt x="369783" y="55515"/>
                  </a:lnTo>
                  <a:lnTo>
                    <a:pt x="344775" y="26582"/>
                  </a:lnTo>
                  <a:lnTo>
                    <a:pt x="313210" y="751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1920" y="4735497"/>
              <a:ext cx="874394" cy="1038225"/>
            </a:xfrm>
            <a:custGeom>
              <a:avLst/>
              <a:gdLst/>
              <a:ahLst/>
              <a:cxnLst/>
              <a:rect l="l" t="t" r="r" b="b"/>
              <a:pathLst>
                <a:path w="874394" h="1038225">
                  <a:moveTo>
                    <a:pt x="824767" y="1038153"/>
                  </a:moveTo>
                  <a:lnTo>
                    <a:pt x="0" y="561974"/>
                  </a:lnTo>
                </a:path>
                <a:path w="874394" h="1038225">
                  <a:moveTo>
                    <a:pt x="873978" y="365861"/>
                  </a:moveTo>
                  <a:lnTo>
                    <a:pt x="240289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8668" y="6230648"/>
              <a:ext cx="529535" cy="363291"/>
            </a:xfrm>
            <a:prstGeom prst="rect">
              <a:avLst/>
            </a:prstGeom>
          </p:spPr>
        </p:pic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14008" y="5286254"/>
              <a:ext cx="202565" cy="270510"/>
            </a:xfrm>
            <a:custGeom>
              <a:avLst/>
              <a:gdLst/>
              <a:ahLst/>
              <a:cxnLst/>
              <a:rect l="l" t="t" r="r" b="b"/>
              <a:pathLst>
                <a:path w="202564" h="270510">
                  <a:moveTo>
                    <a:pt x="53182" y="0"/>
                  </a:moveTo>
                  <a:lnTo>
                    <a:pt x="130388" y="270226"/>
                  </a:lnTo>
                </a:path>
                <a:path w="202564" h="270510">
                  <a:moveTo>
                    <a:pt x="0" y="178755"/>
                  </a:moveTo>
                  <a:lnTo>
                    <a:pt x="202406" y="573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92768" y="6166301"/>
              <a:ext cx="1139190" cy="673100"/>
            </a:xfrm>
            <a:custGeom>
              <a:avLst/>
              <a:gdLst/>
              <a:ahLst/>
              <a:cxnLst/>
              <a:rect l="l" t="t" r="r" b="b"/>
              <a:pathLst>
                <a:path w="1139189" h="673100">
                  <a:moveTo>
                    <a:pt x="557479" y="563524"/>
                  </a:moveTo>
                  <a:lnTo>
                    <a:pt x="543775" y="555904"/>
                  </a:lnTo>
                  <a:lnTo>
                    <a:pt x="529031" y="564794"/>
                  </a:lnTo>
                  <a:lnTo>
                    <a:pt x="484314" y="594004"/>
                  </a:lnTo>
                  <a:lnTo>
                    <a:pt x="447560" y="572414"/>
                  </a:lnTo>
                  <a:lnTo>
                    <a:pt x="516585" y="529234"/>
                  </a:lnTo>
                  <a:lnTo>
                    <a:pt x="502945" y="521614"/>
                  </a:lnTo>
                  <a:lnTo>
                    <a:pt x="416547" y="576224"/>
                  </a:lnTo>
                  <a:lnTo>
                    <a:pt x="535139" y="643534"/>
                  </a:lnTo>
                  <a:lnTo>
                    <a:pt x="551903" y="632104"/>
                  </a:lnTo>
                  <a:lnTo>
                    <a:pt x="498195" y="601624"/>
                  </a:lnTo>
                  <a:lnTo>
                    <a:pt x="510120" y="594004"/>
                  </a:lnTo>
                  <a:lnTo>
                    <a:pt x="557479" y="563524"/>
                  </a:lnTo>
                  <a:close/>
                </a:path>
                <a:path w="1139189" h="673100">
                  <a:moveTo>
                    <a:pt x="657098" y="364705"/>
                  </a:moveTo>
                  <a:lnTo>
                    <a:pt x="144297" y="68643"/>
                  </a:lnTo>
                  <a:lnTo>
                    <a:pt x="145199" y="67322"/>
                  </a:lnTo>
                  <a:lnTo>
                    <a:pt x="148018" y="63461"/>
                  </a:lnTo>
                  <a:lnTo>
                    <a:pt x="175323" y="35229"/>
                  </a:lnTo>
                  <a:lnTo>
                    <a:pt x="177279" y="33667"/>
                  </a:lnTo>
                  <a:lnTo>
                    <a:pt x="179311" y="32042"/>
                  </a:lnTo>
                  <a:lnTo>
                    <a:pt x="183438" y="28917"/>
                  </a:lnTo>
                  <a:lnTo>
                    <a:pt x="187680" y="25869"/>
                  </a:lnTo>
                  <a:lnTo>
                    <a:pt x="192062" y="22898"/>
                  </a:lnTo>
                  <a:lnTo>
                    <a:pt x="0" y="0"/>
                  </a:lnTo>
                  <a:lnTo>
                    <a:pt x="115874" y="154876"/>
                  </a:lnTo>
                  <a:lnTo>
                    <a:pt x="116255" y="149593"/>
                  </a:lnTo>
                  <a:lnTo>
                    <a:pt x="116763" y="144399"/>
                  </a:lnTo>
                  <a:lnTo>
                    <a:pt x="125501" y="105448"/>
                  </a:lnTo>
                  <a:lnTo>
                    <a:pt x="131597" y="90639"/>
                  </a:lnTo>
                  <a:lnTo>
                    <a:pt x="644398" y="386702"/>
                  </a:lnTo>
                  <a:lnTo>
                    <a:pt x="657098" y="364705"/>
                  </a:lnTo>
                  <a:close/>
                </a:path>
                <a:path w="1139189" h="673100">
                  <a:moveTo>
                    <a:pt x="745007" y="505104"/>
                  </a:moveTo>
                  <a:lnTo>
                    <a:pt x="727938" y="503834"/>
                  </a:lnTo>
                  <a:lnTo>
                    <a:pt x="693801" y="501294"/>
                  </a:lnTo>
                  <a:lnTo>
                    <a:pt x="686371" y="500024"/>
                  </a:lnTo>
                  <a:lnTo>
                    <a:pt x="672338" y="500024"/>
                  </a:lnTo>
                  <a:lnTo>
                    <a:pt x="665708" y="501294"/>
                  </a:lnTo>
                  <a:lnTo>
                    <a:pt x="661746" y="501294"/>
                  </a:lnTo>
                  <a:lnTo>
                    <a:pt x="656653" y="502564"/>
                  </a:lnTo>
                  <a:lnTo>
                    <a:pt x="650544" y="503834"/>
                  </a:lnTo>
                  <a:lnTo>
                    <a:pt x="657021" y="497484"/>
                  </a:lnTo>
                  <a:lnTo>
                    <a:pt x="661606" y="492404"/>
                  </a:lnTo>
                  <a:lnTo>
                    <a:pt x="664324" y="486054"/>
                  </a:lnTo>
                  <a:lnTo>
                    <a:pt x="665187" y="480974"/>
                  </a:lnTo>
                  <a:lnTo>
                    <a:pt x="665111" y="474624"/>
                  </a:lnTo>
                  <a:lnTo>
                    <a:pt x="662025" y="470814"/>
                  </a:lnTo>
                  <a:lnTo>
                    <a:pt x="660996" y="469544"/>
                  </a:lnTo>
                  <a:lnTo>
                    <a:pt x="646709" y="460654"/>
                  </a:lnTo>
                  <a:lnTo>
                    <a:pt x="644855" y="460336"/>
                  </a:lnTo>
                  <a:lnTo>
                    <a:pt x="644855" y="486054"/>
                  </a:lnTo>
                  <a:lnTo>
                    <a:pt x="644067" y="488594"/>
                  </a:lnTo>
                  <a:lnTo>
                    <a:pt x="638797" y="496214"/>
                  </a:lnTo>
                  <a:lnTo>
                    <a:pt x="633895" y="500024"/>
                  </a:lnTo>
                  <a:lnTo>
                    <a:pt x="592201" y="526694"/>
                  </a:lnTo>
                  <a:lnTo>
                    <a:pt x="553961" y="505104"/>
                  </a:lnTo>
                  <a:lnTo>
                    <a:pt x="592620" y="480974"/>
                  </a:lnTo>
                  <a:lnTo>
                    <a:pt x="599160" y="477164"/>
                  </a:lnTo>
                  <a:lnTo>
                    <a:pt x="605447" y="474624"/>
                  </a:lnTo>
                  <a:lnTo>
                    <a:pt x="611517" y="472084"/>
                  </a:lnTo>
                  <a:lnTo>
                    <a:pt x="617359" y="470814"/>
                  </a:lnTo>
                  <a:lnTo>
                    <a:pt x="624890" y="470814"/>
                  </a:lnTo>
                  <a:lnTo>
                    <a:pt x="631380" y="472084"/>
                  </a:lnTo>
                  <a:lnTo>
                    <a:pt x="640448" y="477164"/>
                  </a:lnTo>
                  <a:lnTo>
                    <a:pt x="642772" y="479704"/>
                  </a:lnTo>
                  <a:lnTo>
                    <a:pt x="644855" y="486054"/>
                  </a:lnTo>
                  <a:lnTo>
                    <a:pt x="644855" y="460336"/>
                  </a:lnTo>
                  <a:lnTo>
                    <a:pt x="639356" y="459384"/>
                  </a:lnTo>
                  <a:lnTo>
                    <a:pt x="622528" y="456844"/>
                  </a:lnTo>
                  <a:lnTo>
                    <a:pt x="614476" y="458114"/>
                  </a:lnTo>
                  <a:lnTo>
                    <a:pt x="606894" y="460654"/>
                  </a:lnTo>
                  <a:lnTo>
                    <a:pt x="600913" y="461924"/>
                  </a:lnTo>
                  <a:lnTo>
                    <a:pt x="594321" y="465734"/>
                  </a:lnTo>
                  <a:lnTo>
                    <a:pt x="587108" y="469544"/>
                  </a:lnTo>
                  <a:lnTo>
                    <a:pt x="579310" y="473354"/>
                  </a:lnTo>
                  <a:lnTo>
                    <a:pt x="524802" y="507644"/>
                  </a:lnTo>
                  <a:lnTo>
                    <a:pt x="640727" y="573684"/>
                  </a:lnTo>
                  <a:lnTo>
                    <a:pt x="651421" y="567334"/>
                  </a:lnTo>
                  <a:lnTo>
                    <a:pt x="656818" y="563524"/>
                  </a:lnTo>
                  <a:lnTo>
                    <a:pt x="605447" y="534314"/>
                  </a:lnTo>
                  <a:lnTo>
                    <a:pt x="616800" y="526694"/>
                  </a:lnTo>
                  <a:lnTo>
                    <a:pt x="628167" y="519074"/>
                  </a:lnTo>
                  <a:lnTo>
                    <a:pt x="631253" y="517804"/>
                  </a:lnTo>
                  <a:lnTo>
                    <a:pt x="636460" y="515264"/>
                  </a:lnTo>
                  <a:lnTo>
                    <a:pt x="639889" y="515264"/>
                  </a:lnTo>
                  <a:lnTo>
                    <a:pt x="647547" y="512724"/>
                  </a:lnTo>
                  <a:lnTo>
                    <a:pt x="664819" y="512724"/>
                  </a:lnTo>
                  <a:lnTo>
                    <a:pt x="671131" y="513994"/>
                  </a:lnTo>
                  <a:lnTo>
                    <a:pt x="678357" y="513994"/>
                  </a:lnTo>
                  <a:lnTo>
                    <a:pt x="686473" y="515264"/>
                  </a:lnTo>
                  <a:lnTo>
                    <a:pt x="696302" y="515264"/>
                  </a:lnTo>
                  <a:lnTo>
                    <a:pt x="725792" y="517804"/>
                  </a:lnTo>
                  <a:lnTo>
                    <a:pt x="733475" y="512724"/>
                  </a:lnTo>
                  <a:lnTo>
                    <a:pt x="745007" y="505104"/>
                  </a:lnTo>
                  <a:close/>
                </a:path>
                <a:path w="1139189" h="673100">
                  <a:moveTo>
                    <a:pt x="834961" y="435254"/>
                  </a:moveTo>
                  <a:lnTo>
                    <a:pt x="814755" y="402234"/>
                  </a:lnTo>
                  <a:lnTo>
                    <a:pt x="814070" y="401789"/>
                  </a:lnTo>
                  <a:lnTo>
                    <a:pt x="814070" y="432714"/>
                  </a:lnTo>
                  <a:lnTo>
                    <a:pt x="813435" y="439064"/>
                  </a:lnTo>
                  <a:lnTo>
                    <a:pt x="780211" y="465734"/>
                  </a:lnTo>
                  <a:lnTo>
                    <a:pt x="770001" y="468274"/>
                  </a:lnTo>
                  <a:lnTo>
                    <a:pt x="747788" y="468274"/>
                  </a:lnTo>
                  <a:lnTo>
                    <a:pt x="704850" y="450494"/>
                  </a:lnTo>
                  <a:lnTo>
                    <a:pt x="691451" y="430174"/>
                  </a:lnTo>
                  <a:lnTo>
                    <a:pt x="692861" y="423824"/>
                  </a:lnTo>
                  <a:lnTo>
                    <a:pt x="696163" y="417474"/>
                  </a:lnTo>
                  <a:lnTo>
                    <a:pt x="701370" y="411124"/>
                  </a:lnTo>
                  <a:lnTo>
                    <a:pt x="708494" y="406044"/>
                  </a:lnTo>
                  <a:lnTo>
                    <a:pt x="714349" y="403504"/>
                  </a:lnTo>
                  <a:lnTo>
                    <a:pt x="720623" y="399694"/>
                  </a:lnTo>
                  <a:lnTo>
                    <a:pt x="727303" y="398424"/>
                  </a:lnTo>
                  <a:lnTo>
                    <a:pt x="741641" y="395884"/>
                  </a:lnTo>
                  <a:lnTo>
                    <a:pt x="756259" y="395884"/>
                  </a:lnTo>
                  <a:lnTo>
                    <a:pt x="801141" y="413664"/>
                  </a:lnTo>
                  <a:lnTo>
                    <a:pt x="814070" y="432714"/>
                  </a:lnTo>
                  <a:lnTo>
                    <a:pt x="814070" y="401789"/>
                  </a:lnTo>
                  <a:lnTo>
                    <a:pt x="807021" y="397154"/>
                  </a:lnTo>
                  <a:lnTo>
                    <a:pt x="804202" y="395884"/>
                  </a:lnTo>
                  <a:lnTo>
                    <a:pt x="798576" y="393344"/>
                  </a:lnTo>
                  <a:lnTo>
                    <a:pt x="789736" y="389534"/>
                  </a:lnTo>
                  <a:lnTo>
                    <a:pt x="780529" y="386994"/>
                  </a:lnTo>
                  <a:lnTo>
                    <a:pt x="770940" y="384454"/>
                  </a:lnTo>
                  <a:lnTo>
                    <a:pt x="761098" y="383184"/>
                  </a:lnTo>
                  <a:lnTo>
                    <a:pt x="751243" y="383184"/>
                  </a:lnTo>
                  <a:lnTo>
                    <a:pt x="712533" y="390804"/>
                  </a:lnTo>
                  <a:lnTo>
                    <a:pt x="677341" y="414934"/>
                  </a:lnTo>
                  <a:lnTo>
                    <a:pt x="671410" y="432714"/>
                  </a:lnTo>
                  <a:lnTo>
                    <a:pt x="673277" y="441604"/>
                  </a:lnTo>
                  <a:lnTo>
                    <a:pt x="707517" y="472084"/>
                  </a:lnTo>
                  <a:lnTo>
                    <a:pt x="744575" y="480974"/>
                  </a:lnTo>
                  <a:lnTo>
                    <a:pt x="754621" y="480974"/>
                  </a:lnTo>
                  <a:lnTo>
                    <a:pt x="794067" y="473354"/>
                  </a:lnTo>
                  <a:lnTo>
                    <a:pt x="827849" y="447954"/>
                  </a:lnTo>
                  <a:lnTo>
                    <a:pt x="831215" y="442874"/>
                  </a:lnTo>
                  <a:lnTo>
                    <a:pt x="834961" y="435254"/>
                  </a:lnTo>
                  <a:close/>
                </a:path>
                <a:path w="1139189" h="673100">
                  <a:moveTo>
                    <a:pt x="844359" y="662584"/>
                  </a:moveTo>
                  <a:lnTo>
                    <a:pt x="842518" y="660044"/>
                  </a:lnTo>
                  <a:lnTo>
                    <a:pt x="800074" y="601624"/>
                  </a:lnTo>
                  <a:lnTo>
                    <a:pt x="773912" y="564794"/>
                  </a:lnTo>
                  <a:lnTo>
                    <a:pt x="758164" y="576224"/>
                  </a:lnTo>
                  <a:lnTo>
                    <a:pt x="764667" y="583844"/>
                  </a:lnTo>
                  <a:lnTo>
                    <a:pt x="771207" y="592734"/>
                  </a:lnTo>
                  <a:lnTo>
                    <a:pt x="814882" y="649884"/>
                  </a:lnTo>
                  <a:lnTo>
                    <a:pt x="819035" y="654964"/>
                  </a:lnTo>
                  <a:lnTo>
                    <a:pt x="823696" y="660044"/>
                  </a:lnTo>
                  <a:lnTo>
                    <a:pt x="817854" y="658774"/>
                  </a:lnTo>
                  <a:lnTo>
                    <a:pt x="811707" y="657504"/>
                  </a:lnTo>
                  <a:lnTo>
                    <a:pt x="805230" y="654964"/>
                  </a:lnTo>
                  <a:lnTo>
                    <a:pt x="798436" y="653694"/>
                  </a:lnTo>
                  <a:lnTo>
                    <a:pt x="682625" y="627024"/>
                  </a:lnTo>
                  <a:lnTo>
                    <a:pt x="665124" y="638454"/>
                  </a:lnTo>
                  <a:lnTo>
                    <a:pt x="828357" y="672744"/>
                  </a:lnTo>
                  <a:lnTo>
                    <a:pt x="844359" y="662584"/>
                  </a:lnTo>
                  <a:close/>
                </a:path>
                <a:path w="1139189" h="673100">
                  <a:moveTo>
                    <a:pt x="919594" y="607974"/>
                  </a:moveTo>
                  <a:lnTo>
                    <a:pt x="805408" y="543204"/>
                  </a:lnTo>
                  <a:lnTo>
                    <a:pt x="790219" y="554634"/>
                  </a:lnTo>
                  <a:lnTo>
                    <a:pt x="904811" y="619404"/>
                  </a:lnTo>
                  <a:lnTo>
                    <a:pt x="909688" y="615594"/>
                  </a:lnTo>
                  <a:lnTo>
                    <a:pt x="919594" y="607974"/>
                  </a:lnTo>
                  <a:close/>
                </a:path>
                <a:path w="1139189" h="673100">
                  <a:moveTo>
                    <a:pt x="963841" y="361594"/>
                  </a:moveTo>
                  <a:lnTo>
                    <a:pt x="959345" y="359054"/>
                  </a:lnTo>
                  <a:lnTo>
                    <a:pt x="957110" y="357784"/>
                  </a:lnTo>
                  <a:lnTo>
                    <a:pt x="856068" y="300634"/>
                  </a:lnTo>
                  <a:lnTo>
                    <a:pt x="847001" y="306984"/>
                  </a:lnTo>
                  <a:lnTo>
                    <a:pt x="842479" y="309524"/>
                  </a:lnTo>
                  <a:lnTo>
                    <a:pt x="927290" y="357784"/>
                  </a:lnTo>
                  <a:lnTo>
                    <a:pt x="874445" y="352704"/>
                  </a:lnTo>
                  <a:lnTo>
                    <a:pt x="785558" y="345084"/>
                  </a:lnTo>
                  <a:lnTo>
                    <a:pt x="775525" y="351434"/>
                  </a:lnTo>
                  <a:lnTo>
                    <a:pt x="770534" y="353974"/>
                  </a:lnTo>
                  <a:lnTo>
                    <a:pt x="880414" y="416204"/>
                  </a:lnTo>
                  <a:lnTo>
                    <a:pt x="889520" y="409854"/>
                  </a:lnTo>
                  <a:lnTo>
                    <a:pt x="894130" y="407314"/>
                  </a:lnTo>
                  <a:lnTo>
                    <a:pt x="808101" y="359054"/>
                  </a:lnTo>
                  <a:lnTo>
                    <a:pt x="879259" y="365404"/>
                  </a:lnTo>
                  <a:lnTo>
                    <a:pt x="949655" y="370484"/>
                  </a:lnTo>
                  <a:lnTo>
                    <a:pt x="954417" y="367944"/>
                  </a:lnTo>
                  <a:lnTo>
                    <a:pt x="963841" y="361594"/>
                  </a:lnTo>
                  <a:close/>
                </a:path>
                <a:path w="1139189" h="673100">
                  <a:moveTo>
                    <a:pt x="1025804" y="533044"/>
                  </a:moveTo>
                  <a:lnTo>
                    <a:pt x="1012736" y="525424"/>
                  </a:lnTo>
                  <a:lnTo>
                    <a:pt x="946848" y="572414"/>
                  </a:lnTo>
                  <a:lnTo>
                    <a:pt x="908291" y="550824"/>
                  </a:lnTo>
                  <a:lnTo>
                    <a:pt x="919175" y="543204"/>
                  </a:lnTo>
                  <a:lnTo>
                    <a:pt x="968159" y="508914"/>
                  </a:lnTo>
                  <a:lnTo>
                    <a:pt x="955078" y="501294"/>
                  </a:lnTo>
                  <a:lnTo>
                    <a:pt x="895032" y="543204"/>
                  </a:lnTo>
                  <a:lnTo>
                    <a:pt x="860247" y="522884"/>
                  </a:lnTo>
                  <a:lnTo>
                    <a:pt x="924902" y="479704"/>
                  </a:lnTo>
                  <a:lnTo>
                    <a:pt x="911872" y="472084"/>
                  </a:lnTo>
                  <a:lnTo>
                    <a:pt x="832154" y="525424"/>
                  </a:lnTo>
                  <a:lnTo>
                    <a:pt x="945642" y="590194"/>
                  </a:lnTo>
                  <a:lnTo>
                    <a:pt x="970584" y="572414"/>
                  </a:lnTo>
                  <a:lnTo>
                    <a:pt x="1025804" y="533044"/>
                  </a:lnTo>
                  <a:close/>
                </a:path>
                <a:path w="1139189" h="673100">
                  <a:moveTo>
                    <a:pt x="1025969" y="320954"/>
                  </a:moveTo>
                  <a:lnTo>
                    <a:pt x="947813" y="276504"/>
                  </a:lnTo>
                  <a:lnTo>
                    <a:pt x="932192" y="267614"/>
                  </a:lnTo>
                  <a:lnTo>
                    <a:pt x="965873" y="247294"/>
                  </a:lnTo>
                  <a:lnTo>
                    <a:pt x="953528" y="239674"/>
                  </a:lnTo>
                  <a:lnTo>
                    <a:pt x="871537" y="291744"/>
                  </a:lnTo>
                  <a:lnTo>
                    <a:pt x="875792" y="294284"/>
                  </a:lnTo>
                  <a:lnTo>
                    <a:pt x="884161" y="298094"/>
                  </a:lnTo>
                  <a:lnTo>
                    <a:pt x="918540" y="276504"/>
                  </a:lnTo>
                  <a:lnTo>
                    <a:pt x="1012659" y="329844"/>
                  </a:lnTo>
                  <a:lnTo>
                    <a:pt x="1025969" y="320954"/>
                  </a:lnTo>
                  <a:close/>
                </a:path>
                <a:path w="1139189" h="673100">
                  <a:moveTo>
                    <a:pt x="1138770" y="451764"/>
                  </a:moveTo>
                  <a:lnTo>
                    <a:pt x="1134872" y="447954"/>
                  </a:lnTo>
                  <a:lnTo>
                    <a:pt x="1058138" y="373024"/>
                  </a:lnTo>
                  <a:lnTo>
                    <a:pt x="1049159" y="379374"/>
                  </a:lnTo>
                  <a:lnTo>
                    <a:pt x="1044714" y="381914"/>
                  </a:lnTo>
                  <a:lnTo>
                    <a:pt x="1058125" y="394614"/>
                  </a:lnTo>
                  <a:lnTo>
                    <a:pt x="1085075" y="418744"/>
                  </a:lnTo>
                  <a:lnTo>
                    <a:pt x="1098537" y="431444"/>
                  </a:lnTo>
                  <a:lnTo>
                    <a:pt x="1111453" y="444144"/>
                  </a:lnTo>
                  <a:lnTo>
                    <a:pt x="1116952" y="447954"/>
                  </a:lnTo>
                  <a:lnTo>
                    <a:pt x="1106398" y="444144"/>
                  </a:lnTo>
                  <a:lnTo>
                    <a:pt x="1095159" y="440334"/>
                  </a:lnTo>
                  <a:lnTo>
                    <a:pt x="1083233" y="436524"/>
                  </a:lnTo>
                  <a:lnTo>
                    <a:pt x="1070635" y="432714"/>
                  </a:lnTo>
                  <a:lnTo>
                    <a:pt x="1053198" y="427634"/>
                  </a:lnTo>
                  <a:lnTo>
                    <a:pt x="1045146" y="425094"/>
                  </a:lnTo>
                  <a:lnTo>
                    <a:pt x="1000874" y="411124"/>
                  </a:lnTo>
                  <a:lnTo>
                    <a:pt x="984250" y="422554"/>
                  </a:lnTo>
                  <a:lnTo>
                    <a:pt x="997800" y="436524"/>
                  </a:lnTo>
                  <a:lnTo>
                    <a:pt x="1018260" y="456844"/>
                  </a:lnTo>
                  <a:lnTo>
                    <a:pt x="1031913" y="470814"/>
                  </a:lnTo>
                  <a:lnTo>
                    <a:pt x="1040117" y="479704"/>
                  </a:lnTo>
                  <a:lnTo>
                    <a:pt x="1054404" y="492404"/>
                  </a:lnTo>
                  <a:lnTo>
                    <a:pt x="1047775" y="489864"/>
                  </a:lnTo>
                  <a:lnTo>
                    <a:pt x="1041044" y="488594"/>
                  </a:lnTo>
                  <a:lnTo>
                    <a:pt x="1034237" y="486054"/>
                  </a:lnTo>
                  <a:lnTo>
                    <a:pt x="939126" y="453034"/>
                  </a:lnTo>
                  <a:lnTo>
                    <a:pt x="924420" y="463194"/>
                  </a:lnTo>
                  <a:lnTo>
                    <a:pt x="1062875" y="506374"/>
                  </a:lnTo>
                  <a:lnTo>
                    <a:pt x="1072324" y="500024"/>
                  </a:lnTo>
                  <a:lnTo>
                    <a:pt x="1077112" y="496214"/>
                  </a:lnTo>
                  <a:lnTo>
                    <a:pt x="1073302" y="492404"/>
                  </a:lnTo>
                  <a:lnTo>
                    <a:pt x="1012482" y="431444"/>
                  </a:lnTo>
                  <a:lnTo>
                    <a:pt x="1009192" y="428904"/>
                  </a:lnTo>
                  <a:lnTo>
                    <a:pt x="1005446" y="425094"/>
                  </a:lnTo>
                  <a:lnTo>
                    <a:pt x="1007376" y="425094"/>
                  </a:lnTo>
                  <a:lnTo>
                    <a:pt x="1125943" y="461924"/>
                  </a:lnTo>
                  <a:lnTo>
                    <a:pt x="1138770" y="45176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2579" y="4743078"/>
              <a:ext cx="2724150" cy="0"/>
            </a:xfrm>
            <a:custGeom>
              <a:avLst/>
              <a:gdLst/>
              <a:ahLst/>
              <a:cxnLst/>
              <a:rect l="l" t="t" r="r" b="b"/>
              <a:pathLst>
                <a:path w="2724150">
                  <a:moveTo>
                    <a:pt x="0" y="0"/>
                  </a:moveTo>
                  <a:lnTo>
                    <a:pt x="2723956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38" y="615420"/>
              <a:ext cx="5373370" cy="353060"/>
            </a:xfrm>
            <a:custGeom>
              <a:avLst/>
              <a:gdLst/>
              <a:ahLst/>
              <a:cxnLst/>
              <a:rect l="l" t="t" r="r" b="b"/>
              <a:pathLst>
                <a:path w="5373370" h="353059">
                  <a:moveTo>
                    <a:pt x="0" y="0"/>
                  </a:moveTo>
                  <a:lnTo>
                    <a:pt x="5373025" y="0"/>
                  </a:lnTo>
                  <a:lnTo>
                    <a:pt x="5373025" y="352612"/>
                  </a:lnTo>
                  <a:lnTo>
                    <a:pt x="0" y="35261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678" y="677350"/>
            <a:ext cx="5149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857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https://technologystudent.com/despro_3/truelength1.html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9486" y="1243958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4744022" y="1445817"/>
            <a:ext cx="1234440" cy="1234440"/>
            <a:chOff x="4744022" y="1445817"/>
            <a:chExt cx="1234440" cy="1234440"/>
          </a:xfrm>
        </p:grpSpPr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44022" y="1445817"/>
              <a:ext cx="1234440" cy="1234440"/>
            </a:xfrm>
            <a:custGeom>
              <a:avLst/>
              <a:gdLst/>
              <a:ahLst/>
              <a:cxnLst/>
              <a:rect l="l" t="t" r="r" b="b"/>
              <a:pathLst>
                <a:path w="1234439" h="1234439">
                  <a:moveTo>
                    <a:pt x="1234281" y="0"/>
                  </a:moveTo>
                  <a:lnTo>
                    <a:pt x="0" y="0"/>
                  </a:lnTo>
                  <a:lnTo>
                    <a:pt x="0" y="1234281"/>
                  </a:lnTo>
                  <a:lnTo>
                    <a:pt x="1234281" y="1234281"/>
                  </a:lnTo>
                  <a:lnTo>
                    <a:pt x="1234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8430" y="1512907"/>
              <a:ext cx="993140" cy="402590"/>
            </a:xfrm>
            <a:custGeom>
              <a:avLst/>
              <a:gdLst/>
              <a:ahLst/>
              <a:cxnLst/>
              <a:rect l="l" t="t" r="r" b="b"/>
              <a:pathLst>
                <a:path w="993139" h="402589">
                  <a:moveTo>
                    <a:pt x="26822" y="268312"/>
                  </a:moveTo>
                  <a:lnTo>
                    <a:pt x="0" y="268312"/>
                  </a:lnTo>
                  <a:lnTo>
                    <a:pt x="0" y="295148"/>
                  </a:lnTo>
                  <a:lnTo>
                    <a:pt x="26822" y="295148"/>
                  </a:lnTo>
                  <a:lnTo>
                    <a:pt x="26822" y="268312"/>
                  </a:lnTo>
                  <a:close/>
                </a:path>
                <a:path w="993139" h="402589">
                  <a:moveTo>
                    <a:pt x="53657" y="295148"/>
                  </a:moveTo>
                  <a:lnTo>
                    <a:pt x="26822" y="295148"/>
                  </a:lnTo>
                  <a:lnTo>
                    <a:pt x="26822" y="321983"/>
                  </a:lnTo>
                  <a:lnTo>
                    <a:pt x="53657" y="321983"/>
                  </a:lnTo>
                  <a:lnTo>
                    <a:pt x="53657" y="295148"/>
                  </a:lnTo>
                  <a:close/>
                </a:path>
                <a:path w="993139" h="402589">
                  <a:moveTo>
                    <a:pt x="53657" y="241490"/>
                  </a:moveTo>
                  <a:lnTo>
                    <a:pt x="26822" y="241490"/>
                  </a:lnTo>
                  <a:lnTo>
                    <a:pt x="26822" y="268312"/>
                  </a:lnTo>
                  <a:lnTo>
                    <a:pt x="53657" y="268312"/>
                  </a:lnTo>
                  <a:lnTo>
                    <a:pt x="53657" y="241490"/>
                  </a:lnTo>
                  <a:close/>
                </a:path>
                <a:path w="993139" h="402589">
                  <a:moveTo>
                    <a:pt x="107327" y="214655"/>
                  </a:moveTo>
                  <a:lnTo>
                    <a:pt x="80492" y="214655"/>
                  </a:lnTo>
                  <a:lnTo>
                    <a:pt x="53657" y="214655"/>
                  </a:lnTo>
                  <a:lnTo>
                    <a:pt x="53657" y="241490"/>
                  </a:lnTo>
                  <a:lnTo>
                    <a:pt x="80492" y="241490"/>
                  </a:lnTo>
                  <a:lnTo>
                    <a:pt x="107327" y="241490"/>
                  </a:lnTo>
                  <a:lnTo>
                    <a:pt x="107327" y="214655"/>
                  </a:lnTo>
                  <a:close/>
                </a:path>
                <a:path w="993139" h="402589">
                  <a:moveTo>
                    <a:pt x="134162" y="160985"/>
                  </a:moveTo>
                  <a:lnTo>
                    <a:pt x="107327" y="160985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85"/>
                  </a:lnTo>
                  <a:close/>
                </a:path>
                <a:path w="993139" h="402589">
                  <a:moveTo>
                    <a:pt x="134162" y="53657"/>
                  </a:moveTo>
                  <a:lnTo>
                    <a:pt x="107327" y="53657"/>
                  </a:lnTo>
                  <a:lnTo>
                    <a:pt x="107327" y="107327"/>
                  </a:lnTo>
                  <a:lnTo>
                    <a:pt x="134162" y="107327"/>
                  </a:lnTo>
                  <a:lnTo>
                    <a:pt x="134162" y="53657"/>
                  </a:lnTo>
                  <a:close/>
                </a:path>
                <a:path w="993139" h="402589">
                  <a:moveTo>
                    <a:pt x="160985" y="214655"/>
                  </a:moveTo>
                  <a:lnTo>
                    <a:pt x="134162" y="214655"/>
                  </a:lnTo>
                  <a:lnTo>
                    <a:pt x="134162" y="241490"/>
                  </a:lnTo>
                  <a:lnTo>
                    <a:pt x="160985" y="241490"/>
                  </a:lnTo>
                  <a:lnTo>
                    <a:pt x="160985" y="214655"/>
                  </a:lnTo>
                  <a:close/>
                </a:path>
                <a:path w="993139" h="402589">
                  <a:moveTo>
                    <a:pt x="187820" y="268312"/>
                  </a:moveTo>
                  <a:lnTo>
                    <a:pt x="160985" y="268312"/>
                  </a:lnTo>
                  <a:lnTo>
                    <a:pt x="160985" y="295148"/>
                  </a:lnTo>
                  <a:lnTo>
                    <a:pt x="187820" y="295148"/>
                  </a:lnTo>
                  <a:lnTo>
                    <a:pt x="187820" y="268312"/>
                  </a:lnTo>
                  <a:close/>
                </a:path>
                <a:path w="993139" h="402589">
                  <a:moveTo>
                    <a:pt x="187820" y="160985"/>
                  </a:moveTo>
                  <a:lnTo>
                    <a:pt x="160985" y="160985"/>
                  </a:lnTo>
                  <a:lnTo>
                    <a:pt x="160985" y="187820"/>
                  </a:lnTo>
                  <a:lnTo>
                    <a:pt x="187820" y="187820"/>
                  </a:lnTo>
                  <a:lnTo>
                    <a:pt x="187820" y="160985"/>
                  </a:lnTo>
                  <a:close/>
                </a:path>
                <a:path w="993139" h="402589">
                  <a:moveTo>
                    <a:pt x="187820" y="53657"/>
                  </a:moveTo>
                  <a:lnTo>
                    <a:pt x="160985" y="53657"/>
                  </a:lnTo>
                  <a:lnTo>
                    <a:pt x="160985" y="80492"/>
                  </a:lnTo>
                  <a:lnTo>
                    <a:pt x="187820" y="80492"/>
                  </a:lnTo>
                  <a:lnTo>
                    <a:pt x="187820" y="53657"/>
                  </a:lnTo>
                  <a:close/>
                </a:path>
                <a:path w="993139" h="402589">
                  <a:moveTo>
                    <a:pt x="214655" y="295148"/>
                  </a:moveTo>
                  <a:lnTo>
                    <a:pt x="187820" y="295148"/>
                  </a:lnTo>
                  <a:lnTo>
                    <a:pt x="187820" y="321983"/>
                  </a:lnTo>
                  <a:lnTo>
                    <a:pt x="214655" y="321983"/>
                  </a:lnTo>
                  <a:lnTo>
                    <a:pt x="214655" y="295148"/>
                  </a:lnTo>
                  <a:close/>
                </a:path>
                <a:path w="993139" h="402589">
                  <a:moveTo>
                    <a:pt x="214655" y="241490"/>
                  </a:moveTo>
                  <a:lnTo>
                    <a:pt x="187820" y="241490"/>
                  </a:lnTo>
                  <a:lnTo>
                    <a:pt x="187820" y="268312"/>
                  </a:lnTo>
                  <a:lnTo>
                    <a:pt x="214655" y="268312"/>
                  </a:lnTo>
                  <a:lnTo>
                    <a:pt x="214655" y="241490"/>
                  </a:lnTo>
                  <a:close/>
                </a:path>
                <a:path w="993139" h="402589">
                  <a:moveTo>
                    <a:pt x="214655" y="187820"/>
                  </a:moveTo>
                  <a:lnTo>
                    <a:pt x="187820" y="187820"/>
                  </a:lnTo>
                  <a:lnTo>
                    <a:pt x="187820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993139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80492"/>
                  </a:lnTo>
                  <a:lnTo>
                    <a:pt x="187820" y="80492"/>
                  </a:lnTo>
                  <a:lnTo>
                    <a:pt x="187820" y="107327"/>
                  </a:lnTo>
                  <a:lnTo>
                    <a:pt x="160985" y="107327"/>
                  </a:lnTo>
                  <a:lnTo>
                    <a:pt x="134162" y="107327"/>
                  </a:lnTo>
                  <a:lnTo>
                    <a:pt x="134162" y="134150"/>
                  </a:lnTo>
                  <a:lnTo>
                    <a:pt x="160985" y="134150"/>
                  </a:lnTo>
                  <a:lnTo>
                    <a:pt x="187820" y="134150"/>
                  </a:lnTo>
                  <a:lnTo>
                    <a:pt x="214655" y="134150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107327"/>
                  </a:lnTo>
                  <a:close/>
                </a:path>
                <a:path w="993139" h="402589">
                  <a:moveTo>
                    <a:pt x="268312" y="214655"/>
                  </a:moveTo>
                  <a:lnTo>
                    <a:pt x="241490" y="214655"/>
                  </a:lnTo>
                  <a:lnTo>
                    <a:pt x="241490" y="241490"/>
                  </a:lnTo>
                  <a:lnTo>
                    <a:pt x="268312" y="241490"/>
                  </a:lnTo>
                  <a:lnTo>
                    <a:pt x="268312" y="214655"/>
                  </a:lnTo>
                  <a:close/>
                </a:path>
                <a:path w="993139" h="402589">
                  <a:moveTo>
                    <a:pt x="295148" y="26835"/>
                  </a:moveTo>
                  <a:lnTo>
                    <a:pt x="268312" y="26835"/>
                  </a:lnTo>
                  <a:lnTo>
                    <a:pt x="241490" y="26835"/>
                  </a:lnTo>
                  <a:lnTo>
                    <a:pt x="241490" y="0"/>
                  </a:lnTo>
                  <a:lnTo>
                    <a:pt x="214655" y="0"/>
                  </a:lnTo>
                  <a:lnTo>
                    <a:pt x="187820" y="0"/>
                  </a:lnTo>
                  <a:lnTo>
                    <a:pt x="160985" y="0"/>
                  </a:lnTo>
                  <a:lnTo>
                    <a:pt x="134162" y="0"/>
                  </a:lnTo>
                  <a:lnTo>
                    <a:pt x="134162" y="53657"/>
                  </a:lnTo>
                  <a:lnTo>
                    <a:pt x="160985" y="53657"/>
                  </a:lnTo>
                  <a:lnTo>
                    <a:pt x="160985" y="26835"/>
                  </a:lnTo>
                  <a:lnTo>
                    <a:pt x="187820" y="26835"/>
                  </a:lnTo>
                  <a:lnTo>
                    <a:pt x="214655" y="26835"/>
                  </a:lnTo>
                  <a:lnTo>
                    <a:pt x="214655" y="53657"/>
                  </a:lnTo>
                  <a:lnTo>
                    <a:pt x="241490" y="53657"/>
                  </a:lnTo>
                  <a:lnTo>
                    <a:pt x="241490" y="107327"/>
                  </a:lnTo>
                  <a:lnTo>
                    <a:pt x="268312" y="107327"/>
                  </a:lnTo>
                  <a:lnTo>
                    <a:pt x="268312" y="53657"/>
                  </a:lnTo>
                  <a:lnTo>
                    <a:pt x="295148" y="53657"/>
                  </a:lnTo>
                  <a:lnTo>
                    <a:pt x="295148" y="26835"/>
                  </a:lnTo>
                  <a:close/>
                </a:path>
                <a:path w="993139" h="402589">
                  <a:moveTo>
                    <a:pt x="321983" y="0"/>
                  </a:moveTo>
                  <a:lnTo>
                    <a:pt x="295148" y="0"/>
                  </a:lnTo>
                  <a:lnTo>
                    <a:pt x="295148" y="26835"/>
                  </a:lnTo>
                  <a:lnTo>
                    <a:pt x="321983" y="26835"/>
                  </a:lnTo>
                  <a:lnTo>
                    <a:pt x="321983" y="0"/>
                  </a:lnTo>
                  <a:close/>
                </a:path>
                <a:path w="993139" h="402589">
                  <a:moveTo>
                    <a:pt x="375653" y="0"/>
                  </a:moveTo>
                  <a:lnTo>
                    <a:pt x="348818" y="0"/>
                  </a:lnTo>
                  <a:lnTo>
                    <a:pt x="348818" y="26835"/>
                  </a:lnTo>
                  <a:lnTo>
                    <a:pt x="375653" y="26835"/>
                  </a:lnTo>
                  <a:lnTo>
                    <a:pt x="375653" y="0"/>
                  </a:lnTo>
                  <a:close/>
                </a:path>
                <a:path w="993139" h="402589">
                  <a:moveTo>
                    <a:pt x="402475" y="53657"/>
                  </a:moveTo>
                  <a:lnTo>
                    <a:pt x="375653" y="53657"/>
                  </a:lnTo>
                  <a:lnTo>
                    <a:pt x="375653" y="80492"/>
                  </a:lnTo>
                  <a:lnTo>
                    <a:pt x="402475" y="80492"/>
                  </a:lnTo>
                  <a:lnTo>
                    <a:pt x="402475" y="53657"/>
                  </a:lnTo>
                  <a:close/>
                </a:path>
                <a:path w="993139" h="402589">
                  <a:moveTo>
                    <a:pt x="429310" y="187820"/>
                  </a:moveTo>
                  <a:lnTo>
                    <a:pt x="402475" y="187820"/>
                  </a:lnTo>
                  <a:lnTo>
                    <a:pt x="402475" y="214655"/>
                  </a:lnTo>
                  <a:lnTo>
                    <a:pt x="375653" y="214655"/>
                  </a:lnTo>
                  <a:lnTo>
                    <a:pt x="375653" y="241490"/>
                  </a:lnTo>
                  <a:lnTo>
                    <a:pt x="348818" y="241490"/>
                  </a:lnTo>
                  <a:lnTo>
                    <a:pt x="348818" y="134150"/>
                  </a:lnTo>
                  <a:lnTo>
                    <a:pt x="321983" y="134150"/>
                  </a:lnTo>
                  <a:lnTo>
                    <a:pt x="321983" y="107327"/>
                  </a:lnTo>
                  <a:lnTo>
                    <a:pt x="348818" y="107327"/>
                  </a:lnTo>
                  <a:lnTo>
                    <a:pt x="348818" y="80492"/>
                  </a:lnTo>
                  <a:lnTo>
                    <a:pt x="321983" y="80492"/>
                  </a:lnTo>
                  <a:lnTo>
                    <a:pt x="295148" y="80492"/>
                  </a:lnTo>
                  <a:lnTo>
                    <a:pt x="295148" y="134150"/>
                  </a:lnTo>
                  <a:lnTo>
                    <a:pt x="268312" y="134150"/>
                  </a:lnTo>
                  <a:lnTo>
                    <a:pt x="268312" y="214655"/>
                  </a:lnTo>
                  <a:lnTo>
                    <a:pt x="295148" y="214655"/>
                  </a:lnTo>
                  <a:lnTo>
                    <a:pt x="295148" y="160985"/>
                  </a:lnTo>
                  <a:lnTo>
                    <a:pt x="321983" y="160985"/>
                  </a:lnTo>
                  <a:lnTo>
                    <a:pt x="321983" y="214655"/>
                  </a:lnTo>
                  <a:lnTo>
                    <a:pt x="295148" y="214655"/>
                  </a:lnTo>
                  <a:lnTo>
                    <a:pt x="295148" y="268312"/>
                  </a:lnTo>
                  <a:lnTo>
                    <a:pt x="321983" y="268312"/>
                  </a:lnTo>
                  <a:lnTo>
                    <a:pt x="348818" y="268312"/>
                  </a:lnTo>
                  <a:lnTo>
                    <a:pt x="375653" y="268312"/>
                  </a:lnTo>
                  <a:lnTo>
                    <a:pt x="402475" y="268312"/>
                  </a:lnTo>
                  <a:lnTo>
                    <a:pt x="402475" y="241490"/>
                  </a:lnTo>
                  <a:lnTo>
                    <a:pt x="429310" y="241490"/>
                  </a:lnTo>
                  <a:lnTo>
                    <a:pt x="429310" y="187820"/>
                  </a:lnTo>
                  <a:close/>
                </a:path>
                <a:path w="993139" h="402589">
                  <a:moveTo>
                    <a:pt x="456145" y="0"/>
                  </a:moveTo>
                  <a:lnTo>
                    <a:pt x="429310" y="0"/>
                  </a:lnTo>
                  <a:lnTo>
                    <a:pt x="402475" y="0"/>
                  </a:lnTo>
                  <a:lnTo>
                    <a:pt x="402475" y="26835"/>
                  </a:lnTo>
                  <a:lnTo>
                    <a:pt x="429310" y="26835"/>
                  </a:lnTo>
                  <a:lnTo>
                    <a:pt x="456145" y="26835"/>
                  </a:lnTo>
                  <a:lnTo>
                    <a:pt x="456145" y="0"/>
                  </a:lnTo>
                  <a:close/>
                </a:path>
                <a:path w="993139" h="402589">
                  <a:moveTo>
                    <a:pt x="482981" y="53657"/>
                  </a:moveTo>
                  <a:lnTo>
                    <a:pt x="456145" y="53657"/>
                  </a:lnTo>
                  <a:lnTo>
                    <a:pt x="456145" y="80492"/>
                  </a:lnTo>
                  <a:lnTo>
                    <a:pt x="482981" y="80492"/>
                  </a:lnTo>
                  <a:lnTo>
                    <a:pt x="482981" y="53657"/>
                  </a:lnTo>
                  <a:close/>
                </a:path>
                <a:path w="993139" h="402589">
                  <a:moveTo>
                    <a:pt x="563473" y="214655"/>
                  </a:moveTo>
                  <a:lnTo>
                    <a:pt x="536638" y="214655"/>
                  </a:lnTo>
                  <a:lnTo>
                    <a:pt x="536638" y="241490"/>
                  </a:lnTo>
                  <a:lnTo>
                    <a:pt x="563473" y="241490"/>
                  </a:lnTo>
                  <a:lnTo>
                    <a:pt x="563473" y="214655"/>
                  </a:lnTo>
                  <a:close/>
                </a:path>
                <a:path w="993139" h="402589">
                  <a:moveTo>
                    <a:pt x="563473" y="160985"/>
                  </a:moveTo>
                  <a:lnTo>
                    <a:pt x="536638" y="160985"/>
                  </a:lnTo>
                  <a:lnTo>
                    <a:pt x="536638" y="187820"/>
                  </a:lnTo>
                  <a:lnTo>
                    <a:pt x="563473" y="187820"/>
                  </a:lnTo>
                  <a:lnTo>
                    <a:pt x="563473" y="160985"/>
                  </a:lnTo>
                  <a:close/>
                </a:path>
                <a:path w="993139" h="402589">
                  <a:moveTo>
                    <a:pt x="590308" y="268312"/>
                  </a:moveTo>
                  <a:lnTo>
                    <a:pt x="563473" y="268312"/>
                  </a:lnTo>
                  <a:lnTo>
                    <a:pt x="536638" y="268312"/>
                  </a:lnTo>
                  <a:lnTo>
                    <a:pt x="536638" y="295148"/>
                  </a:lnTo>
                  <a:lnTo>
                    <a:pt x="563473" y="295148"/>
                  </a:lnTo>
                  <a:lnTo>
                    <a:pt x="590308" y="295148"/>
                  </a:lnTo>
                  <a:lnTo>
                    <a:pt x="590308" y="268312"/>
                  </a:lnTo>
                  <a:close/>
                </a:path>
                <a:path w="993139" h="402589">
                  <a:moveTo>
                    <a:pt x="617131" y="0"/>
                  </a:moveTo>
                  <a:lnTo>
                    <a:pt x="590308" y="0"/>
                  </a:lnTo>
                  <a:lnTo>
                    <a:pt x="590308" y="26835"/>
                  </a:lnTo>
                  <a:lnTo>
                    <a:pt x="617131" y="26835"/>
                  </a:lnTo>
                  <a:lnTo>
                    <a:pt x="617131" y="0"/>
                  </a:lnTo>
                  <a:close/>
                </a:path>
                <a:path w="993139" h="402589">
                  <a:moveTo>
                    <a:pt x="643966" y="53657"/>
                  </a:moveTo>
                  <a:lnTo>
                    <a:pt x="617131" y="53657"/>
                  </a:lnTo>
                  <a:lnTo>
                    <a:pt x="617131" y="80492"/>
                  </a:lnTo>
                  <a:lnTo>
                    <a:pt x="643966" y="80492"/>
                  </a:lnTo>
                  <a:lnTo>
                    <a:pt x="643966" y="53657"/>
                  </a:lnTo>
                  <a:close/>
                </a:path>
                <a:path w="993139" h="402589">
                  <a:moveTo>
                    <a:pt x="670801" y="26835"/>
                  </a:moveTo>
                  <a:lnTo>
                    <a:pt x="643966" y="26835"/>
                  </a:lnTo>
                  <a:lnTo>
                    <a:pt x="643966" y="53657"/>
                  </a:lnTo>
                  <a:lnTo>
                    <a:pt x="670801" y="53657"/>
                  </a:lnTo>
                  <a:lnTo>
                    <a:pt x="670801" y="26835"/>
                  </a:lnTo>
                  <a:close/>
                </a:path>
                <a:path w="993139" h="402589">
                  <a:moveTo>
                    <a:pt x="724471" y="53657"/>
                  </a:moveTo>
                  <a:lnTo>
                    <a:pt x="697636" y="53657"/>
                  </a:lnTo>
                  <a:lnTo>
                    <a:pt x="697636" y="80492"/>
                  </a:lnTo>
                  <a:lnTo>
                    <a:pt x="724471" y="80492"/>
                  </a:lnTo>
                  <a:lnTo>
                    <a:pt x="724471" y="53657"/>
                  </a:lnTo>
                  <a:close/>
                </a:path>
                <a:path w="993139" h="402589">
                  <a:moveTo>
                    <a:pt x="724471" y="0"/>
                  </a:moveTo>
                  <a:lnTo>
                    <a:pt x="697636" y="0"/>
                  </a:lnTo>
                  <a:lnTo>
                    <a:pt x="670801" y="0"/>
                  </a:lnTo>
                  <a:lnTo>
                    <a:pt x="670801" y="26835"/>
                  </a:lnTo>
                  <a:lnTo>
                    <a:pt x="697636" y="26835"/>
                  </a:lnTo>
                  <a:lnTo>
                    <a:pt x="724471" y="26835"/>
                  </a:lnTo>
                  <a:lnTo>
                    <a:pt x="724471" y="0"/>
                  </a:lnTo>
                  <a:close/>
                </a:path>
                <a:path w="993139" h="402589">
                  <a:moveTo>
                    <a:pt x="751293" y="107327"/>
                  </a:moveTo>
                  <a:lnTo>
                    <a:pt x="724471" y="107327"/>
                  </a:lnTo>
                  <a:lnTo>
                    <a:pt x="697636" y="107327"/>
                  </a:lnTo>
                  <a:lnTo>
                    <a:pt x="697636" y="80492"/>
                  </a:lnTo>
                  <a:lnTo>
                    <a:pt x="670801" y="80492"/>
                  </a:lnTo>
                  <a:lnTo>
                    <a:pt x="643966" y="80492"/>
                  </a:lnTo>
                  <a:lnTo>
                    <a:pt x="643966" y="134150"/>
                  </a:lnTo>
                  <a:lnTo>
                    <a:pt x="670801" y="134150"/>
                  </a:lnTo>
                  <a:lnTo>
                    <a:pt x="670801" y="160985"/>
                  </a:lnTo>
                  <a:lnTo>
                    <a:pt x="697636" y="160985"/>
                  </a:lnTo>
                  <a:lnTo>
                    <a:pt x="697636" y="134150"/>
                  </a:lnTo>
                  <a:lnTo>
                    <a:pt x="724471" y="134150"/>
                  </a:lnTo>
                  <a:lnTo>
                    <a:pt x="751293" y="134150"/>
                  </a:lnTo>
                  <a:lnTo>
                    <a:pt x="751293" y="107327"/>
                  </a:lnTo>
                  <a:close/>
                </a:path>
                <a:path w="993139" h="402589">
                  <a:moveTo>
                    <a:pt x="751293" y="26835"/>
                  </a:moveTo>
                  <a:lnTo>
                    <a:pt x="724471" y="26835"/>
                  </a:lnTo>
                  <a:lnTo>
                    <a:pt x="724471" y="53657"/>
                  </a:lnTo>
                  <a:lnTo>
                    <a:pt x="751293" y="53657"/>
                  </a:lnTo>
                  <a:lnTo>
                    <a:pt x="751293" y="26835"/>
                  </a:lnTo>
                  <a:close/>
                </a:path>
                <a:path w="993139" h="402589">
                  <a:moveTo>
                    <a:pt x="778129" y="295148"/>
                  </a:moveTo>
                  <a:lnTo>
                    <a:pt x="751293" y="295148"/>
                  </a:lnTo>
                  <a:lnTo>
                    <a:pt x="724471" y="295148"/>
                  </a:lnTo>
                  <a:lnTo>
                    <a:pt x="697636" y="295148"/>
                  </a:lnTo>
                  <a:lnTo>
                    <a:pt x="670801" y="295148"/>
                  </a:lnTo>
                  <a:lnTo>
                    <a:pt x="670801" y="321983"/>
                  </a:lnTo>
                  <a:lnTo>
                    <a:pt x="697636" y="321983"/>
                  </a:lnTo>
                  <a:lnTo>
                    <a:pt x="724471" y="321983"/>
                  </a:lnTo>
                  <a:lnTo>
                    <a:pt x="751293" y="321983"/>
                  </a:lnTo>
                  <a:lnTo>
                    <a:pt x="778129" y="321983"/>
                  </a:lnTo>
                  <a:lnTo>
                    <a:pt x="778129" y="295148"/>
                  </a:lnTo>
                  <a:close/>
                </a:path>
                <a:path w="993139" h="402589">
                  <a:moveTo>
                    <a:pt x="778129" y="214655"/>
                  </a:moveTo>
                  <a:lnTo>
                    <a:pt x="751293" y="214655"/>
                  </a:lnTo>
                  <a:lnTo>
                    <a:pt x="751293" y="187820"/>
                  </a:lnTo>
                  <a:lnTo>
                    <a:pt x="724471" y="187820"/>
                  </a:lnTo>
                  <a:lnTo>
                    <a:pt x="724471" y="160985"/>
                  </a:lnTo>
                  <a:lnTo>
                    <a:pt x="697636" y="160985"/>
                  </a:lnTo>
                  <a:lnTo>
                    <a:pt x="697636" y="214655"/>
                  </a:lnTo>
                  <a:lnTo>
                    <a:pt x="724471" y="214655"/>
                  </a:lnTo>
                  <a:lnTo>
                    <a:pt x="724471" y="241490"/>
                  </a:lnTo>
                  <a:lnTo>
                    <a:pt x="697636" y="241490"/>
                  </a:lnTo>
                  <a:lnTo>
                    <a:pt x="697636" y="214655"/>
                  </a:lnTo>
                  <a:lnTo>
                    <a:pt x="670801" y="214655"/>
                  </a:lnTo>
                  <a:lnTo>
                    <a:pt x="670801" y="160985"/>
                  </a:lnTo>
                  <a:lnTo>
                    <a:pt x="643966" y="160985"/>
                  </a:lnTo>
                  <a:lnTo>
                    <a:pt x="643966" y="187820"/>
                  </a:lnTo>
                  <a:lnTo>
                    <a:pt x="617131" y="187820"/>
                  </a:lnTo>
                  <a:lnTo>
                    <a:pt x="617131" y="160985"/>
                  </a:lnTo>
                  <a:lnTo>
                    <a:pt x="590308" y="160985"/>
                  </a:lnTo>
                  <a:lnTo>
                    <a:pt x="590308" y="187820"/>
                  </a:lnTo>
                  <a:lnTo>
                    <a:pt x="563473" y="187820"/>
                  </a:lnTo>
                  <a:lnTo>
                    <a:pt x="563473" y="214655"/>
                  </a:lnTo>
                  <a:lnTo>
                    <a:pt x="590308" y="214655"/>
                  </a:lnTo>
                  <a:lnTo>
                    <a:pt x="590308" y="268312"/>
                  </a:lnTo>
                  <a:lnTo>
                    <a:pt x="617131" y="268312"/>
                  </a:lnTo>
                  <a:lnTo>
                    <a:pt x="617131" y="321983"/>
                  </a:lnTo>
                  <a:lnTo>
                    <a:pt x="643966" y="321983"/>
                  </a:lnTo>
                  <a:lnTo>
                    <a:pt x="643966" y="241490"/>
                  </a:lnTo>
                  <a:lnTo>
                    <a:pt x="617131" y="241490"/>
                  </a:lnTo>
                  <a:lnTo>
                    <a:pt x="617131" y="214655"/>
                  </a:lnTo>
                  <a:lnTo>
                    <a:pt x="643966" y="214655"/>
                  </a:lnTo>
                  <a:lnTo>
                    <a:pt x="643966" y="241490"/>
                  </a:lnTo>
                  <a:lnTo>
                    <a:pt x="670801" y="241490"/>
                  </a:lnTo>
                  <a:lnTo>
                    <a:pt x="670801" y="268312"/>
                  </a:lnTo>
                  <a:lnTo>
                    <a:pt x="697636" y="268312"/>
                  </a:lnTo>
                  <a:lnTo>
                    <a:pt x="724471" y="268312"/>
                  </a:lnTo>
                  <a:lnTo>
                    <a:pt x="751293" y="268312"/>
                  </a:lnTo>
                  <a:lnTo>
                    <a:pt x="751293" y="241490"/>
                  </a:lnTo>
                  <a:lnTo>
                    <a:pt x="778129" y="241490"/>
                  </a:lnTo>
                  <a:lnTo>
                    <a:pt x="778129" y="214655"/>
                  </a:lnTo>
                  <a:close/>
                </a:path>
                <a:path w="993139" h="402589">
                  <a:moveTo>
                    <a:pt x="778129" y="134150"/>
                  </a:moveTo>
                  <a:lnTo>
                    <a:pt x="751293" y="134150"/>
                  </a:lnTo>
                  <a:lnTo>
                    <a:pt x="751293" y="187820"/>
                  </a:lnTo>
                  <a:lnTo>
                    <a:pt x="778129" y="187820"/>
                  </a:lnTo>
                  <a:lnTo>
                    <a:pt x="778129" y="134150"/>
                  </a:lnTo>
                  <a:close/>
                </a:path>
                <a:path w="993139" h="402589">
                  <a:moveTo>
                    <a:pt x="778129" y="80492"/>
                  </a:moveTo>
                  <a:lnTo>
                    <a:pt x="751293" y="80492"/>
                  </a:lnTo>
                  <a:lnTo>
                    <a:pt x="751293" y="107327"/>
                  </a:lnTo>
                  <a:lnTo>
                    <a:pt x="778129" y="107327"/>
                  </a:lnTo>
                  <a:lnTo>
                    <a:pt x="778129" y="80492"/>
                  </a:lnTo>
                  <a:close/>
                </a:path>
                <a:path w="993139" h="402589">
                  <a:moveTo>
                    <a:pt x="778129" y="0"/>
                  </a:moveTo>
                  <a:lnTo>
                    <a:pt x="751293" y="0"/>
                  </a:lnTo>
                  <a:lnTo>
                    <a:pt x="751293" y="26835"/>
                  </a:lnTo>
                  <a:lnTo>
                    <a:pt x="778129" y="26835"/>
                  </a:lnTo>
                  <a:lnTo>
                    <a:pt x="778129" y="0"/>
                  </a:lnTo>
                  <a:close/>
                </a:path>
                <a:path w="993139" h="402589">
                  <a:moveTo>
                    <a:pt x="939126" y="268312"/>
                  </a:moveTo>
                  <a:lnTo>
                    <a:pt x="912291" y="268312"/>
                  </a:lnTo>
                  <a:lnTo>
                    <a:pt x="912291" y="295148"/>
                  </a:lnTo>
                  <a:lnTo>
                    <a:pt x="939126" y="295148"/>
                  </a:lnTo>
                  <a:lnTo>
                    <a:pt x="939126" y="268312"/>
                  </a:lnTo>
                  <a:close/>
                </a:path>
                <a:path w="993139" h="402589">
                  <a:moveTo>
                    <a:pt x="939126" y="214655"/>
                  </a:moveTo>
                  <a:lnTo>
                    <a:pt x="912291" y="214655"/>
                  </a:lnTo>
                  <a:lnTo>
                    <a:pt x="885456" y="214655"/>
                  </a:lnTo>
                  <a:lnTo>
                    <a:pt x="885456" y="241490"/>
                  </a:lnTo>
                  <a:lnTo>
                    <a:pt x="912291" y="241490"/>
                  </a:lnTo>
                  <a:lnTo>
                    <a:pt x="939126" y="241490"/>
                  </a:lnTo>
                  <a:lnTo>
                    <a:pt x="939126" y="214655"/>
                  </a:lnTo>
                  <a:close/>
                </a:path>
                <a:path w="993139" h="402589">
                  <a:moveTo>
                    <a:pt x="992784" y="295148"/>
                  </a:moveTo>
                  <a:lnTo>
                    <a:pt x="965949" y="295148"/>
                  </a:lnTo>
                  <a:lnTo>
                    <a:pt x="939126" y="295148"/>
                  </a:lnTo>
                  <a:lnTo>
                    <a:pt x="939126" y="321983"/>
                  </a:lnTo>
                  <a:lnTo>
                    <a:pt x="965949" y="321983"/>
                  </a:lnTo>
                  <a:lnTo>
                    <a:pt x="965949" y="402475"/>
                  </a:lnTo>
                  <a:lnTo>
                    <a:pt x="992784" y="402475"/>
                  </a:lnTo>
                  <a:lnTo>
                    <a:pt x="992784" y="2951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1727562"/>
              <a:ext cx="1100455" cy="429895"/>
            </a:xfrm>
            <a:custGeom>
              <a:avLst/>
              <a:gdLst/>
              <a:ahLst/>
              <a:cxnLst/>
              <a:rect l="l" t="t" r="r" b="b"/>
              <a:pathLst>
                <a:path w="1100454" h="429894">
                  <a:moveTo>
                    <a:pt x="26835" y="295148"/>
                  </a:moveTo>
                  <a:lnTo>
                    <a:pt x="0" y="295148"/>
                  </a:lnTo>
                  <a:lnTo>
                    <a:pt x="0" y="321983"/>
                  </a:lnTo>
                  <a:lnTo>
                    <a:pt x="26835" y="321983"/>
                  </a:lnTo>
                  <a:lnTo>
                    <a:pt x="26835" y="295148"/>
                  </a:lnTo>
                  <a:close/>
                </a:path>
                <a:path w="1100454" h="429894">
                  <a:moveTo>
                    <a:pt x="80505" y="268325"/>
                  </a:moveTo>
                  <a:lnTo>
                    <a:pt x="53670" y="268325"/>
                  </a:lnTo>
                  <a:lnTo>
                    <a:pt x="53670" y="321983"/>
                  </a:lnTo>
                  <a:lnTo>
                    <a:pt x="80505" y="321983"/>
                  </a:lnTo>
                  <a:lnTo>
                    <a:pt x="80505" y="268325"/>
                  </a:lnTo>
                  <a:close/>
                </a:path>
                <a:path w="1100454" h="429894">
                  <a:moveTo>
                    <a:pt x="107340" y="241490"/>
                  </a:moveTo>
                  <a:lnTo>
                    <a:pt x="80505" y="241490"/>
                  </a:lnTo>
                  <a:lnTo>
                    <a:pt x="80505" y="268325"/>
                  </a:lnTo>
                  <a:lnTo>
                    <a:pt x="107340" y="268325"/>
                  </a:lnTo>
                  <a:lnTo>
                    <a:pt x="107340" y="241490"/>
                  </a:lnTo>
                  <a:close/>
                </a:path>
                <a:path w="1100454" h="429894">
                  <a:moveTo>
                    <a:pt x="134162" y="0"/>
                  </a:moveTo>
                  <a:lnTo>
                    <a:pt x="107340" y="0"/>
                  </a:lnTo>
                  <a:lnTo>
                    <a:pt x="80505" y="0"/>
                  </a:lnTo>
                  <a:lnTo>
                    <a:pt x="80505" y="26835"/>
                  </a:lnTo>
                  <a:lnTo>
                    <a:pt x="53670" y="26835"/>
                  </a:lnTo>
                  <a:lnTo>
                    <a:pt x="26835" y="26835"/>
                  </a:lnTo>
                  <a:lnTo>
                    <a:pt x="0" y="26835"/>
                  </a:lnTo>
                  <a:lnTo>
                    <a:pt x="0" y="107327"/>
                  </a:lnTo>
                  <a:lnTo>
                    <a:pt x="26835" y="107327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107327"/>
                  </a:lnTo>
                  <a:lnTo>
                    <a:pt x="26835" y="107327"/>
                  </a:lnTo>
                  <a:lnTo>
                    <a:pt x="26835" y="134162"/>
                  </a:lnTo>
                  <a:lnTo>
                    <a:pt x="0" y="134162"/>
                  </a:lnTo>
                  <a:lnTo>
                    <a:pt x="0" y="241490"/>
                  </a:lnTo>
                  <a:lnTo>
                    <a:pt x="26835" y="241490"/>
                  </a:lnTo>
                  <a:lnTo>
                    <a:pt x="53670" y="241490"/>
                  </a:lnTo>
                  <a:lnTo>
                    <a:pt x="53670" y="214655"/>
                  </a:lnTo>
                  <a:lnTo>
                    <a:pt x="80505" y="214655"/>
                  </a:lnTo>
                  <a:lnTo>
                    <a:pt x="107340" y="214655"/>
                  </a:lnTo>
                  <a:lnTo>
                    <a:pt x="107340" y="187820"/>
                  </a:lnTo>
                  <a:lnTo>
                    <a:pt x="80505" y="187820"/>
                  </a:lnTo>
                  <a:lnTo>
                    <a:pt x="53670" y="187820"/>
                  </a:lnTo>
                  <a:lnTo>
                    <a:pt x="53670" y="134162"/>
                  </a:lnTo>
                  <a:lnTo>
                    <a:pt x="80505" y="134162"/>
                  </a:lnTo>
                  <a:lnTo>
                    <a:pt x="107340" y="134162"/>
                  </a:lnTo>
                  <a:lnTo>
                    <a:pt x="107340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107340" y="53657"/>
                  </a:lnTo>
                  <a:lnTo>
                    <a:pt x="107340" y="26835"/>
                  </a:lnTo>
                  <a:lnTo>
                    <a:pt x="134162" y="26835"/>
                  </a:lnTo>
                  <a:lnTo>
                    <a:pt x="134162" y="0"/>
                  </a:lnTo>
                  <a:close/>
                </a:path>
                <a:path w="1100454" h="429894">
                  <a:moveTo>
                    <a:pt x="160997" y="134162"/>
                  </a:moveTo>
                  <a:lnTo>
                    <a:pt x="134162" y="134162"/>
                  </a:lnTo>
                  <a:lnTo>
                    <a:pt x="107340" y="134162"/>
                  </a:lnTo>
                  <a:lnTo>
                    <a:pt x="107340" y="187820"/>
                  </a:lnTo>
                  <a:lnTo>
                    <a:pt x="134162" y="187820"/>
                  </a:lnTo>
                  <a:lnTo>
                    <a:pt x="134162" y="160997"/>
                  </a:lnTo>
                  <a:lnTo>
                    <a:pt x="160997" y="160997"/>
                  </a:lnTo>
                  <a:lnTo>
                    <a:pt x="160997" y="134162"/>
                  </a:lnTo>
                  <a:close/>
                </a:path>
                <a:path w="1100454" h="429894">
                  <a:moveTo>
                    <a:pt x="187833" y="268325"/>
                  </a:moveTo>
                  <a:lnTo>
                    <a:pt x="160997" y="268325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25"/>
                  </a:lnTo>
                  <a:close/>
                </a:path>
                <a:path w="1100454" h="429894">
                  <a:moveTo>
                    <a:pt x="187833" y="214655"/>
                  </a:moveTo>
                  <a:lnTo>
                    <a:pt x="160997" y="214655"/>
                  </a:ln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87833" y="241490"/>
                  </a:lnTo>
                  <a:lnTo>
                    <a:pt x="187833" y="214655"/>
                  </a:lnTo>
                  <a:close/>
                </a:path>
                <a:path w="1100454" h="429894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29894">
                  <a:moveTo>
                    <a:pt x="214668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68" y="214655"/>
                  </a:lnTo>
                  <a:lnTo>
                    <a:pt x="214668" y="187820"/>
                  </a:lnTo>
                  <a:close/>
                </a:path>
                <a:path w="1100454" h="429894">
                  <a:moveTo>
                    <a:pt x="241503" y="214655"/>
                  </a:moveTo>
                  <a:lnTo>
                    <a:pt x="214668" y="214655"/>
                  </a:lnTo>
                  <a:lnTo>
                    <a:pt x="214668" y="241490"/>
                  </a:lnTo>
                  <a:lnTo>
                    <a:pt x="241503" y="241490"/>
                  </a:lnTo>
                  <a:lnTo>
                    <a:pt x="241503" y="214655"/>
                  </a:lnTo>
                  <a:close/>
                </a:path>
                <a:path w="1100454" h="429894">
                  <a:moveTo>
                    <a:pt x="241503" y="53657"/>
                  </a:moveTo>
                  <a:lnTo>
                    <a:pt x="214668" y="53657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214668" y="80492"/>
                  </a:lnTo>
                  <a:lnTo>
                    <a:pt x="214668" y="107327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68" y="134162"/>
                  </a:lnTo>
                  <a:lnTo>
                    <a:pt x="214668" y="187820"/>
                  </a:lnTo>
                  <a:lnTo>
                    <a:pt x="241503" y="187820"/>
                  </a:lnTo>
                  <a:lnTo>
                    <a:pt x="241503" y="53657"/>
                  </a:lnTo>
                  <a:close/>
                </a:path>
                <a:path w="1100454" h="429894">
                  <a:moveTo>
                    <a:pt x="402488" y="53657"/>
                  </a:moveTo>
                  <a:lnTo>
                    <a:pt x="375653" y="53657"/>
                  </a:lnTo>
                  <a:lnTo>
                    <a:pt x="348830" y="53657"/>
                  </a:lnTo>
                  <a:lnTo>
                    <a:pt x="321995" y="53657"/>
                  </a:lnTo>
                  <a:lnTo>
                    <a:pt x="321995" y="80492"/>
                  </a:lnTo>
                  <a:lnTo>
                    <a:pt x="348830" y="80492"/>
                  </a:lnTo>
                  <a:lnTo>
                    <a:pt x="348830" y="107327"/>
                  </a:lnTo>
                  <a:lnTo>
                    <a:pt x="321995" y="107327"/>
                  </a:lnTo>
                  <a:lnTo>
                    <a:pt x="321995" y="13416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160997"/>
                  </a:lnTo>
                  <a:lnTo>
                    <a:pt x="295160" y="160997"/>
                  </a:lnTo>
                  <a:lnTo>
                    <a:pt x="321995" y="160997"/>
                  </a:lnTo>
                  <a:lnTo>
                    <a:pt x="321995" y="187820"/>
                  </a:lnTo>
                  <a:lnTo>
                    <a:pt x="348830" y="187820"/>
                  </a:lnTo>
                  <a:lnTo>
                    <a:pt x="348830" y="160997"/>
                  </a:lnTo>
                  <a:lnTo>
                    <a:pt x="375653" y="16099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1100454" h="429894">
                  <a:moveTo>
                    <a:pt x="536651" y="241490"/>
                  </a:moveTo>
                  <a:lnTo>
                    <a:pt x="509816" y="241490"/>
                  </a:lnTo>
                  <a:lnTo>
                    <a:pt x="509816" y="81330"/>
                  </a:lnTo>
                  <a:lnTo>
                    <a:pt x="482993" y="81330"/>
                  </a:lnTo>
                  <a:lnTo>
                    <a:pt x="482993" y="188010"/>
                  </a:lnTo>
                  <a:lnTo>
                    <a:pt x="456158" y="188010"/>
                  </a:lnTo>
                  <a:lnTo>
                    <a:pt x="456158" y="214680"/>
                  </a:lnTo>
                  <a:lnTo>
                    <a:pt x="429323" y="214680"/>
                  </a:lnTo>
                  <a:lnTo>
                    <a:pt x="429323" y="188010"/>
                  </a:lnTo>
                  <a:lnTo>
                    <a:pt x="402488" y="188010"/>
                  </a:lnTo>
                  <a:lnTo>
                    <a:pt x="402488" y="242620"/>
                  </a:lnTo>
                  <a:lnTo>
                    <a:pt x="429323" y="242620"/>
                  </a:lnTo>
                  <a:lnTo>
                    <a:pt x="429323" y="269290"/>
                  </a:lnTo>
                  <a:lnTo>
                    <a:pt x="402488" y="269290"/>
                  </a:lnTo>
                  <a:lnTo>
                    <a:pt x="402488" y="242620"/>
                  </a:lnTo>
                  <a:lnTo>
                    <a:pt x="375653" y="242620"/>
                  </a:lnTo>
                  <a:lnTo>
                    <a:pt x="375653" y="188010"/>
                  </a:lnTo>
                  <a:lnTo>
                    <a:pt x="348830" y="188010"/>
                  </a:lnTo>
                  <a:lnTo>
                    <a:pt x="348830" y="268325"/>
                  </a:lnTo>
                  <a:lnTo>
                    <a:pt x="321995" y="268325"/>
                  </a:lnTo>
                  <a:lnTo>
                    <a:pt x="321995" y="295148"/>
                  </a:lnTo>
                  <a:lnTo>
                    <a:pt x="348830" y="295148"/>
                  </a:lnTo>
                  <a:lnTo>
                    <a:pt x="348830" y="269290"/>
                  </a:lnTo>
                  <a:lnTo>
                    <a:pt x="375653" y="269290"/>
                  </a:lnTo>
                  <a:lnTo>
                    <a:pt x="375653" y="295960"/>
                  </a:lnTo>
                  <a:lnTo>
                    <a:pt x="348830" y="295960"/>
                  </a:lnTo>
                  <a:lnTo>
                    <a:pt x="348830" y="349300"/>
                  </a:lnTo>
                  <a:lnTo>
                    <a:pt x="375653" y="349300"/>
                  </a:lnTo>
                  <a:lnTo>
                    <a:pt x="375653" y="322630"/>
                  </a:lnTo>
                  <a:lnTo>
                    <a:pt x="402488" y="322630"/>
                  </a:lnTo>
                  <a:lnTo>
                    <a:pt x="402488" y="295960"/>
                  </a:lnTo>
                  <a:lnTo>
                    <a:pt x="429323" y="295960"/>
                  </a:lnTo>
                  <a:lnTo>
                    <a:pt x="429323" y="349300"/>
                  </a:lnTo>
                  <a:lnTo>
                    <a:pt x="456158" y="349300"/>
                  </a:lnTo>
                  <a:lnTo>
                    <a:pt x="456158" y="402640"/>
                  </a:lnTo>
                  <a:lnTo>
                    <a:pt x="482993" y="402640"/>
                  </a:lnTo>
                  <a:lnTo>
                    <a:pt x="482993" y="429310"/>
                  </a:lnTo>
                  <a:lnTo>
                    <a:pt x="509816" y="429310"/>
                  </a:lnTo>
                  <a:lnTo>
                    <a:pt x="536651" y="429310"/>
                  </a:lnTo>
                  <a:lnTo>
                    <a:pt x="536651" y="402640"/>
                  </a:lnTo>
                  <a:lnTo>
                    <a:pt x="509816" y="402640"/>
                  </a:lnTo>
                  <a:lnTo>
                    <a:pt x="509816" y="375970"/>
                  </a:lnTo>
                  <a:lnTo>
                    <a:pt x="482993" y="375970"/>
                  </a:lnTo>
                  <a:lnTo>
                    <a:pt x="482993" y="349300"/>
                  </a:lnTo>
                  <a:lnTo>
                    <a:pt x="509816" y="349300"/>
                  </a:lnTo>
                  <a:lnTo>
                    <a:pt x="536651" y="349300"/>
                  </a:lnTo>
                  <a:lnTo>
                    <a:pt x="536651" y="322630"/>
                  </a:lnTo>
                  <a:lnTo>
                    <a:pt x="509816" y="322630"/>
                  </a:lnTo>
                  <a:lnTo>
                    <a:pt x="482993" y="322630"/>
                  </a:lnTo>
                  <a:lnTo>
                    <a:pt x="456158" y="322630"/>
                  </a:lnTo>
                  <a:lnTo>
                    <a:pt x="456158" y="269290"/>
                  </a:lnTo>
                  <a:lnTo>
                    <a:pt x="482993" y="269290"/>
                  </a:lnTo>
                  <a:lnTo>
                    <a:pt x="482993" y="295148"/>
                  </a:lnTo>
                  <a:lnTo>
                    <a:pt x="509816" y="295148"/>
                  </a:lnTo>
                  <a:lnTo>
                    <a:pt x="509816" y="268325"/>
                  </a:lnTo>
                  <a:lnTo>
                    <a:pt x="482993" y="268325"/>
                  </a:lnTo>
                  <a:lnTo>
                    <a:pt x="482993" y="242620"/>
                  </a:lnTo>
                  <a:lnTo>
                    <a:pt x="509816" y="242620"/>
                  </a:lnTo>
                  <a:lnTo>
                    <a:pt x="509816" y="268325"/>
                  </a:lnTo>
                  <a:lnTo>
                    <a:pt x="536651" y="268325"/>
                  </a:lnTo>
                  <a:lnTo>
                    <a:pt x="536651" y="241490"/>
                  </a:lnTo>
                  <a:close/>
                </a:path>
                <a:path w="1100454" h="429894">
                  <a:moveTo>
                    <a:pt x="670814" y="107327"/>
                  </a:moveTo>
                  <a:lnTo>
                    <a:pt x="643978" y="107327"/>
                  </a:lnTo>
                  <a:lnTo>
                    <a:pt x="643978" y="160997"/>
                  </a:lnTo>
                  <a:lnTo>
                    <a:pt x="670814" y="160997"/>
                  </a:lnTo>
                  <a:lnTo>
                    <a:pt x="670814" y="107327"/>
                  </a:lnTo>
                  <a:close/>
                </a:path>
                <a:path w="1100454" h="429894">
                  <a:moveTo>
                    <a:pt x="697649" y="160997"/>
                  </a:moveTo>
                  <a:lnTo>
                    <a:pt x="670814" y="160997"/>
                  </a:lnTo>
                  <a:lnTo>
                    <a:pt x="670814" y="187820"/>
                  </a:lnTo>
                  <a:lnTo>
                    <a:pt x="697649" y="187820"/>
                  </a:lnTo>
                  <a:lnTo>
                    <a:pt x="697649" y="160997"/>
                  </a:lnTo>
                  <a:close/>
                </a:path>
                <a:path w="1100454" h="429894">
                  <a:moveTo>
                    <a:pt x="724471" y="107327"/>
                  </a:moveTo>
                  <a:lnTo>
                    <a:pt x="697649" y="107327"/>
                  </a:lnTo>
                  <a:lnTo>
                    <a:pt x="697649" y="134162"/>
                  </a:lnTo>
                  <a:lnTo>
                    <a:pt x="724471" y="134162"/>
                  </a:lnTo>
                  <a:lnTo>
                    <a:pt x="724471" y="107327"/>
                  </a:lnTo>
                  <a:close/>
                </a:path>
                <a:path w="1100454" h="429894">
                  <a:moveTo>
                    <a:pt x="751306" y="160997"/>
                  </a:moveTo>
                  <a:lnTo>
                    <a:pt x="724471" y="160997"/>
                  </a:lnTo>
                  <a:lnTo>
                    <a:pt x="724471" y="187820"/>
                  </a:lnTo>
                  <a:lnTo>
                    <a:pt x="751306" y="187820"/>
                  </a:lnTo>
                  <a:lnTo>
                    <a:pt x="751306" y="160997"/>
                  </a:lnTo>
                  <a:close/>
                </a:path>
                <a:path w="1100454" h="429894">
                  <a:moveTo>
                    <a:pt x="778141" y="187820"/>
                  </a:moveTo>
                  <a:lnTo>
                    <a:pt x="751306" y="187820"/>
                  </a:lnTo>
                  <a:lnTo>
                    <a:pt x="751306" y="214655"/>
                  </a:lnTo>
                  <a:lnTo>
                    <a:pt x="778141" y="214655"/>
                  </a:lnTo>
                  <a:lnTo>
                    <a:pt x="778141" y="187820"/>
                  </a:lnTo>
                  <a:close/>
                </a:path>
                <a:path w="1100454" h="429894">
                  <a:moveTo>
                    <a:pt x="804976" y="268325"/>
                  </a:moveTo>
                  <a:lnTo>
                    <a:pt x="778141" y="268325"/>
                  </a:lnTo>
                  <a:lnTo>
                    <a:pt x="778141" y="295148"/>
                  </a:lnTo>
                  <a:lnTo>
                    <a:pt x="804976" y="295148"/>
                  </a:lnTo>
                  <a:lnTo>
                    <a:pt x="804976" y="268325"/>
                  </a:lnTo>
                  <a:close/>
                </a:path>
                <a:path w="1100454" h="429894">
                  <a:moveTo>
                    <a:pt x="804976" y="134162"/>
                  </a:moveTo>
                  <a:lnTo>
                    <a:pt x="778141" y="134162"/>
                  </a:lnTo>
                  <a:lnTo>
                    <a:pt x="778141" y="187820"/>
                  </a:lnTo>
                  <a:lnTo>
                    <a:pt x="804976" y="187820"/>
                  </a:lnTo>
                  <a:lnTo>
                    <a:pt x="804976" y="134162"/>
                  </a:lnTo>
                  <a:close/>
                </a:path>
                <a:path w="1100454" h="429894">
                  <a:moveTo>
                    <a:pt x="858634" y="214655"/>
                  </a:moveTo>
                  <a:lnTo>
                    <a:pt x="831811" y="214655"/>
                  </a:lnTo>
                  <a:lnTo>
                    <a:pt x="831811" y="295148"/>
                  </a:lnTo>
                  <a:lnTo>
                    <a:pt x="858634" y="295148"/>
                  </a:lnTo>
                  <a:lnTo>
                    <a:pt x="858634" y="214655"/>
                  </a:lnTo>
                  <a:close/>
                </a:path>
                <a:path w="1100454" h="429894">
                  <a:moveTo>
                    <a:pt x="858634" y="160997"/>
                  </a:moveTo>
                  <a:lnTo>
                    <a:pt x="831811" y="160997"/>
                  </a:lnTo>
                  <a:lnTo>
                    <a:pt x="831811" y="187820"/>
                  </a:lnTo>
                  <a:lnTo>
                    <a:pt x="858634" y="187820"/>
                  </a:lnTo>
                  <a:lnTo>
                    <a:pt x="858634" y="160997"/>
                  </a:lnTo>
                  <a:close/>
                </a:path>
                <a:path w="1100454" h="429894">
                  <a:moveTo>
                    <a:pt x="1019632" y="80492"/>
                  </a:moveTo>
                  <a:lnTo>
                    <a:pt x="992797" y="80492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39139" y="26835"/>
                  </a:lnTo>
                  <a:lnTo>
                    <a:pt x="939139" y="53657"/>
                  </a:lnTo>
                  <a:lnTo>
                    <a:pt x="912304" y="53657"/>
                  </a:lnTo>
                  <a:lnTo>
                    <a:pt x="912304" y="26835"/>
                  </a:lnTo>
                  <a:lnTo>
                    <a:pt x="885469" y="26835"/>
                  </a:lnTo>
                  <a:lnTo>
                    <a:pt x="885469" y="80492"/>
                  </a:lnTo>
                  <a:lnTo>
                    <a:pt x="912304" y="80492"/>
                  </a:lnTo>
                  <a:lnTo>
                    <a:pt x="912304" y="107327"/>
                  </a:lnTo>
                  <a:lnTo>
                    <a:pt x="885469" y="107327"/>
                  </a:lnTo>
                  <a:lnTo>
                    <a:pt x="885469" y="187820"/>
                  </a:lnTo>
                  <a:lnTo>
                    <a:pt x="858634" y="187820"/>
                  </a:lnTo>
                  <a:lnTo>
                    <a:pt x="858634" y="214655"/>
                  </a:lnTo>
                  <a:lnTo>
                    <a:pt x="885469" y="214655"/>
                  </a:lnTo>
                  <a:lnTo>
                    <a:pt x="885469" y="268325"/>
                  </a:lnTo>
                  <a:lnTo>
                    <a:pt x="912304" y="268325"/>
                  </a:lnTo>
                  <a:lnTo>
                    <a:pt x="912304" y="187820"/>
                  </a:lnTo>
                  <a:lnTo>
                    <a:pt x="939139" y="187820"/>
                  </a:lnTo>
                  <a:lnTo>
                    <a:pt x="965962" y="187820"/>
                  </a:lnTo>
                  <a:lnTo>
                    <a:pt x="965962" y="160997"/>
                  </a:lnTo>
                  <a:lnTo>
                    <a:pt x="992797" y="160997"/>
                  </a:lnTo>
                  <a:lnTo>
                    <a:pt x="992797" y="134162"/>
                  </a:lnTo>
                  <a:lnTo>
                    <a:pt x="965962" y="134162"/>
                  </a:lnTo>
                  <a:lnTo>
                    <a:pt x="939139" y="134162"/>
                  </a:lnTo>
                  <a:lnTo>
                    <a:pt x="939139" y="107327"/>
                  </a:lnTo>
                  <a:lnTo>
                    <a:pt x="965962" y="107327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80492"/>
                  </a:lnTo>
                  <a:close/>
                </a:path>
                <a:path w="1100454" h="429894">
                  <a:moveTo>
                    <a:pt x="1073289" y="187820"/>
                  </a:moveTo>
                  <a:lnTo>
                    <a:pt x="1046467" y="187820"/>
                  </a:lnTo>
                  <a:lnTo>
                    <a:pt x="1046467" y="160997"/>
                  </a:lnTo>
                  <a:lnTo>
                    <a:pt x="1019632" y="160997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65962" y="187820"/>
                  </a:lnTo>
                  <a:lnTo>
                    <a:pt x="965962" y="214655"/>
                  </a:lnTo>
                  <a:lnTo>
                    <a:pt x="992797" y="214655"/>
                  </a:lnTo>
                  <a:lnTo>
                    <a:pt x="1019632" y="214655"/>
                  </a:lnTo>
                  <a:lnTo>
                    <a:pt x="1046467" y="214655"/>
                  </a:lnTo>
                  <a:lnTo>
                    <a:pt x="1073289" y="214655"/>
                  </a:lnTo>
                  <a:lnTo>
                    <a:pt x="1073289" y="187820"/>
                  </a:lnTo>
                  <a:close/>
                </a:path>
                <a:path w="1100454" h="429894">
                  <a:moveTo>
                    <a:pt x="1073289" y="80492"/>
                  </a:moveTo>
                  <a:lnTo>
                    <a:pt x="1046467" y="80492"/>
                  </a:lnTo>
                  <a:lnTo>
                    <a:pt x="1046467" y="107327"/>
                  </a:lnTo>
                  <a:lnTo>
                    <a:pt x="1073289" y="107327"/>
                  </a:lnTo>
                  <a:lnTo>
                    <a:pt x="1073289" y="80492"/>
                  </a:lnTo>
                  <a:close/>
                </a:path>
                <a:path w="1100454" h="429894">
                  <a:moveTo>
                    <a:pt x="1100124" y="268325"/>
                  </a:moveTo>
                  <a:lnTo>
                    <a:pt x="1073289" y="268325"/>
                  </a:lnTo>
                  <a:lnTo>
                    <a:pt x="1073289" y="295148"/>
                  </a:lnTo>
                  <a:lnTo>
                    <a:pt x="1100124" y="295148"/>
                  </a:lnTo>
                  <a:lnTo>
                    <a:pt x="1100124" y="268325"/>
                  </a:lnTo>
                  <a:close/>
                </a:path>
                <a:path w="1100454" h="429894">
                  <a:moveTo>
                    <a:pt x="1100124" y="214655"/>
                  </a:moveTo>
                  <a:lnTo>
                    <a:pt x="1073289" y="214655"/>
                  </a:lnTo>
                  <a:lnTo>
                    <a:pt x="1073289" y="241490"/>
                  </a:lnTo>
                  <a:lnTo>
                    <a:pt x="1100124" y="241490"/>
                  </a:lnTo>
                  <a:lnTo>
                    <a:pt x="1100124" y="2146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1540923"/>
              <a:ext cx="1100455" cy="750570"/>
            </a:xfrm>
            <a:custGeom>
              <a:avLst/>
              <a:gdLst/>
              <a:ahLst/>
              <a:cxnLst/>
              <a:rect l="l" t="t" r="r" b="b"/>
              <a:pathLst>
                <a:path w="1100454" h="750569">
                  <a:moveTo>
                    <a:pt x="26835" y="669620"/>
                  </a:moveTo>
                  <a:lnTo>
                    <a:pt x="0" y="669620"/>
                  </a:lnTo>
                  <a:lnTo>
                    <a:pt x="0" y="696455"/>
                  </a:lnTo>
                  <a:lnTo>
                    <a:pt x="26835" y="696455"/>
                  </a:lnTo>
                  <a:lnTo>
                    <a:pt x="26835" y="669620"/>
                  </a:lnTo>
                  <a:close/>
                </a:path>
                <a:path w="1100454" h="750569">
                  <a:moveTo>
                    <a:pt x="26835" y="562292"/>
                  </a:moveTo>
                  <a:lnTo>
                    <a:pt x="0" y="562292"/>
                  </a:lnTo>
                  <a:lnTo>
                    <a:pt x="0" y="615950"/>
                  </a:lnTo>
                  <a:lnTo>
                    <a:pt x="26835" y="615950"/>
                  </a:lnTo>
                  <a:lnTo>
                    <a:pt x="26835" y="562292"/>
                  </a:lnTo>
                  <a:close/>
                </a:path>
                <a:path w="1100454" h="750569">
                  <a:moveTo>
                    <a:pt x="107340" y="589114"/>
                  </a:moveTo>
                  <a:lnTo>
                    <a:pt x="80505" y="589114"/>
                  </a:lnTo>
                  <a:lnTo>
                    <a:pt x="80505" y="562292"/>
                  </a:lnTo>
                  <a:lnTo>
                    <a:pt x="53670" y="562292"/>
                  </a:lnTo>
                  <a:lnTo>
                    <a:pt x="53670" y="642785"/>
                  </a:lnTo>
                  <a:lnTo>
                    <a:pt x="80505" y="642785"/>
                  </a:lnTo>
                  <a:lnTo>
                    <a:pt x="107340" y="642785"/>
                  </a:lnTo>
                  <a:lnTo>
                    <a:pt x="107340" y="589114"/>
                  </a:lnTo>
                  <a:close/>
                </a:path>
                <a:path w="1100454" h="750569">
                  <a:moveTo>
                    <a:pt x="187833" y="669620"/>
                  </a:moveTo>
                  <a:lnTo>
                    <a:pt x="160997" y="669620"/>
                  </a:lnTo>
                  <a:lnTo>
                    <a:pt x="160997" y="696455"/>
                  </a:lnTo>
                  <a:lnTo>
                    <a:pt x="187833" y="696455"/>
                  </a:lnTo>
                  <a:lnTo>
                    <a:pt x="187833" y="669620"/>
                  </a:lnTo>
                  <a:close/>
                </a:path>
                <a:path w="1100454" h="750569">
                  <a:moveTo>
                    <a:pt x="187833" y="615950"/>
                  </a:moveTo>
                  <a:lnTo>
                    <a:pt x="160997" y="615950"/>
                  </a:lnTo>
                  <a:lnTo>
                    <a:pt x="134162" y="615950"/>
                  </a:lnTo>
                  <a:lnTo>
                    <a:pt x="134162" y="642785"/>
                  </a:lnTo>
                  <a:lnTo>
                    <a:pt x="160997" y="642785"/>
                  </a:lnTo>
                  <a:lnTo>
                    <a:pt x="187833" y="642785"/>
                  </a:lnTo>
                  <a:lnTo>
                    <a:pt x="187833" y="615950"/>
                  </a:lnTo>
                  <a:close/>
                </a:path>
                <a:path w="1100454" h="750569">
                  <a:moveTo>
                    <a:pt x="214668" y="642785"/>
                  </a:moveTo>
                  <a:lnTo>
                    <a:pt x="187833" y="642785"/>
                  </a:lnTo>
                  <a:lnTo>
                    <a:pt x="187833" y="669620"/>
                  </a:lnTo>
                  <a:lnTo>
                    <a:pt x="214668" y="669620"/>
                  </a:lnTo>
                  <a:lnTo>
                    <a:pt x="214668" y="642785"/>
                  </a:lnTo>
                  <a:close/>
                </a:path>
                <a:path w="1100454" h="750569">
                  <a:moveTo>
                    <a:pt x="241503" y="615950"/>
                  </a:moveTo>
                  <a:lnTo>
                    <a:pt x="214668" y="615950"/>
                  </a:lnTo>
                  <a:lnTo>
                    <a:pt x="214668" y="642785"/>
                  </a:lnTo>
                  <a:lnTo>
                    <a:pt x="241503" y="642785"/>
                  </a:lnTo>
                  <a:lnTo>
                    <a:pt x="241503" y="615950"/>
                  </a:lnTo>
                  <a:close/>
                </a:path>
                <a:path w="1100454" h="750569">
                  <a:moveTo>
                    <a:pt x="268325" y="669620"/>
                  </a:moveTo>
                  <a:lnTo>
                    <a:pt x="241503" y="669620"/>
                  </a:lnTo>
                  <a:lnTo>
                    <a:pt x="241503" y="696455"/>
                  </a:lnTo>
                  <a:lnTo>
                    <a:pt x="268325" y="696455"/>
                  </a:lnTo>
                  <a:lnTo>
                    <a:pt x="268325" y="669620"/>
                  </a:lnTo>
                  <a:close/>
                </a:path>
                <a:path w="1100454" h="750569">
                  <a:moveTo>
                    <a:pt x="268325" y="562292"/>
                  </a:moveTo>
                  <a:lnTo>
                    <a:pt x="241503" y="562292"/>
                  </a:lnTo>
                  <a:lnTo>
                    <a:pt x="241503" y="589114"/>
                  </a:lnTo>
                  <a:lnTo>
                    <a:pt x="268325" y="589114"/>
                  </a:lnTo>
                  <a:lnTo>
                    <a:pt x="268325" y="562292"/>
                  </a:lnTo>
                  <a:close/>
                </a:path>
                <a:path w="1100454" h="750569">
                  <a:moveTo>
                    <a:pt x="295160" y="374459"/>
                  </a:moveTo>
                  <a:lnTo>
                    <a:pt x="268325" y="374459"/>
                  </a:lnTo>
                  <a:lnTo>
                    <a:pt x="241503" y="374459"/>
                  </a:lnTo>
                  <a:lnTo>
                    <a:pt x="241503" y="401294"/>
                  </a:lnTo>
                  <a:lnTo>
                    <a:pt x="268325" y="401294"/>
                  </a:lnTo>
                  <a:lnTo>
                    <a:pt x="268325" y="428129"/>
                  </a:lnTo>
                  <a:lnTo>
                    <a:pt x="241503" y="428129"/>
                  </a:lnTo>
                  <a:lnTo>
                    <a:pt x="241503" y="454964"/>
                  </a:lnTo>
                  <a:lnTo>
                    <a:pt x="214668" y="454964"/>
                  </a:lnTo>
                  <a:lnTo>
                    <a:pt x="214668" y="481787"/>
                  </a:lnTo>
                  <a:lnTo>
                    <a:pt x="241503" y="481787"/>
                  </a:lnTo>
                  <a:lnTo>
                    <a:pt x="241503" y="508622"/>
                  </a:lnTo>
                  <a:lnTo>
                    <a:pt x="214668" y="508622"/>
                  </a:lnTo>
                  <a:lnTo>
                    <a:pt x="214668" y="481787"/>
                  </a:lnTo>
                  <a:lnTo>
                    <a:pt x="187833" y="481787"/>
                  </a:lnTo>
                  <a:lnTo>
                    <a:pt x="187833" y="508622"/>
                  </a:lnTo>
                  <a:lnTo>
                    <a:pt x="160997" y="508622"/>
                  </a:lnTo>
                  <a:lnTo>
                    <a:pt x="160997" y="481787"/>
                  </a:lnTo>
                  <a:lnTo>
                    <a:pt x="134162" y="481787"/>
                  </a:lnTo>
                  <a:lnTo>
                    <a:pt x="134162" y="508622"/>
                  </a:lnTo>
                  <a:lnTo>
                    <a:pt x="107340" y="508622"/>
                  </a:lnTo>
                  <a:lnTo>
                    <a:pt x="107340" y="562292"/>
                  </a:lnTo>
                  <a:lnTo>
                    <a:pt x="134162" y="562292"/>
                  </a:lnTo>
                  <a:lnTo>
                    <a:pt x="134162" y="535457"/>
                  </a:lnTo>
                  <a:lnTo>
                    <a:pt x="160997" y="535457"/>
                  </a:lnTo>
                  <a:lnTo>
                    <a:pt x="187833" y="535457"/>
                  </a:lnTo>
                  <a:lnTo>
                    <a:pt x="187833" y="562292"/>
                  </a:lnTo>
                  <a:lnTo>
                    <a:pt x="160997" y="562292"/>
                  </a:lnTo>
                  <a:lnTo>
                    <a:pt x="134162" y="562292"/>
                  </a:lnTo>
                  <a:lnTo>
                    <a:pt x="134162" y="589114"/>
                  </a:lnTo>
                  <a:lnTo>
                    <a:pt x="160997" y="589114"/>
                  </a:lnTo>
                  <a:lnTo>
                    <a:pt x="187833" y="589114"/>
                  </a:lnTo>
                  <a:lnTo>
                    <a:pt x="214668" y="589114"/>
                  </a:lnTo>
                  <a:lnTo>
                    <a:pt x="214668" y="562292"/>
                  </a:lnTo>
                  <a:lnTo>
                    <a:pt x="241503" y="562292"/>
                  </a:lnTo>
                  <a:lnTo>
                    <a:pt x="241503" y="535457"/>
                  </a:lnTo>
                  <a:lnTo>
                    <a:pt x="268325" y="535457"/>
                  </a:lnTo>
                  <a:lnTo>
                    <a:pt x="268325" y="481787"/>
                  </a:lnTo>
                  <a:lnTo>
                    <a:pt x="295160" y="481787"/>
                  </a:lnTo>
                  <a:lnTo>
                    <a:pt x="295160" y="374459"/>
                  </a:lnTo>
                  <a:close/>
                </a:path>
                <a:path w="1100454" h="750569">
                  <a:moveTo>
                    <a:pt x="402488" y="374650"/>
                  </a:moveTo>
                  <a:lnTo>
                    <a:pt x="375653" y="374650"/>
                  </a:lnTo>
                  <a:lnTo>
                    <a:pt x="375653" y="401320"/>
                  </a:lnTo>
                  <a:lnTo>
                    <a:pt x="402488" y="401320"/>
                  </a:lnTo>
                  <a:lnTo>
                    <a:pt x="402488" y="374650"/>
                  </a:lnTo>
                  <a:close/>
                </a:path>
                <a:path w="1100454" h="750569">
                  <a:moveTo>
                    <a:pt x="509816" y="642785"/>
                  </a:moveTo>
                  <a:lnTo>
                    <a:pt x="482993" y="642785"/>
                  </a:lnTo>
                  <a:lnTo>
                    <a:pt x="482993" y="615950"/>
                  </a:lnTo>
                  <a:lnTo>
                    <a:pt x="456158" y="615950"/>
                  </a:lnTo>
                  <a:lnTo>
                    <a:pt x="456158" y="589114"/>
                  </a:lnTo>
                  <a:lnTo>
                    <a:pt x="429323" y="589114"/>
                  </a:lnTo>
                  <a:lnTo>
                    <a:pt x="429323" y="615950"/>
                  </a:lnTo>
                  <a:lnTo>
                    <a:pt x="402488" y="615950"/>
                  </a:lnTo>
                  <a:lnTo>
                    <a:pt x="402488" y="589114"/>
                  </a:lnTo>
                  <a:lnTo>
                    <a:pt x="429323" y="589114"/>
                  </a:lnTo>
                  <a:lnTo>
                    <a:pt x="429323" y="535457"/>
                  </a:lnTo>
                  <a:lnTo>
                    <a:pt x="402488" y="535457"/>
                  </a:lnTo>
                  <a:lnTo>
                    <a:pt x="375653" y="535457"/>
                  </a:lnTo>
                  <a:lnTo>
                    <a:pt x="375653" y="589114"/>
                  </a:lnTo>
                  <a:lnTo>
                    <a:pt x="348830" y="589114"/>
                  </a:lnTo>
                  <a:lnTo>
                    <a:pt x="321995" y="589114"/>
                  </a:lnTo>
                  <a:lnTo>
                    <a:pt x="321995" y="508622"/>
                  </a:lnTo>
                  <a:lnTo>
                    <a:pt x="295160" y="508622"/>
                  </a:lnTo>
                  <a:lnTo>
                    <a:pt x="295160" y="535457"/>
                  </a:lnTo>
                  <a:lnTo>
                    <a:pt x="268325" y="535457"/>
                  </a:lnTo>
                  <a:lnTo>
                    <a:pt x="268325" y="562292"/>
                  </a:lnTo>
                  <a:lnTo>
                    <a:pt x="295160" y="562292"/>
                  </a:lnTo>
                  <a:lnTo>
                    <a:pt x="295160" y="589114"/>
                  </a:lnTo>
                  <a:lnTo>
                    <a:pt x="268325" y="589114"/>
                  </a:lnTo>
                  <a:lnTo>
                    <a:pt x="268325" y="642785"/>
                  </a:lnTo>
                  <a:lnTo>
                    <a:pt x="295160" y="642785"/>
                  </a:lnTo>
                  <a:lnTo>
                    <a:pt x="321995" y="642785"/>
                  </a:lnTo>
                  <a:lnTo>
                    <a:pt x="321995" y="696455"/>
                  </a:lnTo>
                  <a:lnTo>
                    <a:pt x="348830" y="696455"/>
                  </a:lnTo>
                  <a:lnTo>
                    <a:pt x="348830" y="642785"/>
                  </a:lnTo>
                  <a:lnTo>
                    <a:pt x="375653" y="642785"/>
                  </a:lnTo>
                  <a:lnTo>
                    <a:pt x="402488" y="642785"/>
                  </a:lnTo>
                  <a:lnTo>
                    <a:pt x="402488" y="669620"/>
                  </a:lnTo>
                  <a:lnTo>
                    <a:pt x="429323" y="669620"/>
                  </a:lnTo>
                  <a:lnTo>
                    <a:pt x="429323" y="642785"/>
                  </a:lnTo>
                  <a:lnTo>
                    <a:pt x="456158" y="642785"/>
                  </a:lnTo>
                  <a:lnTo>
                    <a:pt x="456158" y="723277"/>
                  </a:lnTo>
                  <a:lnTo>
                    <a:pt x="482993" y="723277"/>
                  </a:lnTo>
                  <a:lnTo>
                    <a:pt x="482993" y="669620"/>
                  </a:lnTo>
                  <a:lnTo>
                    <a:pt x="509816" y="669620"/>
                  </a:lnTo>
                  <a:lnTo>
                    <a:pt x="509816" y="642785"/>
                  </a:lnTo>
                  <a:close/>
                </a:path>
                <a:path w="1100454" h="750569">
                  <a:moveTo>
                    <a:pt x="563486" y="615950"/>
                  </a:moveTo>
                  <a:lnTo>
                    <a:pt x="536651" y="615950"/>
                  </a:lnTo>
                  <a:lnTo>
                    <a:pt x="536651" y="642785"/>
                  </a:lnTo>
                  <a:lnTo>
                    <a:pt x="563486" y="642785"/>
                  </a:lnTo>
                  <a:lnTo>
                    <a:pt x="563486" y="615950"/>
                  </a:lnTo>
                  <a:close/>
                </a:path>
                <a:path w="1100454" h="750569">
                  <a:moveTo>
                    <a:pt x="643978" y="535457"/>
                  </a:moveTo>
                  <a:lnTo>
                    <a:pt x="617143" y="535457"/>
                  </a:lnTo>
                  <a:lnTo>
                    <a:pt x="617143" y="562292"/>
                  </a:lnTo>
                  <a:lnTo>
                    <a:pt x="643978" y="562292"/>
                  </a:lnTo>
                  <a:lnTo>
                    <a:pt x="643978" y="535457"/>
                  </a:lnTo>
                  <a:close/>
                </a:path>
                <a:path w="1100454" h="750569">
                  <a:moveTo>
                    <a:pt x="670814" y="589114"/>
                  </a:moveTo>
                  <a:lnTo>
                    <a:pt x="643978" y="589114"/>
                  </a:lnTo>
                  <a:lnTo>
                    <a:pt x="643978" y="615950"/>
                  </a:lnTo>
                  <a:lnTo>
                    <a:pt x="670814" y="615950"/>
                  </a:lnTo>
                  <a:lnTo>
                    <a:pt x="670814" y="589114"/>
                  </a:lnTo>
                  <a:close/>
                </a:path>
                <a:path w="1100454" h="750569">
                  <a:moveTo>
                    <a:pt x="724471" y="80010"/>
                  </a:moveTo>
                  <a:lnTo>
                    <a:pt x="697649" y="80010"/>
                  </a:lnTo>
                  <a:lnTo>
                    <a:pt x="670814" y="80010"/>
                  </a:lnTo>
                  <a:lnTo>
                    <a:pt x="643978" y="80010"/>
                  </a:lnTo>
                  <a:lnTo>
                    <a:pt x="643978" y="53340"/>
                  </a:lnTo>
                  <a:lnTo>
                    <a:pt x="670814" y="53340"/>
                  </a:lnTo>
                  <a:lnTo>
                    <a:pt x="670814" y="0"/>
                  </a:lnTo>
                  <a:lnTo>
                    <a:pt x="643978" y="0"/>
                  </a:lnTo>
                  <a:lnTo>
                    <a:pt x="643978" y="26670"/>
                  </a:lnTo>
                  <a:lnTo>
                    <a:pt x="617143" y="26670"/>
                  </a:lnTo>
                  <a:lnTo>
                    <a:pt x="617143" y="80010"/>
                  </a:lnTo>
                  <a:lnTo>
                    <a:pt x="590321" y="80010"/>
                  </a:lnTo>
                  <a:lnTo>
                    <a:pt x="563486" y="80010"/>
                  </a:lnTo>
                  <a:lnTo>
                    <a:pt x="563486" y="53340"/>
                  </a:lnTo>
                  <a:lnTo>
                    <a:pt x="536651" y="53340"/>
                  </a:lnTo>
                  <a:lnTo>
                    <a:pt x="536651" y="80010"/>
                  </a:lnTo>
                  <a:lnTo>
                    <a:pt x="509816" y="80010"/>
                  </a:lnTo>
                  <a:lnTo>
                    <a:pt x="509816" y="106680"/>
                  </a:lnTo>
                  <a:lnTo>
                    <a:pt x="482993" y="106680"/>
                  </a:lnTo>
                  <a:lnTo>
                    <a:pt x="482993" y="160020"/>
                  </a:lnTo>
                  <a:lnTo>
                    <a:pt x="509816" y="160020"/>
                  </a:lnTo>
                  <a:lnTo>
                    <a:pt x="509816" y="133350"/>
                  </a:lnTo>
                  <a:lnTo>
                    <a:pt x="536651" y="133350"/>
                  </a:lnTo>
                  <a:lnTo>
                    <a:pt x="536651" y="160020"/>
                  </a:lnTo>
                  <a:lnTo>
                    <a:pt x="563486" y="160020"/>
                  </a:lnTo>
                  <a:lnTo>
                    <a:pt x="563486" y="133350"/>
                  </a:lnTo>
                  <a:lnTo>
                    <a:pt x="590321" y="133350"/>
                  </a:lnTo>
                  <a:lnTo>
                    <a:pt x="590321" y="186690"/>
                  </a:lnTo>
                  <a:lnTo>
                    <a:pt x="563486" y="186690"/>
                  </a:lnTo>
                  <a:lnTo>
                    <a:pt x="563486" y="214630"/>
                  </a:lnTo>
                  <a:lnTo>
                    <a:pt x="590321" y="214630"/>
                  </a:lnTo>
                  <a:lnTo>
                    <a:pt x="590321" y="267970"/>
                  </a:lnTo>
                  <a:lnTo>
                    <a:pt x="563486" y="267970"/>
                  </a:lnTo>
                  <a:lnTo>
                    <a:pt x="563486" y="241300"/>
                  </a:lnTo>
                  <a:lnTo>
                    <a:pt x="536651" y="241300"/>
                  </a:lnTo>
                  <a:lnTo>
                    <a:pt x="536651" y="267970"/>
                  </a:lnTo>
                  <a:lnTo>
                    <a:pt x="509816" y="267970"/>
                  </a:lnTo>
                  <a:lnTo>
                    <a:pt x="482993" y="267970"/>
                  </a:lnTo>
                  <a:lnTo>
                    <a:pt x="482993" y="294640"/>
                  </a:lnTo>
                  <a:lnTo>
                    <a:pt x="482993" y="321310"/>
                  </a:lnTo>
                  <a:lnTo>
                    <a:pt x="456158" y="321310"/>
                  </a:lnTo>
                  <a:lnTo>
                    <a:pt x="456158" y="294640"/>
                  </a:lnTo>
                  <a:lnTo>
                    <a:pt x="482993" y="294640"/>
                  </a:lnTo>
                  <a:lnTo>
                    <a:pt x="482993" y="267970"/>
                  </a:lnTo>
                  <a:lnTo>
                    <a:pt x="456158" y="267970"/>
                  </a:lnTo>
                  <a:lnTo>
                    <a:pt x="429323" y="267970"/>
                  </a:lnTo>
                  <a:lnTo>
                    <a:pt x="429323" y="321310"/>
                  </a:lnTo>
                  <a:lnTo>
                    <a:pt x="402488" y="321310"/>
                  </a:lnTo>
                  <a:lnTo>
                    <a:pt x="402488" y="347980"/>
                  </a:lnTo>
                  <a:lnTo>
                    <a:pt x="429323" y="347980"/>
                  </a:lnTo>
                  <a:lnTo>
                    <a:pt x="456158" y="347980"/>
                  </a:lnTo>
                  <a:lnTo>
                    <a:pt x="482993" y="347980"/>
                  </a:lnTo>
                  <a:lnTo>
                    <a:pt x="482993" y="429260"/>
                  </a:lnTo>
                  <a:lnTo>
                    <a:pt x="509816" y="429260"/>
                  </a:lnTo>
                  <a:lnTo>
                    <a:pt x="509816" y="321310"/>
                  </a:lnTo>
                  <a:lnTo>
                    <a:pt x="536651" y="321310"/>
                  </a:lnTo>
                  <a:lnTo>
                    <a:pt x="563486" y="321310"/>
                  </a:lnTo>
                  <a:lnTo>
                    <a:pt x="563486" y="347980"/>
                  </a:lnTo>
                  <a:lnTo>
                    <a:pt x="536651" y="347980"/>
                  </a:lnTo>
                  <a:lnTo>
                    <a:pt x="536651" y="374650"/>
                  </a:lnTo>
                  <a:lnTo>
                    <a:pt x="563486" y="374650"/>
                  </a:lnTo>
                  <a:lnTo>
                    <a:pt x="590321" y="374650"/>
                  </a:lnTo>
                  <a:lnTo>
                    <a:pt x="590321" y="347980"/>
                  </a:lnTo>
                  <a:lnTo>
                    <a:pt x="617143" y="347980"/>
                  </a:lnTo>
                  <a:lnTo>
                    <a:pt x="617143" y="294640"/>
                  </a:lnTo>
                  <a:lnTo>
                    <a:pt x="643978" y="294640"/>
                  </a:lnTo>
                  <a:lnTo>
                    <a:pt x="643978" y="267970"/>
                  </a:lnTo>
                  <a:lnTo>
                    <a:pt x="617143" y="267970"/>
                  </a:lnTo>
                  <a:lnTo>
                    <a:pt x="617143" y="133350"/>
                  </a:lnTo>
                  <a:lnTo>
                    <a:pt x="643978" y="133350"/>
                  </a:lnTo>
                  <a:lnTo>
                    <a:pt x="643978" y="106680"/>
                  </a:lnTo>
                  <a:lnTo>
                    <a:pt x="670814" y="106680"/>
                  </a:lnTo>
                  <a:lnTo>
                    <a:pt x="670814" y="133350"/>
                  </a:lnTo>
                  <a:lnTo>
                    <a:pt x="697649" y="133350"/>
                  </a:lnTo>
                  <a:lnTo>
                    <a:pt x="697649" y="106680"/>
                  </a:lnTo>
                  <a:lnTo>
                    <a:pt x="724471" y="106680"/>
                  </a:lnTo>
                  <a:lnTo>
                    <a:pt x="724471" y="80010"/>
                  </a:lnTo>
                  <a:close/>
                </a:path>
                <a:path w="1100454" h="750569">
                  <a:moveTo>
                    <a:pt x="831811" y="642785"/>
                  </a:moveTo>
                  <a:lnTo>
                    <a:pt x="804976" y="642785"/>
                  </a:lnTo>
                  <a:lnTo>
                    <a:pt x="804976" y="669620"/>
                  </a:lnTo>
                  <a:lnTo>
                    <a:pt x="831811" y="669620"/>
                  </a:lnTo>
                  <a:lnTo>
                    <a:pt x="831811" y="642785"/>
                  </a:lnTo>
                  <a:close/>
                </a:path>
                <a:path w="1100454" h="750569">
                  <a:moveTo>
                    <a:pt x="858634" y="535457"/>
                  </a:moveTo>
                  <a:lnTo>
                    <a:pt x="831811" y="535457"/>
                  </a:lnTo>
                  <a:lnTo>
                    <a:pt x="804976" y="535457"/>
                  </a:lnTo>
                  <a:lnTo>
                    <a:pt x="804976" y="562292"/>
                  </a:lnTo>
                  <a:lnTo>
                    <a:pt x="831811" y="562292"/>
                  </a:lnTo>
                  <a:lnTo>
                    <a:pt x="858634" y="562292"/>
                  </a:lnTo>
                  <a:lnTo>
                    <a:pt x="858634" y="535457"/>
                  </a:lnTo>
                  <a:close/>
                </a:path>
                <a:path w="1100454" h="750569">
                  <a:moveTo>
                    <a:pt x="939139" y="508622"/>
                  </a:moveTo>
                  <a:lnTo>
                    <a:pt x="912304" y="508622"/>
                  </a:lnTo>
                  <a:lnTo>
                    <a:pt x="912304" y="535457"/>
                  </a:lnTo>
                  <a:lnTo>
                    <a:pt x="939139" y="535457"/>
                  </a:lnTo>
                  <a:lnTo>
                    <a:pt x="939139" y="508622"/>
                  </a:lnTo>
                  <a:close/>
                </a:path>
                <a:path w="1100454" h="750569">
                  <a:moveTo>
                    <a:pt x="1046467" y="642785"/>
                  </a:moveTo>
                  <a:lnTo>
                    <a:pt x="1019632" y="642785"/>
                  </a:lnTo>
                  <a:lnTo>
                    <a:pt x="1019632" y="669620"/>
                  </a:lnTo>
                  <a:lnTo>
                    <a:pt x="1046467" y="669620"/>
                  </a:lnTo>
                  <a:lnTo>
                    <a:pt x="1046467" y="642785"/>
                  </a:lnTo>
                  <a:close/>
                </a:path>
                <a:path w="1100454" h="750569">
                  <a:moveTo>
                    <a:pt x="1046467" y="454964"/>
                  </a:moveTo>
                  <a:lnTo>
                    <a:pt x="1019632" y="454964"/>
                  </a:lnTo>
                  <a:lnTo>
                    <a:pt x="1019632" y="428129"/>
                  </a:lnTo>
                  <a:lnTo>
                    <a:pt x="992797" y="428129"/>
                  </a:lnTo>
                  <a:lnTo>
                    <a:pt x="965962" y="428129"/>
                  </a:lnTo>
                  <a:lnTo>
                    <a:pt x="965962" y="454964"/>
                  </a:lnTo>
                  <a:lnTo>
                    <a:pt x="939139" y="454964"/>
                  </a:lnTo>
                  <a:lnTo>
                    <a:pt x="912304" y="454964"/>
                  </a:lnTo>
                  <a:lnTo>
                    <a:pt x="912304" y="481787"/>
                  </a:lnTo>
                  <a:lnTo>
                    <a:pt x="939139" y="481787"/>
                  </a:lnTo>
                  <a:lnTo>
                    <a:pt x="965962" y="481787"/>
                  </a:lnTo>
                  <a:lnTo>
                    <a:pt x="965962" y="508622"/>
                  </a:lnTo>
                  <a:lnTo>
                    <a:pt x="992797" y="508622"/>
                  </a:lnTo>
                  <a:lnTo>
                    <a:pt x="992797" y="481787"/>
                  </a:lnTo>
                  <a:lnTo>
                    <a:pt x="1019632" y="481787"/>
                  </a:lnTo>
                  <a:lnTo>
                    <a:pt x="1019632" y="508622"/>
                  </a:lnTo>
                  <a:lnTo>
                    <a:pt x="992797" y="508622"/>
                  </a:lnTo>
                  <a:lnTo>
                    <a:pt x="992797" y="535457"/>
                  </a:lnTo>
                  <a:lnTo>
                    <a:pt x="965962" y="535457"/>
                  </a:lnTo>
                  <a:lnTo>
                    <a:pt x="939139" y="535457"/>
                  </a:lnTo>
                  <a:lnTo>
                    <a:pt x="939139" y="589114"/>
                  </a:lnTo>
                  <a:lnTo>
                    <a:pt x="965962" y="589114"/>
                  </a:lnTo>
                  <a:lnTo>
                    <a:pt x="965962" y="615950"/>
                  </a:lnTo>
                  <a:lnTo>
                    <a:pt x="992797" y="615950"/>
                  </a:lnTo>
                  <a:lnTo>
                    <a:pt x="992797" y="642785"/>
                  </a:lnTo>
                  <a:lnTo>
                    <a:pt x="1019632" y="642785"/>
                  </a:lnTo>
                  <a:lnTo>
                    <a:pt x="1019632" y="589114"/>
                  </a:lnTo>
                  <a:lnTo>
                    <a:pt x="992797" y="589114"/>
                  </a:lnTo>
                  <a:lnTo>
                    <a:pt x="992797" y="562292"/>
                  </a:lnTo>
                  <a:lnTo>
                    <a:pt x="1019632" y="562292"/>
                  </a:lnTo>
                  <a:lnTo>
                    <a:pt x="1019632" y="535457"/>
                  </a:lnTo>
                  <a:lnTo>
                    <a:pt x="1046467" y="535457"/>
                  </a:lnTo>
                  <a:lnTo>
                    <a:pt x="1046467" y="454964"/>
                  </a:lnTo>
                  <a:close/>
                </a:path>
                <a:path w="1100454" h="750569">
                  <a:moveTo>
                    <a:pt x="1073289" y="589114"/>
                  </a:moveTo>
                  <a:lnTo>
                    <a:pt x="1046467" y="589114"/>
                  </a:lnTo>
                  <a:lnTo>
                    <a:pt x="1046467" y="615950"/>
                  </a:lnTo>
                  <a:lnTo>
                    <a:pt x="1073289" y="615950"/>
                  </a:lnTo>
                  <a:lnTo>
                    <a:pt x="1073289" y="589114"/>
                  </a:lnTo>
                  <a:close/>
                </a:path>
                <a:path w="1100454" h="750569">
                  <a:moveTo>
                    <a:pt x="1100124" y="615950"/>
                  </a:moveTo>
                  <a:lnTo>
                    <a:pt x="1073289" y="615950"/>
                  </a:lnTo>
                  <a:lnTo>
                    <a:pt x="1073289" y="750112"/>
                  </a:lnTo>
                  <a:lnTo>
                    <a:pt x="1100124" y="750112"/>
                  </a:lnTo>
                  <a:lnTo>
                    <a:pt x="1100124" y="6159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2210543"/>
              <a:ext cx="1100455" cy="402590"/>
            </a:xfrm>
            <a:custGeom>
              <a:avLst/>
              <a:gdLst/>
              <a:ahLst/>
              <a:cxnLst/>
              <a:rect l="l" t="t" r="r" b="b"/>
              <a:pathLst>
                <a:path w="1100454" h="402589">
                  <a:moveTo>
                    <a:pt x="53670" y="26835"/>
                  </a:moveTo>
                  <a:lnTo>
                    <a:pt x="26835" y="26835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26835"/>
                  </a:lnTo>
                  <a:close/>
                </a:path>
                <a:path w="1100454" h="402589">
                  <a:moveTo>
                    <a:pt x="134162" y="107327"/>
                  </a:moveTo>
                  <a:lnTo>
                    <a:pt x="107340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53670" y="53657"/>
                  </a:lnTo>
                  <a:lnTo>
                    <a:pt x="53670" y="80492"/>
                  </a:lnTo>
                  <a:lnTo>
                    <a:pt x="26835" y="80492"/>
                  </a:lnTo>
                  <a:lnTo>
                    <a:pt x="26835" y="53657"/>
                  </a:lnTo>
                  <a:lnTo>
                    <a:pt x="0" y="53657"/>
                  </a:lnTo>
                  <a:lnTo>
                    <a:pt x="0" y="187820"/>
                  </a:lnTo>
                  <a:lnTo>
                    <a:pt x="26835" y="187820"/>
                  </a:lnTo>
                  <a:lnTo>
                    <a:pt x="53670" y="187820"/>
                  </a:lnTo>
                  <a:lnTo>
                    <a:pt x="53670" y="160985"/>
                  </a:lnTo>
                  <a:lnTo>
                    <a:pt x="80505" y="160985"/>
                  </a:lnTo>
                  <a:lnTo>
                    <a:pt x="80505" y="187820"/>
                  </a:lnTo>
                  <a:lnTo>
                    <a:pt x="107340" y="187820"/>
                  </a:lnTo>
                  <a:lnTo>
                    <a:pt x="107340" y="134162"/>
                  </a:lnTo>
                  <a:lnTo>
                    <a:pt x="134162" y="134162"/>
                  </a:lnTo>
                  <a:lnTo>
                    <a:pt x="134162" y="107327"/>
                  </a:lnTo>
                  <a:close/>
                </a:path>
                <a:path w="1100454" h="402589">
                  <a:moveTo>
                    <a:pt x="187833" y="160985"/>
                  </a:moveTo>
                  <a:lnTo>
                    <a:pt x="160997" y="160985"/>
                  </a:lnTo>
                  <a:lnTo>
                    <a:pt x="160997" y="134162"/>
                  </a:lnTo>
                  <a:lnTo>
                    <a:pt x="134162" y="134162"/>
                  </a:lnTo>
                  <a:lnTo>
                    <a:pt x="134162" y="187820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85"/>
                  </a:lnTo>
                  <a:close/>
                </a:path>
                <a:path w="1100454" h="402589">
                  <a:moveTo>
                    <a:pt x="187833" y="107327"/>
                  </a:move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187833" y="107327"/>
                  </a:lnTo>
                  <a:close/>
                </a:path>
                <a:path w="1100454" h="402589">
                  <a:moveTo>
                    <a:pt x="214668" y="26835"/>
                  </a:moveTo>
                  <a:lnTo>
                    <a:pt x="187833" y="26835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34162" y="26835"/>
                  </a:lnTo>
                  <a:lnTo>
                    <a:pt x="107340" y="26835"/>
                  </a:lnTo>
                  <a:lnTo>
                    <a:pt x="80505" y="26835"/>
                  </a:lnTo>
                  <a:lnTo>
                    <a:pt x="80505" y="53657"/>
                  </a:lnTo>
                  <a:lnTo>
                    <a:pt x="107340" y="53657"/>
                  </a:lnTo>
                  <a:lnTo>
                    <a:pt x="134162" y="53657"/>
                  </a:lnTo>
                  <a:lnTo>
                    <a:pt x="134162" y="107327"/>
                  </a:lnTo>
                  <a:lnTo>
                    <a:pt x="160997" y="10732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214668" y="107327"/>
                  </a:lnTo>
                  <a:lnTo>
                    <a:pt x="214668" y="26835"/>
                  </a:lnTo>
                  <a:close/>
                </a:path>
                <a:path w="1100454" h="402589">
                  <a:moveTo>
                    <a:pt x="241503" y="107327"/>
                  </a:moveTo>
                  <a:lnTo>
                    <a:pt x="214668" y="107327"/>
                  </a:lnTo>
                  <a:lnTo>
                    <a:pt x="214668" y="134162"/>
                  </a:lnTo>
                  <a:lnTo>
                    <a:pt x="241503" y="134162"/>
                  </a:lnTo>
                  <a:lnTo>
                    <a:pt x="241503" y="107327"/>
                  </a:lnTo>
                  <a:close/>
                </a:path>
                <a:path w="1100454" h="402589">
                  <a:moveTo>
                    <a:pt x="268325" y="295148"/>
                  </a:moveTo>
                  <a:lnTo>
                    <a:pt x="241503" y="295148"/>
                  </a:lnTo>
                  <a:lnTo>
                    <a:pt x="241503" y="268325"/>
                  </a:lnTo>
                  <a:lnTo>
                    <a:pt x="214668" y="268325"/>
                  </a:lnTo>
                  <a:lnTo>
                    <a:pt x="214668" y="321983"/>
                  </a:lnTo>
                  <a:lnTo>
                    <a:pt x="241503" y="321983"/>
                  </a:lnTo>
                  <a:lnTo>
                    <a:pt x="268325" y="321983"/>
                  </a:lnTo>
                  <a:lnTo>
                    <a:pt x="268325" y="295148"/>
                  </a:lnTo>
                  <a:close/>
                </a:path>
                <a:path w="1100454" h="402589">
                  <a:moveTo>
                    <a:pt x="268325" y="53657"/>
                  </a:moveTo>
                  <a:lnTo>
                    <a:pt x="241503" y="53657"/>
                  </a:lnTo>
                  <a:lnTo>
                    <a:pt x="241503" y="80492"/>
                  </a:lnTo>
                  <a:lnTo>
                    <a:pt x="268325" y="80492"/>
                  </a:lnTo>
                  <a:lnTo>
                    <a:pt x="268325" y="53657"/>
                  </a:lnTo>
                  <a:close/>
                </a:path>
                <a:path w="1100454" h="402589">
                  <a:moveTo>
                    <a:pt x="268325" y="0"/>
                  </a:moveTo>
                  <a:lnTo>
                    <a:pt x="241503" y="0"/>
                  </a:lnTo>
                  <a:lnTo>
                    <a:pt x="241503" y="26835"/>
                  </a:lnTo>
                  <a:lnTo>
                    <a:pt x="268325" y="26835"/>
                  </a:lnTo>
                  <a:lnTo>
                    <a:pt x="268325" y="0"/>
                  </a:lnTo>
                  <a:close/>
                </a:path>
                <a:path w="1100454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1100454" h="402589">
                  <a:moveTo>
                    <a:pt x="321995" y="268325"/>
                  </a:moveTo>
                  <a:lnTo>
                    <a:pt x="295160" y="268325"/>
                  </a:lnTo>
                  <a:lnTo>
                    <a:pt x="295160" y="295148"/>
                  </a:lnTo>
                  <a:lnTo>
                    <a:pt x="321995" y="295148"/>
                  </a:lnTo>
                  <a:lnTo>
                    <a:pt x="321995" y="268325"/>
                  </a:lnTo>
                  <a:close/>
                </a:path>
                <a:path w="1100454" h="402589">
                  <a:moveTo>
                    <a:pt x="348830" y="295148"/>
                  </a:moveTo>
                  <a:lnTo>
                    <a:pt x="321995" y="295148"/>
                  </a:lnTo>
                  <a:lnTo>
                    <a:pt x="321995" y="321983"/>
                  </a:lnTo>
                  <a:lnTo>
                    <a:pt x="348830" y="321983"/>
                  </a:lnTo>
                  <a:lnTo>
                    <a:pt x="348830" y="295148"/>
                  </a:lnTo>
                  <a:close/>
                </a:path>
                <a:path w="1100454" h="402589">
                  <a:moveTo>
                    <a:pt x="348830" y="241490"/>
                  </a:moveTo>
                  <a:lnTo>
                    <a:pt x="321995" y="241490"/>
                  </a:lnTo>
                  <a:lnTo>
                    <a:pt x="321995" y="268325"/>
                  </a:lnTo>
                  <a:lnTo>
                    <a:pt x="348830" y="268325"/>
                  </a:lnTo>
                  <a:lnTo>
                    <a:pt x="348830" y="241490"/>
                  </a:lnTo>
                  <a:close/>
                </a:path>
                <a:path w="1100454" h="402589">
                  <a:moveTo>
                    <a:pt x="348830" y="53657"/>
                  </a:moveTo>
                  <a:lnTo>
                    <a:pt x="321995" y="53657"/>
                  </a:lnTo>
                  <a:lnTo>
                    <a:pt x="295160" y="53657"/>
                  </a:lnTo>
                  <a:lnTo>
                    <a:pt x="295160" y="80492"/>
                  </a:lnTo>
                  <a:lnTo>
                    <a:pt x="268325" y="80492"/>
                  </a:lnTo>
                  <a:lnTo>
                    <a:pt x="268325" y="160985"/>
                  </a:lnTo>
                  <a:lnTo>
                    <a:pt x="241503" y="160985"/>
                  </a:lnTo>
                  <a:lnTo>
                    <a:pt x="214668" y="160985"/>
                  </a:lnTo>
                  <a:lnTo>
                    <a:pt x="214668" y="241490"/>
                  </a:lnTo>
                  <a:lnTo>
                    <a:pt x="241503" y="241490"/>
                  </a:lnTo>
                  <a:lnTo>
                    <a:pt x="241503" y="214655"/>
                  </a:lnTo>
                  <a:lnTo>
                    <a:pt x="268325" y="214655"/>
                  </a:lnTo>
                  <a:lnTo>
                    <a:pt x="268325" y="241490"/>
                  </a:lnTo>
                  <a:lnTo>
                    <a:pt x="295160" y="241490"/>
                  </a:lnTo>
                  <a:lnTo>
                    <a:pt x="295160" y="214655"/>
                  </a:lnTo>
                  <a:lnTo>
                    <a:pt x="321995" y="214655"/>
                  </a:lnTo>
                  <a:lnTo>
                    <a:pt x="321995" y="187820"/>
                  </a:lnTo>
                  <a:lnTo>
                    <a:pt x="348830" y="187820"/>
                  </a:lnTo>
                  <a:lnTo>
                    <a:pt x="348830" y="160985"/>
                  </a:lnTo>
                  <a:lnTo>
                    <a:pt x="321995" y="160985"/>
                  </a:lnTo>
                  <a:lnTo>
                    <a:pt x="321995" y="134162"/>
                  </a:lnTo>
                  <a:lnTo>
                    <a:pt x="295160" y="134162"/>
                  </a:lnTo>
                  <a:lnTo>
                    <a:pt x="295160" y="107327"/>
                  </a:lnTo>
                  <a:lnTo>
                    <a:pt x="321995" y="107327"/>
                  </a:lnTo>
                  <a:lnTo>
                    <a:pt x="321995" y="80492"/>
                  </a:lnTo>
                  <a:lnTo>
                    <a:pt x="348830" y="80492"/>
                  </a:lnTo>
                  <a:lnTo>
                    <a:pt x="348830" y="53657"/>
                  </a:lnTo>
                  <a:close/>
                </a:path>
                <a:path w="1100454" h="402589">
                  <a:moveTo>
                    <a:pt x="375653" y="187820"/>
                  </a:moveTo>
                  <a:lnTo>
                    <a:pt x="348830" y="187820"/>
                  </a:lnTo>
                  <a:lnTo>
                    <a:pt x="348830" y="241490"/>
                  </a:lnTo>
                  <a:lnTo>
                    <a:pt x="375653" y="241490"/>
                  </a:lnTo>
                  <a:lnTo>
                    <a:pt x="375653" y="187820"/>
                  </a:lnTo>
                  <a:close/>
                </a:path>
                <a:path w="1100454" h="402589">
                  <a:moveTo>
                    <a:pt x="375653" y="26835"/>
                  </a:moveTo>
                  <a:lnTo>
                    <a:pt x="348830" y="26835"/>
                  </a:lnTo>
                  <a:lnTo>
                    <a:pt x="348830" y="53657"/>
                  </a:lnTo>
                  <a:lnTo>
                    <a:pt x="375653" y="53657"/>
                  </a:lnTo>
                  <a:lnTo>
                    <a:pt x="375653" y="26835"/>
                  </a:lnTo>
                  <a:close/>
                </a:path>
                <a:path w="1100454" h="402589">
                  <a:moveTo>
                    <a:pt x="429323" y="214655"/>
                  </a:moveTo>
                  <a:lnTo>
                    <a:pt x="402488" y="214655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214655"/>
                  </a:lnTo>
                  <a:close/>
                </a:path>
                <a:path w="1100454" h="402589">
                  <a:moveTo>
                    <a:pt x="429323" y="107327"/>
                  </a:moveTo>
                  <a:lnTo>
                    <a:pt x="402488" y="107327"/>
                  </a:lnTo>
                  <a:lnTo>
                    <a:pt x="402488" y="53657"/>
                  </a:lnTo>
                  <a:lnTo>
                    <a:pt x="375653" y="53657"/>
                  </a:lnTo>
                  <a:lnTo>
                    <a:pt x="375653" y="107327"/>
                  </a:lnTo>
                  <a:lnTo>
                    <a:pt x="348830" y="107327"/>
                  </a:lnTo>
                  <a:lnTo>
                    <a:pt x="321995" y="107327"/>
                  </a:lnTo>
                  <a:lnTo>
                    <a:pt x="321995" y="134162"/>
                  </a:lnTo>
                  <a:lnTo>
                    <a:pt x="348830" y="134162"/>
                  </a:lnTo>
                  <a:lnTo>
                    <a:pt x="348830" y="160985"/>
                  </a:lnTo>
                  <a:lnTo>
                    <a:pt x="375653" y="160985"/>
                  </a:lnTo>
                  <a:lnTo>
                    <a:pt x="375653" y="134162"/>
                  </a:lnTo>
                  <a:lnTo>
                    <a:pt x="402488" y="134162"/>
                  </a:lnTo>
                  <a:lnTo>
                    <a:pt x="429323" y="134162"/>
                  </a:lnTo>
                  <a:lnTo>
                    <a:pt x="429323" y="107327"/>
                  </a:lnTo>
                  <a:close/>
                </a:path>
                <a:path w="1100454" h="402589">
                  <a:moveTo>
                    <a:pt x="456158" y="241490"/>
                  </a:moveTo>
                  <a:lnTo>
                    <a:pt x="429323" y="241490"/>
                  </a:lnTo>
                  <a:lnTo>
                    <a:pt x="429323" y="268325"/>
                  </a:lnTo>
                  <a:lnTo>
                    <a:pt x="456158" y="268325"/>
                  </a:lnTo>
                  <a:lnTo>
                    <a:pt x="456158" y="241490"/>
                  </a:lnTo>
                  <a:close/>
                </a:path>
                <a:path w="1100454" h="402589">
                  <a:moveTo>
                    <a:pt x="456158" y="53657"/>
                  </a:moveTo>
                  <a:lnTo>
                    <a:pt x="429323" y="53657"/>
                  </a:lnTo>
                  <a:lnTo>
                    <a:pt x="429323" y="107327"/>
                  </a:lnTo>
                  <a:lnTo>
                    <a:pt x="456158" y="107327"/>
                  </a:lnTo>
                  <a:lnTo>
                    <a:pt x="456158" y="53657"/>
                  </a:lnTo>
                  <a:close/>
                </a:path>
                <a:path w="1100454" h="402589">
                  <a:moveTo>
                    <a:pt x="482993" y="268325"/>
                  </a:moveTo>
                  <a:lnTo>
                    <a:pt x="456158" y="268325"/>
                  </a:lnTo>
                  <a:lnTo>
                    <a:pt x="456158" y="321983"/>
                  </a:lnTo>
                  <a:lnTo>
                    <a:pt x="482993" y="321983"/>
                  </a:lnTo>
                  <a:lnTo>
                    <a:pt x="482993" y="268325"/>
                  </a:lnTo>
                  <a:close/>
                </a:path>
                <a:path w="1100454" h="402589">
                  <a:moveTo>
                    <a:pt x="509816" y="241490"/>
                  </a:moveTo>
                  <a:lnTo>
                    <a:pt x="482993" y="241490"/>
                  </a:lnTo>
                  <a:lnTo>
                    <a:pt x="482993" y="268325"/>
                  </a:lnTo>
                  <a:lnTo>
                    <a:pt x="509816" y="268325"/>
                  </a:lnTo>
                  <a:lnTo>
                    <a:pt x="509816" y="241490"/>
                  </a:lnTo>
                  <a:close/>
                </a:path>
                <a:path w="1100454" h="402589">
                  <a:moveTo>
                    <a:pt x="536651" y="107327"/>
                  </a:moveTo>
                  <a:lnTo>
                    <a:pt x="509816" y="107327"/>
                  </a:lnTo>
                  <a:lnTo>
                    <a:pt x="509816" y="134162"/>
                  </a:lnTo>
                  <a:lnTo>
                    <a:pt x="482993" y="134162"/>
                  </a:lnTo>
                  <a:lnTo>
                    <a:pt x="482993" y="160985"/>
                  </a:lnTo>
                  <a:lnTo>
                    <a:pt x="456158" y="160985"/>
                  </a:lnTo>
                  <a:lnTo>
                    <a:pt x="456158" y="134162"/>
                  </a:lnTo>
                  <a:lnTo>
                    <a:pt x="429323" y="134162"/>
                  </a:lnTo>
                  <a:lnTo>
                    <a:pt x="429323" y="160985"/>
                  </a:lnTo>
                  <a:lnTo>
                    <a:pt x="402488" y="160985"/>
                  </a:lnTo>
                  <a:lnTo>
                    <a:pt x="402488" y="187820"/>
                  </a:lnTo>
                  <a:lnTo>
                    <a:pt x="429323" y="187820"/>
                  </a:lnTo>
                  <a:lnTo>
                    <a:pt x="429323" y="214655"/>
                  </a:lnTo>
                  <a:lnTo>
                    <a:pt x="456158" y="214655"/>
                  </a:lnTo>
                  <a:lnTo>
                    <a:pt x="482993" y="214655"/>
                  </a:lnTo>
                  <a:lnTo>
                    <a:pt x="482993" y="187820"/>
                  </a:lnTo>
                  <a:lnTo>
                    <a:pt x="509816" y="187820"/>
                  </a:lnTo>
                  <a:lnTo>
                    <a:pt x="536651" y="187820"/>
                  </a:lnTo>
                  <a:lnTo>
                    <a:pt x="536651" y="107327"/>
                  </a:lnTo>
                  <a:close/>
                </a:path>
                <a:path w="1100454" h="402589">
                  <a:moveTo>
                    <a:pt x="536651" y="53657"/>
                  </a:moveTo>
                  <a:lnTo>
                    <a:pt x="509816" y="53657"/>
                  </a:lnTo>
                  <a:lnTo>
                    <a:pt x="482993" y="53657"/>
                  </a:lnTo>
                  <a:lnTo>
                    <a:pt x="482993" y="80492"/>
                  </a:lnTo>
                  <a:lnTo>
                    <a:pt x="509816" y="80492"/>
                  </a:lnTo>
                  <a:lnTo>
                    <a:pt x="536651" y="80492"/>
                  </a:lnTo>
                  <a:lnTo>
                    <a:pt x="536651" y="53657"/>
                  </a:lnTo>
                  <a:close/>
                </a:path>
                <a:path w="1100454" h="402589">
                  <a:moveTo>
                    <a:pt x="536651" y="0"/>
                  </a:moveTo>
                  <a:lnTo>
                    <a:pt x="509816" y="0"/>
                  </a:lnTo>
                  <a:lnTo>
                    <a:pt x="509816" y="26835"/>
                  </a:lnTo>
                  <a:lnTo>
                    <a:pt x="536651" y="26835"/>
                  </a:lnTo>
                  <a:lnTo>
                    <a:pt x="536651" y="0"/>
                  </a:lnTo>
                  <a:close/>
                </a:path>
                <a:path w="1100454" h="402589">
                  <a:moveTo>
                    <a:pt x="617143" y="348818"/>
                  </a:moveTo>
                  <a:lnTo>
                    <a:pt x="590321" y="348818"/>
                  </a:lnTo>
                  <a:lnTo>
                    <a:pt x="590321" y="321983"/>
                  </a:lnTo>
                  <a:lnTo>
                    <a:pt x="563486" y="321983"/>
                  </a:lnTo>
                  <a:lnTo>
                    <a:pt x="536651" y="321983"/>
                  </a:lnTo>
                  <a:lnTo>
                    <a:pt x="536651" y="268325"/>
                  </a:lnTo>
                  <a:lnTo>
                    <a:pt x="509816" y="268325"/>
                  </a:lnTo>
                  <a:lnTo>
                    <a:pt x="509816" y="321983"/>
                  </a:lnTo>
                  <a:lnTo>
                    <a:pt x="482993" y="321983"/>
                  </a:lnTo>
                  <a:lnTo>
                    <a:pt x="482993" y="348818"/>
                  </a:lnTo>
                  <a:lnTo>
                    <a:pt x="509816" y="348818"/>
                  </a:lnTo>
                  <a:lnTo>
                    <a:pt x="536651" y="348818"/>
                  </a:lnTo>
                  <a:lnTo>
                    <a:pt x="563486" y="348818"/>
                  </a:lnTo>
                  <a:lnTo>
                    <a:pt x="563486" y="402475"/>
                  </a:lnTo>
                  <a:lnTo>
                    <a:pt x="590321" y="402475"/>
                  </a:lnTo>
                  <a:lnTo>
                    <a:pt x="617143" y="402475"/>
                  </a:lnTo>
                  <a:lnTo>
                    <a:pt x="617143" y="348818"/>
                  </a:lnTo>
                  <a:close/>
                </a:path>
                <a:path w="1100454" h="402589">
                  <a:moveTo>
                    <a:pt x="617143" y="295148"/>
                  </a:moveTo>
                  <a:lnTo>
                    <a:pt x="590321" y="295148"/>
                  </a:lnTo>
                  <a:lnTo>
                    <a:pt x="590321" y="321983"/>
                  </a:lnTo>
                  <a:lnTo>
                    <a:pt x="617143" y="321983"/>
                  </a:lnTo>
                  <a:lnTo>
                    <a:pt x="617143" y="295148"/>
                  </a:lnTo>
                  <a:close/>
                </a:path>
                <a:path w="1100454" h="402589">
                  <a:moveTo>
                    <a:pt x="831811" y="134162"/>
                  </a:moveTo>
                  <a:lnTo>
                    <a:pt x="804976" y="134162"/>
                  </a:lnTo>
                  <a:lnTo>
                    <a:pt x="804976" y="160985"/>
                  </a:lnTo>
                  <a:lnTo>
                    <a:pt x="831811" y="160985"/>
                  </a:lnTo>
                  <a:lnTo>
                    <a:pt x="831811" y="134162"/>
                  </a:lnTo>
                  <a:close/>
                </a:path>
                <a:path w="1100454" h="402589">
                  <a:moveTo>
                    <a:pt x="858634" y="187820"/>
                  </a:moveTo>
                  <a:lnTo>
                    <a:pt x="831811" y="187820"/>
                  </a:lnTo>
                  <a:lnTo>
                    <a:pt x="831811" y="214655"/>
                  </a:lnTo>
                  <a:lnTo>
                    <a:pt x="858634" y="214655"/>
                  </a:lnTo>
                  <a:lnTo>
                    <a:pt x="858634" y="187820"/>
                  </a:lnTo>
                  <a:close/>
                </a:path>
                <a:path w="1100454" h="402589">
                  <a:moveTo>
                    <a:pt x="939139" y="348818"/>
                  </a:moveTo>
                  <a:lnTo>
                    <a:pt x="912304" y="348818"/>
                  </a:lnTo>
                  <a:lnTo>
                    <a:pt x="912304" y="321983"/>
                  </a:lnTo>
                  <a:lnTo>
                    <a:pt x="885469" y="321983"/>
                  </a:lnTo>
                  <a:lnTo>
                    <a:pt x="858634" y="321983"/>
                  </a:lnTo>
                  <a:lnTo>
                    <a:pt x="858634" y="348818"/>
                  </a:lnTo>
                  <a:lnTo>
                    <a:pt x="885469" y="348818"/>
                  </a:lnTo>
                  <a:lnTo>
                    <a:pt x="885469" y="375653"/>
                  </a:lnTo>
                  <a:lnTo>
                    <a:pt x="912304" y="375653"/>
                  </a:lnTo>
                  <a:lnTo>
                    <a:pt x="939139" y="375653"/>
                  </a:lnTo>
                  <a:lnTo>
                    <a:pt x="939139" y="348818"/>
                  </a:lnTo>
                  <a:close/>
                </a:path>
                <a:path w="1100454" h="402589">
                  <a:moveTo>
                    <a:pt x="939139" y="134162"/>
                  </a:moveTo>
                  <a:lnTo>
                    <a:pt x="912304" y="134162"/>
                  </a:lnTo>
                  <a:lnTo>
                    <a:pt x="912304" y="160985"/>
                  </a:lnTo>
                  <a:lnTo>
                    <a:pt x="939139" y="160985"/>
                  </a:lnTo>
                  <a:lnTo>
                    <a:pt x="939139" y="134162"/>
                  </a:lnTo>
                  <a:close/>
                </a:path>
                <a:path w="1100454" h="402589">
                  <a:moveTo>
                    <a:pt x="1046467" y="26835"/>
                  </a:moveTo>
                  <a:lnTo>
                    <a:pt x="1019632" y="26835"/>
                  </a:lnTo>
                  <a:lnTo>
                    <a:pt x="1019632" y="0"/>
                  </a:lnTo>
                  <a:lnTo>
                    <a:pt x="992797" y="0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65962" y="53657"/>
                  </a:lnTo>
                  <a:lnTo>
                    <a:pt x="992797" y="53657"/>
                  </a:lnTo>
                  <a:lnTo>
                    <a:pt x="992797" y="80492"/>
                  </a:lnTo>
                  <a:lnTo>
                    <a:pt x="965962" y="80492"/>
                  </a:lnTo>
                  <a:lnTo>
                    <a:pt x="965962" y="134162"/>
                  </a:lnTo>
                  <a:lnTo>
                    <a:pt x="992797" y="134162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53657"/>
                  </a:lnTo>
                  <a:lnTo>
                    <a:pt x="1046467" y="53657"/>
                  </a:lnTo>
                  <a:lnTo>
                    <a:pt x="1046467" y="26835"/>
                  </a:lnTo>
                  <a:close/>
                </a:path>
                <a:path w="1100454" h="402589">
                  <a:moveTo>
                    <a:pt x="1073289" y="241490"/>
                  </a:moveTo>
                  <a:lnTo>
                    <a:pt x="1046467" y="241490"/>
                  </a:lnTo>
                  <a:lnTo>
                    <a:pt x="1046467" y="268325"/>
                  </a:lnTo>
                  <a:lnTo>
                    <a:pt x="1073289" y="268325"/>
                  </a:lnTo>
                  <a:lnTo>
                    <a:pt x="1073289" y="241490"/>
                  </a:lnTo>
                  <a:close/>
                </a:path>
                <a:path w="1100454" h="402589">
                  <a:moveTo>
                    <a:pt x="1100124" y="295148"/>
                  </a:moveTo>
                  <a:lnTo>
                    <a:pt x="1073289" y="295148"/>
                  </a:lnTo>
                  <a:lnTo>
                    <a:pt x="1046467" y="295148"/>
                  </a:lnTo>
                  <a:lnTo>
                    <a:pt x="1019632" y="295148"/>
                  </a:lnTo>
                  <a:lnTo>
                    <a:pt x="1019632" y="348818"/>
                  </a:lnTo>
                  <a:lnTo>
                    <a:pt x="992797" y="348818"/>
                  </a:lnTo>
                  <a:lnTo>
                    <a:pt x="992797" y="321983"/>
                  </a:lnTo>
                  <a:lnTo>
                    <a:pt x="965962" y="321983"/>
                  </a:lnTo>
                  <a:lnTo>
                    <a:pt x="965962" y="295148"/>
                  </a:lnTo>
                  <a:lnTo>
                    <a:pt x="939139" y="295148"/>
                  </a:lnTo>
                  <a:lnTo>
                    <a:pt x="939139" y="348818"/>
                  </a:lnTo>
                  <a:lnTo>
                    <a:pt x="965962" y="348818"/>
                  </a:lnTo>
                  <a:lnTo>
                    <a:pt x="965962" y="402475"/>
                  </a:lnTo>
                  <a:lnTo>
                    <a:pt x="992797" y="402475"/>
                  </a:lnTo>
                  <a:lnTo>
                    <a:pt x="1019632" y="402475"/>
                  </a:lnTo>
                  <a:lnTo>
                    <a:pt x="1019632" y="375653"/>
                  </a:lnTo>
                  <a:lnTo>
                    <a:pt x="1046467" y="375653"/>
                  </a:lnTo>
                  <a:lnTo>
                    <a:pt x="1046467" y="348818"/>
                  </a:lnTo>
                  <a:lnTo>
                    <a:pt x="1073289" y="348818"/>
                  </a:lnTo>
                  <a:lnTo>
                    <a:pt x="1073289" y="375653"/>
                  </a:lnTo>
                  <a:lnTo>
                    <a:pt x="1100124" y="375653"/>
                  </a:lnTo>
                  <a:lnTo>
                    <a:pt x="1100124" y="295148"/>
                  </a:lnTo>
                  <a:close/>
                </a:path>
                <a:path w="1100454" h="402589">
                  <a:moveTo>
                    <a:pt x="1100124" y="107327"/>
                  </a:moveTo>
                  <a:lnTo>
                    <a:pt x="1073289" y="107327"/>
                  </a:lnTo>
                  <a:lnTo>
                    <a:pt x="1046467" y="107327"/>
                  </a:lnTo>
                  <a:lnTo>
                    <a:pt x="1046467" y="134162"/>
                  </a:lnTo>
                  <a:lnTo>
                    <a:pt x="1019632" y="134162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92797" y="268325"/>
                  </a:lnTo>
                  <a:lnTo>
                    <a:pt x="1019632" y="268325"/>
                  </a:lnTo>
                  <a:lnTo>
                    <a:pt x="1019632" y="241490"/>
                  </a:lnTo>
                  <a:lnTo>
                    <a:pt x="1046467" y="241490"/>
                  </a:lnTo>
                  <a:lnTo>
                    <a:pt x="1046467" y="160985"/>
                  </a:lnTo>
                  <a:lnTo>
                    <a:pt x="1073289" y="160985"/>
                  </a:lnTo>
                  <a:lnTo>
                    <a:pt x="1073289" y="134162"/>
                  </a:lnTo>
                  <a:lnTo>
                    <a:pt x="1100124" y="134162"/>
                  </a:lnTo>
                  <a:lnTo>
                    <a:pt x="1100124" y="1073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2593" y="1942459"/>
              <a:ext cx="751840" cy="670560"/>
            </a:xfrm>
            <a:custGeom>
              <a:avLst/>
              <a:gdLst/>
              <a:ahLst/>
              <a:cxnLst/>
              <a:rect l="l" t="t" r="r" b="b"/>
              <a:pathLst>
                <a:path w="751839" h="670560">
                  <a:moveTo>
                    <a:pt x="187820" y="590067"/>
                  </a:moveTo>
                  <a:lnTo>
                    <a:pt x="160985" y="590067"/>
                  </a:lnTo>
                  <a:lnTo>
                    <a:pt x="160985" y="509574"/>
                  </a:lnTo>
                  <a:lnTo>
                    <a:pt x="134150" y="509574"/>
                  </a:lnTo>
                  <a:lnTo>
                    <a:pt x="134150" y="536409"/>
                  </a:lnTo>
                  <a:lnTo>
                    <a:pt x="107327" y="536409"/>
                  </a:lnTo>
                  <a:lnTo>
                    <a:pt x="107327" y="563232"/>
                  </a:lnTo>
                  <a:lnTo>
                    <a:pt x="134150" y="563232"/>
                  </a:lnTo>
                  <a:lnTo>
                    <a:pt x="134150" y="616902"/>
                  </a:lnTo>
                  <a:lnTo>
                    <a:pt x="107327" y="616902"/>
                  </a:lnTo>
                  <a:lnTo>
                    <a:pt x="80492" y="616902"/>
                  </a:lnTo>
                  <a:lnTo>
                    <a:pt x="80492" y="590067"/>
                  </a:lnTo>
                  <a:lnTo>
                    <a:pt x="53657" y="590067"/>
                  </a:lnTo>
                  <a:lnTo>
                    <a:pt x="53657" y="643737"/>
                  </a:lnTo>
                  <a:lnTo>
                    <a:pt x="26822" y="643737"/>
                  </a:lnTo>
                  <a:lnTo>
                    <a:pt x="26822" y="616902"/>
                  </a:lnTo>
                  <a:lnTo>
                    <a:pt x="0" y="616902"/>
                  </a:lnTo>
                  <a:lnTo>
                    <a:pt x="0" y="670560"/>
                  </a:lnTo>
                  <a:lnTo>
                    <a:pt x="26822" y="670560"/>
                  </a:lnTo>
                  <a:lnTo>
                    <a:pt x="53657" y="670560"/>
                  </a:lnTo>
                  <a:lnTo>
                    <a:pt x="80492" y="670560"/>
                  </a:lnTo>
                  <a:lnTo>
                    <a:pt x="107327" y="670560"/>
                  </a:lnTo>
                  <a:lnTo>
                    <a:pt x="107327" y="643737"/>
                  </a:lnTo>
                  <a:lnTo>
                    <a:pt x="134150" y="643737"/>
                  </a:lnTo>
                  <a:lnTo>
                    <a:pt x="160985" y="643737"/>
                  </a:lnTo>
                  <a:lnTo>
                    <a:pt x="160985" y="616902"/>
                  </a:lnTo>
                  <a:lnTo>
                    <a:pt x="187820" y="616902"/>
                  </a:lnTo>
                  <a:lnTo>
                    <a:pt x="187820" y="590067"/>
                  </a:lnTo>
                  <a:close/>
                </a:path>
                <a:path w="751839" h="670560">
                  <a:moveTo>
                    <a:pt x="241490" y="643737"/>
                  </a:moveTo>
                  <a:lnTo>
                    <a:pt x="214655" y="643737"/>
                  </a:lnTo>
                  <a:lnTo>
                    <a:pt x="214655" y="616902"/>
                  </a:lnTo>
                  <a:lnTo>
                    <a:pt x="187820" y="616902"/>
                  </a:lnTo>
                  <a:lnTo>
                    <a:pt x="187820" y="670560"/>
                  </a:lnTo>
                  <a:lnTo>
                    <a:pt x="214655" y="670560"/>
                  </a:lnTo>
                  <a:lnTo>
                    <a:pt x="241490" y="670560"/>
                  </a:lnTo>
                  <a:lnTo>
                    <a:pt x="241490" y="643737"/>
                  </a:lnTo>
                  <a:close/>
                </a:path>
                <a:path w="751839" h="670560">
                  <a:moveTo>
                    <a:pt x="375640" y="107950"/>
                  </a:moveTo>
                  <a:lnTo>
                    <a:pt x="348818" y="107950"/>
                  </a:lnTo>
                  <a:lnTo>
                    <a:pt x="348818" y="0"/>
                  </a:lnTo>
                  <a:lnTo>
                    <a:pt x="321983" y="0"/>
                  </a:lnTo>
                  <a:lnTo>
                    <a:pt x="321983" y="134620"/>
                  </a:lnTo>
                  <a:lnTo>
                    <a:pt x="295148" y="134620"/>
                  </a:lnTo>
                  <a:lnTo>
                    <a:pt x="295148" y="161290"/>
                  </a:lnTo>
                  <a:lnTo>
                    <a:pt x="321983" y="161290"/>
                  </a:lnTo>
                  <a:lnTo>
                    <a:pt x="348818" y="161290"/>
                  </a:lnTo>
                  <a:lnTo>
                    <a:pt x="348818" y="134620"/>
                  </a:lnTo>
                  <a:lnTo>
                    <a:pt x="375640" y="134620"/>
                  </a:lnTo>
                  <a:lnTo>
                    <a:pt x="375640" y="107950"/>
                  </a:lnTo>
                  <a:close/>
                </a:path>
                <a:path w="751839" h="670560">
                  <a:moveTo>
                    <a:pt x="697636" y="616902"/>
                  </a:moveTo>
                  <a:lnTo>
                    <a:pt x="670801" y="616902"/>
                  </a:lnTo>
                  <a:lnTo>
                    <a:pt x="670801" y="590067"/>
                  </a:lnTo>
                  <a:lnTo>
                    <a:pt x="643966" y="590067"/>
                  </a:lnTo>
                  <a:lnTo>
                    <a:pt x="617131" y="590067"/>
                  </a:lnTo>
                  <a:lnTo>
                    <a:pt x="617131" y="616902"/>
                  </a:lnTo>
                  <a:lnTo>
                    <a:pt x="643966" y="616902"/>
                  </a:lnTo>
                  <a:lnTo>
                    <a:pt x="643966" y="643737"/>
                  </a:lnTo>
                  <a:lnTo>
                    <a:pt x="670801" y="643737"/>
                  </a:lnTo>
                  <a:lnTo>
                    <a:pt x="697636" y="643737"/>
                  </a:lnTo>
                  <a:lnTo>
                    <a:pt x="697636" y="616902"/>
                  </a:lnTo>
                  <a:close/>
                </a:path>
                <a:path w="751839" h="670560">
                  <a:moveTo>
                    <a:pt x="751293" y="241300"/>
                  </a:moveTo>
                  <a:lnTo>
                    <a:pt x="724458" y="241300"/>
                  </a:lnTo>
                  <a:lnTo>
                    <a:pt x="697636" y="241300"/>
                  </a:lnTo>
                  <a:lnTo>
                    <a:pt x="697636" y="214630"/>
                  </a:lnTo>
                  <a:lnTo>
                    <a:pt x="670801" y="214630"/>
                  </a:lnTo>
                  <a:lnTo>
                    <a:pt x="670801" y="269240"/>
                  </a:lnTo>
                  <a:lnTo>
                    <a:pt x="643966" y="269240"/>
                  </a:lnTo>
                  <a:lnTo>
                    <a:pt x="643966" y="295910"/>
                  </a:lnTo>
                  <a:lnTo>
                    <a:pt x="643966" y="322580"/>
                  </a:lnTo>
                  <a:lnTo>
                    <a:pt x="617131" y="322580"/>
                  </a:lnTo>
                  <a:lnTo>
                    <a:pt x="617131" y="295910"/>
                  </a:lnTo>
                  <a:lnTo>
                    <a:pt x="643966" y="295910"/>
                  </a:lnTo>
                  <a:lnTo>
                    <a:pt x="643966" y="269240"/>
                  </a:lnTo>
                  <a:lnTo>
                    <a:pt x="643966" y="187960"/>
                  </a:lnTo>
                  <a:lnTo>
                    <a:pt x="670801" y="187960"/>
                  </a:lnTo>
                  <a:lnTo>
                    <a:pt x="670801" y="134620"/>
                  </a:lnTo>
                  <a:lnTo>
                    <a:pt x="643966" y="134620"/>
                  </a:lnTo>
                  <a:lnTo>
                    <a:pt x="643966" y="161290"/>
                  </a:lnTo>
                  <a:lnTo>
                    <a:pt x="617131" y="161290"/>
                  </a:lnTo>
                  <a:lnTo>
                    <a:pt x="617131" y="214630"/>
                  </a:lnTo>
                  <a:lnTo>
                    <a:pt x="590308" y="214630"/>
                  </a:lnTo>
                  <a:lnTo>
                    <a:pt x="590308" y="241300"/>
                  </a:lnTo>
                  <a:lnTo>
                    <a:pt x="617131" y="241300"/>
                  </a:lnTo>
                  <a:lnTo>
                    <a:pt x="617131" y="269240"/>
                  </a:lnTo>
                  <a:lnTo>
                    <a:pt x="590308" y="269240"/>
                  </a:lnTo>
                  <a:lnTo>
                    <a:pt x="590308" y="295910"/>
                  </a:lnTo>
                  <a:lnTo>
                    <a:pt x="563473" y="295910"/>
                  </a:lnTo>
                  <a:lnTo>
                    <a:pt x="563473" y="349250"/>
                  </a:lnTo>
                  <a:lnTo>
                    <a:pt x="536638" y="349250"/>
                  </a:lnTo>
                  <a:lnTo>
                    <a:pt x="536638" y="375920"/>
                  </a:lnTo>
                  <a:lnTo>
                    <a:pt x="509803" y="375920"/>
                  </a:lnTo>
                  <a:lnTo>
                    <a:pt x="509803" y="402590"/>
                  </a:lnTo>
                  <a:lnTo>
                    <a:pt x="482968" y="402590"/>
                  </a:lnTo>
                  <a:lnTo>
                    <a:pt x="482968" y="349250"/>
                  </a:lnTo>
                  <a:lnTo>
                    <a:pt x="456145" y="349250"/>
                  </a:lnTo>
                  <a:lnTo>
                    <a:pt x="456145" y="402590"/>
                  </a:lnTo>
                  <a:lnTo>
                    <a:pt x="456145" y="429260"/>
                  </a:lnTo>
                  <a:lnTo>
                    <a:pt x="429310" y="429260"/>
                  </a:lnTo>
                  <a:lnTo>
                    <a:pt x="429310" y="402590"/>
                  </a:lnTo>
                  <a:lnTo>
                    <a:pt x="402475" y="402590"/>
                  </a:lnTo>
                  <a:lnTo>
                    <a:pt x="402475" y="455930"/>
                  </a:lnTo>
                  <a:lnTo>
                    <a:pt x="375640" y="455930"/>
                  </a:lnTo>
                  <a:lnTo>
                    <a:pt x="375640" y="402590"/>
                  </a:lnTo>
                  <a:lnTo>
                    <a:pt x="402475" y="402590"/>
                  </a:lnTo>
                  <a:lnTo>
                    <a:pt x="402475" y="375920"/>
                  </a:lnTo>
                  <a:lnTo>
                    <a:pt x="429310" y="375920"/>
                  </a:lnTo>
                  <a:lnTo>
                    <a:pt x="429310" y="402590"/>
                  </a:lnTo>
                  <a:lnTo>
                    <a:pt x="456145" y="402590"/>
                  </a:lnTo>
                  <a:lnTo>
                    <a:pt x="456145" y="349250"/>
                  </a:lnTo>
                  <a:lnTo>
                    <a:pt x="456145" y="322580"/>
                  </a:lnTo>
                  <a:lnTo>
                    <a:pt x="482968" y="322580"/>
                  </a:lnTo>
                  <a:lnTo>
                    <a:pt x="482968" y="295910"/>
                  </a:lnTo>
                  <a:lnTo>
                    <a:pt x="509803" y="295910"/>
                  </a:lnTo>
                  <a:lnTo>
                    <a:pt x="509803" y="322580"/>
                  </a:lnTo>
                  <a:lnTo>
                    <a:pt x="536638" y="322580"/>
                  </a:lnTo>
                  <a:lnTo>
                    <a:pt x="536638" y="214630"/>
                  </a:lnTo>
                  <a:lnTo>
                    <a:pt x="563473" y="214630"/>
                  </a:lnTo>
                  <a:lnTo>
                    <a:pt x="563473" y="161290"/>
                  </a:lnTo>
                  <a:lnTo>
                    <a:pt x="536638" y="161290"/>
                  </a:lnTo>
                  <a:lnTo>
                    <a:pt x="509803" y="161290"/>
                  </a:lnTo>
                  <a:lnTo>
                    <a:pt x="509803" y="134620"/>
                  </a:lnTo>
                  <a:lnTo>
                    <a:pt x="536638" y="134620"/>
                  </a:lnTo>
                  <a:lnTo>
                    <a:pt x="563473" y="134620"/>
                  </a:lnTo>
                  <a:lnTo>
                    <a:pt x="563473" y="107950"/>
                  </a:lnTo>
                  <a:lnTo>
                    <a:pt x="536638" y="107950"/>
                  </a:lnTo>
                  <a:lnTo>
                    <a:pt x="536638" y="81280"/>
                  </a:lnTo>
                  <a:lnTo>
                    <a:pt x="509803" y="81280"/>
                  </a:lnTo>
                  <a:lnTo>
                    <a:pt x="509803" y="107950"/>
                  </a:lnTo>
                  <a:lnTo>
                    <a:pt x="482968" y="107950"/>
                  </a:lnTo>
                  <a:lnTo>
                    <a:pt x="456145" y="107950"/>
                  </a:lnTo>
                  <a:lnTo>
                    <a:pt x="456145" y="54610"/>
                  </a:lnTo>
                  <a:lnTo>
                    <a:pt x="429310" y="54610"/>
                  </a:lnTo>
                  <a:lnTo>
                    <a:pt x="429310" y="0"/>
                  </a:lnTo>
                  <a:lnTo>
                    <a:pt x="402475" y="0"/>
                  </a:lnTo>
                  <a:lnTo>
                    <a:pt x="402475" y="54610"/>
                  </a:lnTo>
                  <a:lnTo>
                    <a:pt x="375640" y="54610"/>
                  </a:lnTo>
                  <a:lnTo>
                    <a:pt x="375640" y="107950"/>
                  </a:lnTo>
                  <a:lnTo>
                    <a:pt x="402475" y="107950"/>
                  </a:lnTo>
                  <a:lnTo>
                    <a:pt x="429310" y="107950"/>
                  </a:lnTo>
                  <a:lnTo>
                    <a:pt x="429310" y="161290"/>
                  </a:lnTo>
                  <a:lnTo>
                    <a:pt x="456145" y="161290"/>
                  </a:lnTo>
                  <a:lnTo>
                    <a:pt x="456145" y="134620"/>
                  </a:lnTo>
                  <a:lnTo>
                    <a:pt x="482968" y="134620"/>
                  </a:lnTo>
                  <a:lnTo>
                    <a:pt x="482968" y="161290"/>
                  </a:lnTo>
                  <a:lnTo>
                    <a:pt x="456145" y="161290"/>
                  </a:lnTo>
                  <a:lnTo>
                    <a:pt x="456145" y="187960"/>
                  </a:lnTo>
                  <a:lnTo>
                    <a:pt x="482968" y="187960"/>
                  </a:lnTo>
                  <a:lnTo>
                    <a:pt x="482968" y="241300"/>
                  </a:lnTo>
                  <a:lnTo>
                    <a:pt x="456145" y="241300"/>
                  </a:lnTo>
                  <a:lnTo>
                    <a:pt x="429310" y="241300"/>
                  </a:lnTo>
                  <a:lnTo>
                    <a:pt x="429310" y="269240"/>
                  </a:lnTo>
                  <a:lnTo>
                    <a:pt x="402475" y="269240"/>
                  </a:lnTo>
                  <a:lnTo>
                    <a:pt x="402475" y="214630"/>
                  </a:lnTo>
                  <a:lnTo>
                    <a:pt x="375640" y="214630"/>
                  </a:lnTo>
                  <a:lnTo>
                    <a:pt x="348818" y="214630"/>
                  </a:lnTo>
                  <a:lnTo>
                    <a:pt x="348818" y="241300"/>
                  </a:lnTo>
                  <a:lnTo>
                    <a:pt x="321983" y="241300"/>
                  </a:lnTo>
                  <a:lnTo>
                    <a:pt x="321983" y="269240"/>
                  </a:lnTo>
                  <a:lnTo>
                    <a:pt x="348818" y="269240"/>
                  </a:lnTo>
                  <a:lnTo>
                    <a:pt x="375640" y="269240"/>
                  </a:lnTo>
                  <a:lnTo>
                    <a:pt x="375640" y="295910"/>
                  </a:lnTo>
                  <a:lnTo>
                    <a:pt x="402475" y="295910"/>
                  </a:lnTo>
                  <a:lnTo>
                    <a:pt x="429310" y="295910"/>
                  </a:lnTo>
                  <a:lnTo>
                    <a:pt x="429310" y="322580"/>
                  </a:lnTo>
                  <a:lnTo>
                    <a:pt x="402475" y="322580"/>
                  </a:lnTo>
                  <a:lnTo>
                    <a:pt x="402475" y="349250"/>
                  </a:lnTo>
                  <a:lnTo>
                    <a:pt x="375640" y="349250"/>
                  </a:lnTo>
                  <a:lnTo>
                    <a:pt x="375640" y="295910"/>
                  </a:lnTo>
                  <a:lnTo>
                    <a:pt x="348818" y="295910"/>
                  </a:lnTo>
                  <a:lnTo>
                    <a:pt x="321983" y="295910"/>
                  </a:lnTo>
                  <a:lnTo>
                    <a:pt x="295148" y="295910"/>
                  </a:lnTo>
                  <a:lnTo>
                    <a:pt x="295148" y="322580"/>
                  </a:lnTo>
                  <a:lnTo>
                    <a:pt x="321983" y="322580"/>
                  </a:lnTo>
                  <a:lnTo>
                    <a:pt x="348818" y="322580"/>
                  </a:lnTo>
                  <a:lnTo>
                    <a:pt x="348818" y="349250"/>
                  </a:lnTo>
                  <a:lnTo>
                    <a:pt x="321983" y="349250"/>
                  </a:lnTo>
                  <a:lnTo>
                    <a:pt x="295148" y="349250"/>
                  </a:lnTo>
                  <a:lnTo>
                    <a:pt x="295148" y="375920"/>
                  </a:lnTo>
                  <a:lnTo>
                    <a:pt x="321983" y="375920"/>
                  </a:lnTo>
                  <a:lnTo>
                    <a:pt x="348818" y="375920"/>
                  </a:lnTo>
                  <a:lnTo>
                    <a:pt x="348818" y="455930"/>
                  </a:lnTo>
                  <a:lnTo>
                    <a:pt x="321983" y="455930"/>
                  </a:lnTo>
                  <a:lnTo>
                    <a:pt x="295148" y="455930"/>
                  </a:lnTo>
                  <a:lnTo>
                    <a:pt x="295148" y="537210"/>
                  </a:lnTo>
                  <a:lnTo>
                    <a:pt x="321983" y="537210"/>
                  </a:lnTo>
                  <a:lnTo>
                    <a:pt x="321983" y="563880"/>
                  </a:lnTo>
                  <a:lnTo>
                    <a:pt x="348818" y="563880"/>
                  </a:lnTo>
                  <a:lnTo>
                    <a:pt x="348818" y="510540"/>
                  </a:lnTo>
                  <a:lnTo>
                    <a:pt x="321983" y="510540"/>
                  </a:lnTo>
                  <a:lnTo>
                    <a:pt x="321983" y="483870"/>
                  </a:lnTo>
                  <a:lnTo>
                    <a:pt x="348818" y="483870"/>
                  </a:lnTo>
                  <a:lnTo>
                    <a:pt x="375640" y="483870"/>
                  </a:lnTo>
                  <a:lnTo>
                    <a:pt x="402475" y="483870"/>
                  </a:lnTo>
                  <a:lnTo>
                    <a:pt x="402475" y="510540"/>
                  </a:lnTo>
                  <a:lnTo>
                    <a:pt x="375640" y="510540"/>
                  </a:lnTo>
                  <a:lnTo>
                    <a:pt x="375640" y="537210"/>
                  </a:lnTo>
                  <a:lnTo>
                    <a:pt x="402475" y="537210"/>
                  </a:lnTo>
                  <a:lnTo>
                    <a:pt x="429310" y="537210"/>
                  </a:lnTo>
                  <a:lnTo>
                    <a:pt x="456145" y="537210"/>
                  </a:lnTo>
                  <a:lnTo>
                    <a:pt x="482968" y="537210"/>
                  </a:lnTo>
                  <a:lnTo>
                    <a:pt x="482968" y="617220"/>
                  </a:lnTo>
                  <a:lnTo>
                    <a:pt x="456145" y="617220"/>
                  </a:lnTo>
                  <a:lnTo>
                    <a:pt x="456145" y="563880"/>
                  </a:lnTo>
                  <a:lnTo>
                    <a:pt x="429310" y="563880"/>
                  </a:lnTo>
                  <a:lnTo>
                    <a:pt x="402475" y="563880"/>
                  </a:lnTo>
                  <a:lnTo>
                    <a:pt x="402475" y="590550"/>
                  </a:lnTo>
                  <a:lnTo>
                    <a:pt x="375640" y="590550"/>
                  </a:lnTo>
                  <a:lnTo>
                    <a:pt x="375640" y="617220"/>
                  </a:lnTo>
                  <a:lnTo>
                    <a:pt x="402475" y="617220"/>
                  </a:lnTo>
                  <a:lnTo>
                    <a:pt x="429310" y="617220"/>
                  </a:lnTo>
                  <a:lnTo>
                    <a:pt x="429310" y="643890"/>
                  </a:lnTo>
                  <a:lnTo>
                    <a:pt x="402475" y="643890"/>
                  </a:lnTo>
                  <a:lnTo>
                    <a:pt x="402475" y="670560"/>
                  </a:lnTo>
                  <a:lnTo>
                    <a:pt x="429310" y="670560"/>
                  </a:lnTo>
                  <a:lnTo>
                    <a:pt x="456145" y="670560"/>
                  </a:lnTo>
                  <a:lnTo>
                    <a:pt x="456145" y="643890"/>
                  </a:lnTo>
                  <a:lnTo>
                    <a:pt x="482968" y="643890"/>
                  </a:lnTo>
                  <a:lnTo>
                    <a:pt x="509803" y="643890"/>
                  </a:lnTo>
                  <a:lnTo>
                    <a:pt x="509803" y="617220"/>
                  </a:lnTo>
                  <a:lnTo>
                    <a:pt x="536638" y="617220"/>
                  </a:lnTo>
                  <a:lnTo>
                    <a:pt x="563473" y="617220"/>
                  </a:lnTo>
                  <a:lnTo>
                    <a:pt x="590308" y="617220"/>
                  </a:lnTo>
                  <a:lnTo>
                    <a:pt x="590308" y="563880"/>
                  </a:lnTo>
                  <a:lnTo>
                    <a:pt x="617131" y="563880"/>
                  </a:lnTo>
                  <a:lnTo>
                    <a:pt x="617131" y="510540"/>
                  </a:lnTo>
                  <a:lnTo>
                    <a:pt x="590308" y="510540"/>
                  </a:lnTo>
                  <a:lnTo>
                    <a:pt x="563473" y="510540"/>
                  </a:lnTo>
                  <a:lnTo>
                    <a:pt x="563473" y="563880"/>
                  </a:lnTo>
                  <a:lnTo>
                    <a:pt x="563473" y="590550"/>
                  </a:lnTo>
                  <a:lnTo>
                    <a:pt x="536638" y="590550"/>
                  </a:lnTo>
                  <a:lnTo>
                    <a:pt x="536638" y="563880"/>
                  </a:lnTo>
                  <a:lnTo>
                    <a:pt x="563473" y="563880"/>
                  </a:lnTo>
                  <a:lnTo>
                    <a:pt x="563473" y="510540"/>
                  </a:lnTo>
                  <a:lnTo>
                    <a:pt x="563473" y="429260"/>
                  </a:lnTo>
                  <a:lnTo>
                    <a:pt x="536638" y="429260"/>
                  </a:lnTo>
                  <a:lnTo>
                    <a:pt x="536638" y="510540"/>
                  </a:lnTo>
                  <a:lnTo>
                    <a:pt x="509803" y="510540"/>
                  </a:lnTo>
                  <a:lnTo>
                    <a:pt x="509803" y="455930"/>
                  </a:lnTo>
                  <a:lnTo>
                    <a:pt x="482968" y="455930"/>
                  </a:lnTo>
                  <a:lnTo>
                    <a:pt x="482968" y="510540"/>
                  </a:lnTo>
                  <a:lnTo>
                    <a:pt x="456145" y="510540"/>
                  </a:lnTo>
                  <a:lnTo>
                    <a:pt x="456145" y="483870"/>
                  </a:lnTo>
                  <a:lnTo>
                    <a:pt x="429310" y="483870"/>
                  </a:lnTo>
                  <a:lnTo>
                    <a:pt x="429310" y="455930"/>
                  </a:lnTo>
                  <a:lnTo>
                    <a:pt x="456145" y="455930"/>
                  </a:lnTo>
                  <a:lnTo>
                    <a:pt x="482968" y="455930"/>
                  </a:lnTo>
                  <a:lnTo>
                    <a:pt x="482968" y="429260"/>
                  </a:lnTo>
                  <a:lnTo>
                    <a:pt x="509803" y="429260"/>
                  </a:lnTo>
                  <a:lnTo>
                    <a:pt x="536638" y="429260"/>
                  </a:lnTo>
                  <a:lnTo>
                    <a:pt x="536638" y="402590"/>
                  </a:lnTo>
                  <a:lnTo>
                    <a:pt x="563473" y="402590"/>
                  </a:lnTo>
                  <a:lnTo>
                    <a:pt x="563473" y="375920"/>
                  </a:lnTo>
                  <a:lnTo>
                    <a:pt x="590308" y="375920"/>
                  </a:lnTo>
                  <a:lnTo>
                    <a:pt x="590308" y="402590"/>
                  </a:lnTo>
                  <a:lnTo>
                    <a:pt x="617131" y="402590"/>
                  </a:lnTo>
                  <a:lnTo>
                    <a:pt x="643966" y="402590"/>
                  </a:lnTo>
                  <a:lnTo>
                    <a:pt x="670801" y="402590"/>
                  </a:lnTo>
                  <a:lnTo>
                    <a:pt x="670801" y="375920"/>
                  </a:lnTo>
                  <a:lnTo>
                    <a:pt x="643966" y="375920"/>
                  </a:lnTo>
                  <a:lnTo>
                    <a:pt x="643966" y="349250"/>
                  </a:lnTo>
                  <a:lnTo>
                    <a:pt x="670801" y="349250"/>
                  </a:lnTo>
                  <a:lnTo>
                    <a:pt x="670801" y="322580"/>
                  </a:lnTo>
                  <a:lnTo>
                    <a:pt x="697636" y="322580"/>
                  </a:lnTo>
                  <a:lnTo>
                    <a:pt x="697636" y="295910"/>
                  </a:lnTo>
                  <a:lnTo>
                    <a:pt x="724458" y="295910"/>
                  </a:lnTo>
                  <a:lnTo>
                    <a:pt x="724458" y="269240"/>
                  </a:lnTo>
                  <a:lnTo>
                    <a:pt x="751293" y="269240"/>
                  </a:lnTo>
                  <a:lnTo>
                    <a:pt x="751293" y="2413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1513529"/>
              <a:ext cx="1100455" cy="1099820"/>
            </a:xfrm>
            <a:custGeom>
              <a:avLst/>
              <a:gdLst/>
              <a:ahLst/>
              <a:cxnLst/>
              <a:rect l="l" t="t" r="r" b="b"/>
              <a:pathLst>
                <a:path w="1100454" h="1099820">
                  <a:moveTo>
                    <a:pt x="134162" y="965339"/>
                  </a:moveTo>
                  <a:lnTo>
                    <a:pt x="53670" y="965339"/>
                  </a:lnTo>
                  <a:lnTo>
                    <a:pt x="53670" y="1045832"/>
                  </a:lnTo>
                  <a:lnTo>
                    <a:pt x="134162" y="1045832"/>
                  </a:lnTo>
                  <a:lnTo>
                    <a:pt x="134162" y="965339"/>
                  </a:lnTo>
                  <a:close/>
                </a:path>
                <a:path w="1100454" h="1099820">
                  <a:moveTo>
                    <a:pt x="134162" y="53035"/>
                  </a:moveTo>
                  <a:lnTo>
                    <a:pt x="53670" y="53035"/>
                  </a:lnTo>
                  <a:lnTo>
                    <a:pt x="53670" y="133527"/>
                  </a:lnTo>
                  <a:lnTo>
                    <a:pt x="134162" y="133527"/>
                  </a:lnTo>
                  <a:lnTo>
                    <a:pt x="134162" y="53035"/>
                  </a:lnTo>
                  <a:close/>
                </a:path>
                <a:path w="1100454" h="1099820">
                  <a:moveTo>
                    <a:pt x="187833" y="911860"/>
                  </a:moveTo>
                  <a:lnTo>
                    <a:pt x="0" y="911860"/>
                  </a:lnTo>
                  <a:lnTo>
                    <a:pt x="0" y="938530"/>
                  </a:lnTo>
                  <a:lnTo>
                    <a:pt x="0" y="1073150"/>
                  </a:lnTo>
                  <a:lnTo>
                    <a:pt x="0" y="1099820"/>
                  </a:lnTo>
                  <a:lnTo>
                    <a:pt x="187833" y="1099820"/>
                  </a:lnTo>
                  <a:lnTo>
                    <a:pt x="187833" y="1073150"/>
                  </a:lnTo>
                  <a:lnTo>
                    <a:pt x="26835" y="1073150"/>
                  </a:lnTo>
                  <a:lnTo>
                    <a:pt x="26835" y="938530"/>
                  </a:lnTo>
                  <a:lnTo>
                    <a:pt x="160997" y="938530"/>
                  </a:lnTo>
                  <a:lnTo>
                    <a:pt x="160997" y="1072667"/>
                  </a:lnTo>
                  <a:lnTo>
                    <a:pt x="187833" y="1072667"/>
                  </a:lnTo>
                  <a:lnTo>
                    <a:pt x="187833" y="938530"/>
                  </a:lnTo>
                  <a:lnTo>
                    <a:pt x="187833" y="911860"/>
                  </a:lnTo>
                  <a:close/>
                </a:path>
                <a:path w="1100454" h="1099820">
                  <a:moveTo>
                    <a:pt x="187833" y="0"/>
                  </a:moveTo>
                  <a:lnTo>
                    <a:pt x="160997" y="0"/>
                  </a:lnTo>
                  <a:lnTo>
                    <a:pt x="160997" y="26670"/>
                  </a:lnTo>
                  <a:lnTo>
                    <a:pt x="160997" y="160020"/>
                  </a:lnTo>
                  <a:lnTo>
                    <a:pt x="26835" y="160020"/>
                  </a:lnTo>
                  <a:lnTo>
                    <a:pt x="26835" y="26670"/>
                  </a:lnTo>
                  <a:lnTo>
                    <a:pt x="160997" y="26670"/>
                  </a:lnTo>
                  <a:lnTo>
                    <a:pt x="160997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60020"/>
                  </a:lnTo>
                  <a:lnTo>
                    <a:pt x="0" y="186690"/>
                  </a:lnTo>
                  <a:lnTo>
                    <a:pt x="187833" y="186690"/>
                  </a:lnTo>
                  <a:lnTo>
                    <a:pt x="187833" y="160362"/>
                  </a:lnTo>
                  <a:lnTo>
                    <a:pt x="187833" y="160020"/>
                  </a:lnTo>
                  <a:lnTo>
                    <a:pt x="187833" y="26670"/>
                  </a:lnTo>
                  <a:lnTo>
                    <a:pt x="187833" y="26212"/>
                  </a:lnTo>
                  <a:lnTo>
                    <a:pt x="187833" y="0"/>
                  </a:lnTo>
                  <a:close/>
                </a:path>
                <a:path w="1100454" h="1099820">
                  <a:moveTo>
                    <a:pt x="563486" y="483539"/>
                  </a:moveTo>
                  <a:lnTo>
                    <a:pt x="536651" y="483539"/>
                  </a:lnTo>
                  <a:lnTo>
                    <a:pt x="536651" y="510209"/>
                  </a:lnTo>
                  <a:lnTo>
                    <a:pt x="563486" y="510209"/>
                  </a:lnTo>
                  <a:lnTo>
                    <a:pt x="563486" y="483539"/>
                  </a:lnTo>
                  <a:close/>
                </a:path>
                <a:path w="1100454" h="1099820">
                  <a:moveTo>
                    <a:pt x="617143" y="483539"/>
                  </a:moveTo>
                  <a:lnTo>
                    <a:pt x="590321" y="483539"/>
                  </a:lnTo>
                  <a:lnTo>
                    <a:pt x="590321" y="510209"/>
                  </a:lnTo>
                  <a:lnTo>
                    <a:pt x="617143" y="510209"/>
                  </a:lnTo>
                  <a:lnTo>
                    <a:pt x="617143" y="483539"/>
                  </a:lnTo>
                  <a:close/>
                </a:path>
                <a:path w="1100454" h="1099820">
                  <a:moveTo>
                    <a:pt x="617143" y="428929"/>
                  </a:moveTo>
                  <a:lnTo>
                    <a:pt x="590321" y="428929"/>
                  </a:lnTo>
                  <a:lnTo>
                    <a:pt x="590321" y="455599"/>
                  </a:lnTo>
                  <a:lnTo>
                    <a:pt x="617143" y="455599"/>
                  </a:lnTo>
                  <a:lnTo>
                    <a:pt x="617143" y="428929"/>
                  </a:lnTo>
                  <a:close/>
                </a:path>
                <a:path w="1100454" h="1099820">
                  <a:moveTo>
                    <a:pt x="670814" y="428929"/>
                  </a:moveTo>
                  <a:lnTo>
                    <a:pt x="643978" y="428929"/>
                  </a:lnTo>
                  <a:lnTo>
                    <a:pt x="643978" y="536879"/>
                  </a:lnTo>
                  <a:lnTo>
                    <a:pt x="670814" y="536879"/>
                  </a:lnTo>
                  <a:lnTo>
                    <a:pt x="670814" y="428929"/>
                  </a:lnTo>
                  <a:close/>
                </a:path>
                <a:path w="1100454" h="1099820">
                  <a:moveTo>
                    <a:pt x="751306" y="428929"/>
                  </a:moveTo>
                  <a:lnTo>
                    <a:pt x="724471" y="428929"/>
                  </a:lnTo>
                  <a:lnTo>
                    <a:pt x="697649" y="428929"/>
                  </a:lnTo>
                  <a:lnTo>
                    <a:pt x="697649" y="510209"/>
                  </a:lnTo>
                  <a:lnTo>
                    <a:pt x="724471" y="510209"/>
                  </a:lnTo>
                  <a:lnTo>
                    <a:pt x="751306" y="510209"/>
                  </a:lnTo>
                  <a:lnTo>
                    <a:pt x="751306" y="428929"/>
                  </a:lnTo>
                  <a:close/>
                </a:path>
                <a:path w="1100454" h="1099820">
                  <a:moveTo>
                    <a:pt x="885469" y="1072667"/>
                  </a:moveTo>
                  <a:lnTo>
                    <a:pt x="858634" y="1072667"/>
                  </a:lnTo>
                  <a:lnTo>
                    <a:pt x="831811" y="1072667"/>
                  </a:lnTo>
                  <a:lnTo>
                    <a:pt x="831811" y="1099489"/>
                  </a:lnTo>
                  <a:lnTo>
                    <a:pt x="858634" y="1099489"/>
                  </a:lnTo>
                  <a:lnTo>
                    <a:pt x="885469" y="1099489"/>
                  </a:lnTo>
                  <a:lnTo>
                    <a:pt x="885469" y="1072667"/>
                  </a:lnTo>
                  <a:close/>
                </a:path>
                <a:path w="1100454" h="1099820">
                  <a:moveTo>
                    <a:pt x="939139" y="911669"/>
                  </a:moveTo>
                  <a:lnTo>
                    <a:pt x="912304" y="911669"/>
                  </a:lnTo>
                  <a:lnTo>
                    <a:pt x="912304" y="938504"/>
                  </a:lnTo>
                  <a:lnTo>
                    <a:pt x="939139" y="938504"/>
                  </a:lnTo>
                  <a:lnTo>
                    <a:pt x="939139" y="911669"/>
                  </a:lnTo>
                  <a:close/>
                </a:path>
                <a:path w="1100454" h="1099820">
                  <a:moveTo>
                    <a:pt x="992797" y="858520"/>
                  </a:moveTo>
                  <a:lnTo>
                    <a:pt x="965962" y="858520"/>
                  </a:lnTo>
                  <a:lnTo>
                    <a:pt x="965962" y="885190"/>
                  </a:lnTo>
                  <a:lnTo>
                    <a:pt x="965962" y="965200"/>
                  </a:lnTo>
                  <a:lnTo>
                    <a:pt x="885469" y="965200"/>
                  </a:lnTo>
                  <a:lnTo>
                    <a:pt x="885469" y="885190"/>
                  </a:lnTo>
                  <a:lnTo>
                    <a:pt x="965962" y="885190"/>
                  </a:lnTo>
                  <a:lnTo>
                    <a:pt x="965962" y="858520"/>
                  </a:lnTo>
                  <a:lnTo>
                    <a:pt x="858634" y="858520"/>
                  </a:lnTo>
                  <a:lnTo>
                    <a:pt x="858634" y="885190"/>
                  </a:lnTo>
                  <a:lnTo>
                    <a:pt x="858634" y="965200"/>
                  </a:lnTo>
                  <a:lnTo>
                    <a:pt x="858634" y="991870"/>
                  </a:lnTo>
                  <a:lnTo>
                    <a:pt x="992797" y="991870"/>
                  </a:lnTo>
                  <a:lnTo>
                    <a:pt x="992797" y="965339"/>
                  </a:lnTo>
                  <a:lnTo>
                    <a:pt x="992797" y="965200"/>
                  </a:lnTo>
                  <a:lnTo>
                    <a:pt x="992797" y="885190"/>
                  </a:lnTo>
                  <a:lnTo>
                    <a:pt x="992797" y="884834"/>
                  </a:lnTo>
                  <a:lnTo>
                    <a:pt x="992797" y="858520"/>
                  </a:lnTo>
                  <a:close/>
                </a:path>
                <a:path w="1100454" h="1099820">
                  <a:moveTo>
                    <a:pt x="1046467" y="53035"/>
                  </a:moveTo>
                  <a:lnTo>
                    <a:pt x="965962" y="53035"/>
                  </a:lnTo>
                  <a:lnTo>
                    <a:pt x="965962" y="133527"/>
                  </a:lnTo>
                  <a:lnTo>
                    <a:pt x="1046467" y="133527"/>
                  </a:lnTo>
                  <a:lnTo>
                    <a:pt x="1046467" y="53035"/>
                  </a:lnTo>
                  <a:close/>
                </a:path>
                <a:path w="1100454" h="1099820">
                  <a:moveTo>
                    <a:pt x="1100124" y="0"/>
                  </a:moveTo>
                  <a:lnTo>
                    <a:pt x="1073289" y="0"/>
                  </a:lnTo>
                  <a:lnTo>
                    <a:pt x="1073289" y="26670"/>
                  </a:lnTo>
                  <a:lnTo>
                    <a:pt x="1073289" y="160020"/>
                  </a:lnTo>
                  <a:lnTo>
                    <a:pt x="939139" y="160020"/>
                  </a:lnTo>
                  <a:lnTo>
                    <a:pt x="939139" y="26670"/>
                  </a:lnTo>
                  <a:lnTo>
                    <a:pt x="1073289" y="26670"/>
                  </a:lnTo>
                  <a:lnTo>
                    <a:pt x="1073289" y="0"/>
                  </a:lnTo>
                  <a:lnTo>
                    <a:pt x="912304" y="0"/>
                  </a:lnTo>
                  <a:lnTo>
                    <a:pt x="912304" y="26670"/>
                  </a:lnTo>
                  <a:lnTo>
                    <a:pt x="912304" y="160020"/>
                  </a:lnTo>
                  <a:lnTo>
                    <a:pt x="912304" y="186690"/>
                  </a:lnTo>
                  <a:lnTo>
                    <a:pt x="1100124" y="186690"/>
                  </a:lnTo>
                  <a:lnTo>
                    <a:pt x="1100124" y="160362"/>
                  </a:lnTo>
                  <a:lnTo>
                    <a:pt x="1100124" y="160020"/>
                  </a:lnTo>
                  <a:lnTo>
                    <a:pt x="1100124" y="26670"/>
                  </a:lnTo>
                  <a:lnTo>
                    <a:pt x="1100124" y="26212"/>
                  </a:lnTo>
                  <a:lnTo>
                    <a:pt x="11001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0396" y="129289"/>
            <a:ext cx="10473055" cy="7322820"/>
            <a:chOff x="100396" y="129289"/>
            <a:chExt cx="10473055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2"/>
                  </a:lnTo>
                  <a:lnTo>
                    <a:pt x="0" y="731520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00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804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59267" y="6808586"/>
            <a:ext cx="6617970" cy="0"/>
          </a:xfrm>
          <a:custGeom>
            <a:avLst/>
            <a:gdLst/>
            <a:ahLst/>
            <a:cxnLst/>
            <a:rect l="l" t="t" r="r" b="b"/>
            <a:pathLst>
              <a:path w="6617970">
                <a:moveTo>
                  <a:pt x="0" y="0"/>
                </a:moveTo>
                <a:lnTo>
                  <a:pt x="6617891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828" y="6588273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1609636" y="734581"/>
            <a:ext cx="8442960" cy="6216650"/>
            <a:chOff x="1609636" y="734581"/>
            <a:chExt cx="8442960" cy="621665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185" y="1657900"/>
              <a:ext cx="1960880" cy="5147310"/>
            </a:xfrm>
            <a:custGeom>
              <a:avLst/>
              <a:gdLst/>
              <a:ahLst/>
              <a:cxnLst/>
              <a:rect l="l" t="t" r="r" b="b"/>
              <a:pathLst>
                <a:path w="1960879" h="5147309">
                  <a:moveTo>
                    <a:pt x="0" y="5147157"/>
                  </a:moveTo>
                  <a:lnTo>
                    <a:pt x="1960556" y="5147157"/>
                  </a:lnTo>
                  <a:lnTo>
                    <a:pt x="1960556" y="2613506"/>
                  </a:lnTo>
                  <a:lnTo>
                    <a:pt x="0" y="2613506"/>
                  </a:lnTo>
                  <a:lnTo>
                    <a:pt x="0" y="5147157"/>
                  </a:lnTo>
                  <a:close/>
                </a:path>
                <a:path w="1960879" h="5147309">
                  <a:moveTo>
                    <a:pt x="1525593" y="0"/>
                  </a:moveTo>
                  <a:lnTo>
                    <a:pt x="1525593" y="3986128"/>
                  </a:lnTo>
                </a:path>
                <a:path w="1960879" h="5147309">
                  <a:moveTo>
                    <a:pt x="1258895" y="0"/>
                  </a:moveTo>
                  <a:lnTo>
                    <a:pt x="1258895" y="4011529"/>
                  </a:lnTo>
                </a:path>
                <a:path w="1960879" h="5147309">
                  <a:moveTo>
                    <a:pt x="705592" y="0"/>
                  </a:moveTo>
                  <a:lnTo>
                    <a:pt x="705592" y="4011529"/>
                  </a:lnTo>
                </a:path>
                <a:path w="1960879" h="5147309">
                  <a:moveTo>
                    <a:pt x="433392" y="0"/>
                  </a:moveTo>
                  <a:lnTo>
                    <a:pt x="433392" y="4017879"/>
                  </a:lnTo>
                </a:path>
                <a:path w="1960879" h="5147309">
                  <a:moveTo>
                    <a:pt x="1595" y="0"/>
                  </a:moveTo>
                  <a:lnTo>
                    <a:pt x="1595" y="5122781"/>
                  </a:lnTo>
                </a:path>
                <a:path w="1960879" h="5147309">
                  <a:moveTo>
                    <a:pt x="1957395" y="0"/>
                  </a:moveTo>
                  <a:lnTo>
                    <a:pt x="1957395" y="512278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6612" y="4279448"/>
              <a:ext cx="1967864" cy="2520950"/>
            </a:xfrm>
            <a:custGeom>
              <a:avLst/>
              <a:gdLst/>
              <a:ahLst/>
              <a:cxnLst/>
              <a:rect l="l" t="t" r="r" b="b"/>
              <a:pathLst>
                <a:path w="1967865" h="2520950">
                  <a:moveTo>
                    <a:pt x="1967824" y="2520896"/>
                  </a:moveTo>
                  <a:lnTo>
                    <a:pt x="0" y="2520896"/>
                  </a:lnTo>
                  <a:lnTo>
                    <a:pt x="98391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12859" y="5420772"/>
              <a:ext cx="2320290" cy="0"/>
            </a:xfrm>
            <a:custGeom>
              <a:avLst/>
              <a:gdLst/>
              <a:ahLst/>
              <a:cxnLst/>
              <a:rect l="l" t="t" r="r" b="b"/>
              <a:pathLst>
                <a:path w="2320290">
                  <a:moveTo>
                    <a:pt x="0" y="0"/>
                  </a:moveTo>
                  <a:lnTo>
                    <a:pt x="231994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80352" y="1004338"/>
              <a:ext cx="3268345" cy="3268345"/>
            </a:xfrm>
            <a:custGeom>
              <a:avLst/>
              <a:gdLst/>
              <a:ahLst/>
              <a:cxnLst/>
              <a:rect l="l" t="t" r="r" b="b"/>
              <a:pathLst>
                <a:path w="3268345" h="3268345">
                  <a:moveTo>
                    <a:pt x="0" y="3267896"/>
                  </a:moveTo>
                  <a:lnTo>
                    <a:pt x="326789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5289" y="1386100"/>
              <a:ext cx="4471035" cy="5412740"/>
            </a:xfrm>
            <a:custGeom>
              <a:avLst/>
              <a:gdLst/>
              <a:ahLst/>
              <a:cxnLst/>
              <a:rect l="l" t="t" r="r" b="b"/>
              <a:pathLst>
                <a:path w="4471034" h="5412740">
                  <a:moveTo>
                    <a:pt x="2488378" y="5412621"/>
                  </a:moveTo>
                  <a:lnTo>
                    <a:pt x="2488378" y="1981210"/>
                  </a:lnTo>
                </a:path>
                <a:path w="4471034" h="5412740">
                  <a:moveTo>
                    <a:pt x="1585875" y="1984039"/>
                  </a:moveTo>
                  <a:lnTo>
                    <a:pt x="2489155" y="1984039"/>
                  </a:lnTo>
                </a:path>
                <a:path w="4471034" h="5412740">
                  <a:moveTo>
                    <a:pt x="4470001" y="5412621"/>
                  </a:moveTo>
                  <a:lnTo>
                    <a:pt x="4470001" y="0"/>
                  </a:lnTo>
                </a:path>
                <a:path w="4471034" h="5412740">
                  <a:moveTo>
                    <a:pt x="1662498" y="4464"/>
                  </a:moveTo>
                  <a:lnTo>
                    <a:pt x="4470778" y="4464"/>
                  </a:lnTo>
                </a:path>
                <a:path w="4471034" h="5412740">
                  <a:moveTo>
                    <a:pt x="3035275" y="4033526"/>
                  </a:moveTo>
                  <a:lnTo>
                    <a:pt x="3035275" y="1447873"/>
                  </a:lnTo>
                </a:path>
                <a:path w="4471034" h="5412740">
                  <a:moveTo>
                    <a:pt x="0" y="1450004"/>
                  </a:moveTo>
                  <a:lnTo>
                    <a:pt x="3035603" y="145000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3508" y="2030636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3508" y="2686449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2833656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3" y="672224"/>
                  </a:moveTo>
                  <a:lnTo>
                    <a:pt x="443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9" y="1119611"/>
                  </a:moveTo>
                  <a:lnTo>
                    <a:pt x="749" y="863838"/>
                  </a:lnTo>
                </a:path>
                <a:path w="1904" h="1680210">
                  <a:moveTo>
                    <a:pt x="1360" y="1242151"/>
                  </a:moveTo>
                  <a:lnTo>
                    <a:pt x="1360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0" y="1679609"/>
                  </a:moveTo>
                  <a:lnTo>
                    <a:pt x="1360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4560612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39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5258" y="738391"/>
              <a:ext cx="635" cy="815975"/>
            </a:xfrm>
            <a:custGeom>
              <a:avLst/>
              <a:gdLst/>
              <a:ahLst/>
              <a:cxnLst/>
              <a:rect l="l" t="t" r="r" b="b"/>
              <a:pathLst>
                <a:path w="635" h="815975">
                  <a:moveTo>
                    <a:pt x="0" y="255772"/>
                  </a:moveTo>
                  <a:lnTo>
                    <a:pt x="0" y="0"/>
                  </a:lnTo>
                </a:path>
                <a:path w="635" h="815975">
                  <a:moveTo>
                    <a:pt x="610" y="378313"/>
                  </a:moveTo>
                  <a:lnTo>
                    <a:pt x="610" y="279511"/>
                  </a:lnTo>
                </a:path>
                <a:path w="635" h="815975">
                  <a:moveTo>
                    <a:pt x="610" y="815771"/>
                  </a:moveTo>
                  <a:lnTo>
                    <a:pt x="610" y="71697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1601510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39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5869" y="1874468"/>
              <a:ext cx="0" cy="99060"/>
            </a:xfrm>
            <a:custGeom>
              <a:avLst/>
              <a:gdLst/>
              <a:ahLst/>
              <a:cxnLst/>
              <a:rect l="l" t="t" r="r" b="b"/>
              <a:pathLst>
                <a:path h="99060">
                  <a:moveTo>
                    <a:pt x="0" y="9879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3472" y="1396541"/>
              <a:ext cx="2571115" cy="5410835"/>
            </a:xfrm>
            <a:custGeom>
              <a:avLst/>
              <a:gdLst/>
              <a:ahLst/>
              <a:cxnLst/>
              <a:rect l="l" t="t" r="r" b="b"/>
              <a:pathLst>
                <a:path w="2571115" h="5410834">
                  <a:moveTo>
                    <a:pt x="589913" y="0"/>
                  </a:moveTo>
                  <a:lnTo>
                    <a:pt x="2571116" y="0"/>
                  </a:lnTo>
                  <a:lnTo>
                    <a:pt x="2571116" y="1981201"/>
                  </a:lnTo>
                  <a:lnTo>
                    <a:pt x="589913" y="1981201"/>
                  </a:lnTo>
                  <a:lnTo>
                    <a:pt x="589913" y="0"/>
                  </a:lnTo>
                  <a:close/>
                </a:path>
                <a:path w="2571115" h="5410834">
                  <a:moveTo>
                    <a:pt x="589899" y="1978019"/>
                  </a:moveTo>
                  <a:lnTo>
                    <a:pt x="2564751" y="1579"/>
                  </a:lnTo>
                </a:path>
                <a:path w="2571115" h="5410834">
                  <a:moveTo>
                    <a:pt x="1572764" y="2883170"/>
                  </a:moveTo>
                  <a:lnTo>
                    <a:pt x="2066032" y="4146969"/>
                  </a:lnTo>
                  <a:lnTo>
                    <a:pt x="2559293" y="5410774"/>
                  </a:lnTo>
                  <a:lnTo>
                    <a:pt x="1572764" y="5410774"/>
                  </a:lnTo>
                  <a:lnTo>
                    <a:pt x="586230" y="5410774"/>
                  </a:lnTo>
                  <a:lnTo>
                    <a:pt x="1079496" y="4146969"/>
                  </a:lnTo>
                  <a:lnTo>
                    <a:pt x="1572764" y="2883170"/>
                  </a:lnTo>
                  <a:close/>
                </a:path>
                <a:path w="2571115" h="5410834">
                  <a:moveTo>
                    <a:pt x="272185" y="3988374"/>
                  </a:moveTo>
                  <a:lnTo>
                    <a:pt x="321110" y="3992759"/>
                  </a:lnTo>
                  <a:lnTo>
                    <a:pt x="367159" y="4005402"/>
                  </a:lnTo>
                  <a:lnTo>
                    <a:pt x="409561" y="4025534"/>
                  </a:lnTo>
                  <a:lnTo>
                    <a:pt x="447549" y="4052386"/>
                  </a:lnTo>
                  <a:lnTo>
                    <a:pt x="480353" y="4085191"/>
                  </a:lnTo>
                  <a:lnTo>
                    <a:pt x="507206" y="4123179"/>
                  </a:lnTo>
                  <a:lnTo>
                    <a:pt x="527338" y="4165581"/>
                  </a:lnTo>
                  <a:lnTo>
                    <a:pt x="539981" y="4211630"/>
                  </a:lnTo>
                  <a:lnTo>
                    <a:pt x="544366" y="4260556"/>
                  </a:lnTo>
                  <a:lnTo>
                    <a:pt x="539981" y="4309482"/>
                  </a:lnTo>
                  <a:lnTo>
                    <a:pt x="527338" y="4355531"/>
                  </a:lnTo>
                  <a:lnTo>
                    <a:pt x="507206" y="4397934"/>
                  </a:lnTo>
                  <a:lnTo>
                    <a:pt x="480353" y="4435922"/>
                  </a:lnTo>
                  <a:lnTo>
                    <a:pt x="447549" y="4468727"/>
                  </a:lnTo>
                  <a:lnTo>
                    <a:pt x="409561" y="4495580"/>
                  </a:lnTo>
                  <a:lnTo>
                    <a:pt x="367159" y="4515713"/>
                  </a:lnTo>
                  <a:lnTo>
                    <a:pt x="321110" y="4528356"/>
                  </a:lnTo>
                  <a:lnTo>
                    <a:pt x="272185" y="4532741"/>
                  </a:lnTo>
                  <a:lnTo>
                    <a:pt x="223259" y="4528356"/>
                  </a:lnTo>
                  <a:lnTo>
                    <a:pt x="177210" y="4515713"/>
                  </a:lnTo>
                  <a:lnTo>
                    <a:pt x="134807" y="4495580"/>
                  </a:lnTo>
                  <a:lnTo>
                    <a:pt x="96819" y="4468727"/>
                  </a:lnTo>
                  <a:lnTo>
                    <a:pt x="64014" y="4435922"/>
                  </a:lnTo>
                  <a:lnTo>
                    <a:pt x="37160" y="4397934"/>
                  </a:lnTo>
                  <a:lnTo>
                    <a:pt x="17028" y="4355531"/>
                  </a:lnTo>
                  <a:lnTo>
                    <a:pt x="4385" y="4309482"/>
                  </a:lnTo>
                  <a:lnTo>
                    <a:pt x="0" y="4260556"/>
                  </a:lnTo>
                  <a:lnTo>
                    <a:pt x="4385" y="4211630"/>
                  </a:lnTo>
                  <a:lnTo>
                    <a:pt x="17028" y="4165581"/>
                  </a:lnTo>
                  <a:lnTo>
                    <a:pt x="37160" y="4123179"/>
                  </a:lnTo>
                  <a:lnTo>
                    <a:pt x="64014" y="4085191"/>
                  </a:lnTo>
                  <a:lnTo>
                    <a:pt x="96819" y="4052386"/>
                  </a:lnTo>
                  <a:lnTo>
                    <a:pt x="134807" y="4025534"/>
                  </a:lnTo>
                  <a:lnTo>
                    <a:pt x="177210" y="4005402"/>
                  </a:lnTo>
                  <a:lnTo>
                    <a:pt x="223259" y="3992759"/>
                  </a:lnTo>
                  <a:lnTo>
                    <a:pt x="272185" y="398837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6614" y="5596308"/>
              <a:ext cx="119380" cy="119380"/>
            </a:xfrm>
            <a:custGeom>
              <a:avLst/>
              <a:gdLst/>
              <a:ahLst/>
              <a:cxnLst/>
              <a:rect l="l" t="t" r="r" b="b"/>
              <a:pathLst>
                <a:path w="119379" h="119379">
                  <a:moveTo>
                    <a:pt x="59691" y="119380"/>
                  </a:moveTo>
                  <a:lnTo>
                    <a:pt x="59691" y="0"/>
                  </a:lnTo>
                </a:path>
                <a:path w="119379" h="119379">
                  <a:moveTo>
                    <a:pt x="0" y="59687"/>
                  </a:moveTo>
                  <a:lnTo>
                    <a:pt x="119379" y="5968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4398" y="6568743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23215" y="6845594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794509" y="1164048"/>
            <a:ext cx="0" cy="255904"/>
          </a:xfrm>
          <a:custGeom>
            <a:avLst/>
            <a:gdLst/>
            <a:ahLst/>
            <a:cxnLst/>
            <a:rect l="l" t="t" r="r" b="b"/>
            <a:pathLst>
              <a:path h="255905">
                <a:moveTo>
                  <a:pt x="0" y="255772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265103" y="131896"/>
            <a:ext cx="6071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DRAWING</a:t>
            </a:r>
            <a:r>
              <a:rPr spc="-15" dirty="0"/>
              <a:t> </a:t>
            </a:r>
            <a:r>
              <a:rPr dirty="0"/>
              <a:t>TRUE</a:t>
            </a:r>
            <a:r>
              <a:rPr spc="-15" dirty="0"/>
              <a:t> </a:t>
            </a:r>
            <a:r>
              <a:rPr dirty="0"/>
              <a:t>SHAPES</a:t>
            </a:r>
            <a:r>
              <a:rPr spc="-1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dirty="0"/>
              <a:t>ORTHOGRAPHIC</a:t>
            </a:r>
            <a:r>
              <a:rPr spc="-10" dirty="0"/>
              <a:t> DRAWING</a:t>
            </a: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666" y="1218027"/>
            <a:ext cx="3048635" cy="889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USE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COMPASS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TECHNIQUE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DRAW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ACCURATELY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9156" y="7079273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91188" y="6446635"/>
            <a:ext cx="1125855" cy="636270"/>
          </a:xfrm>
          <a:custGeom>
            <a:avLst/>
            <a:gdLst/>
            <a:ahLst/>
            <a:cxnLst/>
            <a:rect l="l" t="t" r="r" b="b"/>
            <a:pathLst>
              <a:path w="1125855" h="636270">
                <a:moveTo>
                  <a:pt x="145047" y="311310"/>
                </a:moveTo>
                <a:lnTo>
                  <a:pt x="0" y="311310"/>
                </a:lnTo>
              </a:path>
              <a:path w="1125855" h="636270">
                <a:moveTo>
                  <a:pt x="214534" y="311310"/>
                </a:moveTo>
                <a:lnTo>
                  <a:pt x="158508" y="311310"/>
                </a:lnTo>
              </a:path>
              <a:path w="1125855" h="636270">
                <a:moveTo>
                  <a:pt x="381208" y="311310"/>
                </a:moveTo>
                <a:lnTo>
                  <a:pt x="236164" y="311310"/>
                </a:lnTo>
              </a:path>
              <a:path w="1125855" h="636270">
                <a:moveTo>
                  <a:pt x="468245" y="311310"/>
                </a:moveTo>
                <a:lnTo>
                  <a:pt x="412214" y="311310"/>
                </a:lnTo>
              </a:path>
              <a:path w="1125855" h="636270">
                <a:moveTo>
                  <a:pt x="634917" y="311310"/>
                </a:moveTo>
                <a:lnTo>
                  <a:pt x="489870" y="311310"/>
                </a:lnTo>
              </a:path>
              <a:path w="1125855" h="636270">
                <a:moveTo>
                  <a:pt x="704408" y="311310"/>
                </a:moveTo>
                <a:lnTo>
                  <a:pt x="648378" y="311310"/>
                </a:lnTo>
              </a:path>
              <a:path w="1125855" h="636270">
                <a:moveTo>
                  <a:pt x="876301" y="311310"/>
                </a:moveTo>
                <a:lnTo>
                  <a:pt x="731257" y="311310"/>
                </a:lnTo>
              </a:path>
              <a:path w="1125855" h="636270">
                <a:moveTo>
                  <a:pt x="954439" y="311310"/>
                </a:moveTo>
                <a:lnTo>
                  <a:pt x="898409" y="311310"/>
                </a:lnTo>
              </a:path>
              <a:path w="1125855" h="636270">
                <a:moveTo>
                  <a:pt x="1125540" y="311310"/>
                </a:moveTo>
                <a:lnTo>
                  <a:pt x="980495" y="311310"/>
                </a:lnTo>
              </a:path>
              <a:path w="1125855" h="636270">
                <a:moveTo>
                  <a:pt x="311731" y="490622"/>
                </a:moveTo>
                <a:lnTo>
                  <a:pt x="311731" y="635669"/>
                </a:lnTo>
              </a:path>
              <a:path w="1125855" h="636270">
                <a:moveTo>
                  <a:pt x="311731" y="421130"/>
                </a:moveTo>
                <a:lnTo>
                  <a:pt x="311731" y="477161"/>
                </a:lnTo>
              </a:path>
              <a:path w="1125855" h="636270">
                <a:moveTo>
                  <a:pt x="311731" y="249238"/>
                </a:moveTo>
                <a:lnTo>
                  <a:pt x="311731" y="394282"/>
                </a:lnTo>
              </a:path>
              <a:path w="1125855" h="636270">
                <a:moveTo>
                  <a:pt x="311731" y="171100"/>
                </a:moveTo>
                <a:lnTo>
                  <a:pt x="311731" y="227130"/>
                </a:lnTo>
              </a:path>
              <a:path w="1125855" h="636270">
                <a:moveTo>
                  <a:pt x="311731" y="0"/>
                </a:moveTo>
                <a:lnTo>
                  <a:pt x="311731" y="145044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10256" y="659403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0938" y="637020"/>
            <a:ext cx="5373370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https://technologystudent.com/despro_3/truelength1.html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7882" y="122871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81932" y="1430578"/>
            <a:ext cx="9395460" cy="5120640"/>
            <a:chOff x="181932" y="1430578"/>
            <a:chExt cx="9395460" cy="5120640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72419" y="1430578"/>
              <a:ext cx="1234440" cy="1234440"/>
            </a:xfrm>
            <a:custGeom>
              <a:avLst/>
              <a:gdLst/>
              <a:ahLst/>
              <a:cxnLst/>
              <a:rect l="l" t="t" r="r" b="b"/>
              <a:pathLst>
                <a:path w="1234439" h="1234439">
                  <a:moveTo>
                    <a:pt x="1234281" y="0"/>
                  </a:moveTo>
                  <a:lnTo>
                    <a:pt x="0" y="0"/>
                  </a:lnTo>
                  <a:lnTo>
                    <a:pt x="0" y="1234281"/>
                  </a:lnTo>
                  <a:lnTo>
                    <a:pt x="1234281" y="1234281"/>
                  </a:lnTo>
                  <a:lnTo>
                    <a:pt x="1234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46817" y="1497667"/>
              <a:ext cx="993140" cy="402590"/>
            </a:xfrm>
            <a:custGeom>
              <a:avLst/>
              <a:gdLst/>
              <a:ahLst/>
              <a:cxnLst/>
              <a:rect l="l" t="t" r="r" b="b"/>
              <a:pathLst>
                <a:path w="993139" h="402589">
                  <a:moveTo>
                    <a:pt x="26835" y="268312"/>
                  </a:moveTo>
                  <a:lnTo>
                    <a:pt x="0" y="268312"/>
                  </a:lnTo>
                  <a:lnTo>
                    <a:pt x="0" y="295148"/>
                  </a:lnTo>
                  <a:lnTo>
                    <a:pt x="26835" y="295148"/>
                  </a:lnTo>
                  <a:lnTo>
                    <a:pt x="26835" y="268312"/>
                  </a:lnTo>
                  <a:close/>
                </a:path>
                <a:path w="993139" h="402589">
                  <a:moveTo>
                    <a:pt x="53670" y="295148"/>
                  </a:moveTo>
                  <a:lnTo>
                    <a:pt x="26835" y="295148"/>
                  </a:lnTo>
                  <a:lnTo>
                    <a:pt x="26835" y="321983"/>
                  </a:lnTo>
                  <a:lnTo>
                    <a:pt x="53670" y="321983"/>
                  </a:lnTo>
                  <a:lnTo>
                    <a:pt x="53670" y="295148"/>
                  </a:lnTo>
                  <a:close/>
                </a:path>
                <a:path w="993139" h="402589">
                  <a:moveTo>
                    <a:pt x="53670" y="241490"/>
                  </a:moveTo>
                  <a:lnTo>
                    <a:pt x="26835" y="241490"/>
                  </a:lnTo>
                  <a:lnTo>
                    <a:pt x="26835" y="268312"/>
                  </a:lnTo>
                  <a:lnTo>
                    <a:pt x="53670" y="268312"/>
                  </a:lnTo>
                  <a:lnTo>
                    <a:pt x="53670" y="241490"/>
                  </a:lnTo>
                  <a:close/>
                </a:path>
                <a:path w="993139" h="402589">
                  <a:moveTo>
                    <a:pt x="107340" y="214655"/>
                  </a:moveTo>
                  <a:lnTo>
                    <a:pt x="80505" y="214655"/>
                  </a:lnTo>
                  <a:lnTo>
                    <a:pt x="53670" y="214655"/>
                  </a:lnTo>
                  <a:lnTo>
                    <a:pt x="53670" y="241490"/>
                  </a:lnTo>
                  <a:lnTo>
                    <a:pt x="80505" y="241490"/>
                  </a:lnTo>
                  <a:lnTo>
                    <a:pt x="107340" y="241490"/>
                  </a:lnTo>
                  <a:lnTo>
                    <a:pt x="107340" y="214655"/>
                  </a:lnTo>
                  <a:close/>
                </a:path>
                <a:path w="993139" h="402589">
                  <a:moveTo>
                    <a:pt x="134162" y="160985"/>
                  </a:moveTo>
                  <a:lnTo>
                    <a:pt x="107340" y="160985"/>
                  </a:lnTo>
                  <a:lnTo>
                    <a:pt x="107340" y="187820"/>
                  </a:lnTo>
                  <a:lnTo>
                    <a:pt x="134162" y="187820"/>
                  </a:lnTo>
                  <a:lnTo>
                    <a:pt x="134162" y="160985"/>
                  </a:lnTo>
                  <a:close/>
                </a:path>
                <a:path w="993139" h="402589">
                  <a:moveTo>
                    <a:pt x="134162" y="53657"/>
                  </a:moveTo>
                  <a:lnTo>
                    <a:pt x="107340" y="53657"/>
                  </a:lnTo>
                  <a:lnTo>
                    <a:pt x="107340" y="107327"/>
                  </a:lnTo>
                  <a:lnTo>
                    <a:pt x="134162" y="107327"/>
                  </a:lnTo>
                  <a:lnTo>
                    <a:pt x="134162" y="53657"/>
                  </a:lnTo>
                  <a:close/>
                </a:path>
                <a:path w="993139" h="402589">
                  <a:moveTo>
                    <a:pt x="160997" y="214655"/>
                  </a:move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60997" y="214655"/>
                  </a:lnTo>
                  <a:close/>
                </a:path>
                <a:path w="993139" h="402589">
                  <a:moveTo>
                    <a:pt x="187833" y="268312"/>
                  </a:moveTo>
                  <a:lnTo>
                    <a:pt x="160997" y="268312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12"/>
                  </a:lnTo>
                  <a:close/>
                </a:path>
                <a:path w="993139" h="402589">
                  <a:moveTo>
                    <a:pt x="187833" y="160985"/>
                  </a:moveTo>
                  <a:lnTo>
                    <a:pt x="160997" y="160985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85"/>
                  </a:lnTo>
                  <a:close/>
                </a:path>
                <a:path w="993139" h="402589">
                  <a:moveTo>
                    <a:pt x="187833" y="53657"/>
                  </a:move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53657"/>
                  </a:lnTo>
                  <a:close/>
                </a:path>
                <a:path w="993139" h="402589">
                  <a:moveTo>
                    <a:pt x="214655" y="295148"/>
                  </a:moveTo>
                  <a:lnTo>
                    <a:pt x="187833" y="295148"/>
                  </a:lnTo>
                  <a:lnTo>
                    <a:pt x="187833" y="321983"/>
                  </a:lnTo>
                  <a:lnTo>
                    <a:pt x="214655" y="321983"/>
                  </a:lnTo>
                  <a:lnTo>
                    <a:pt x="214655" y="295148"/>
                  </a:lnTo>
                  <a:close/>
                </a:path>
                <a:path w="993139" h="402589">
                  <a:moveTo>
                    <a:pt x="214655" y="241490"/>
                  </a:moveTo>
                  <a:lnTo>
                    <a:pt x="187833" y="241490"/>
                  </a:lnTo>
                  <a:lnTo>
                    <a:pt x="187833" y="268312"/>
                  </a:lnTo>
                  <a:lnTo>
                    <a:pt x="214655" y="268312"/>
                  </a:lnTo>
                  <a:lnTo>
                    <a:pt x="214655" y="241490"/>
                  </a:lnTo>
                  <a:close/>
                </a:path>
                <a:path w="993139" h="402589">
                  <a:moveTo>
                    <a:pt x="214655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993139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34162" y="107327"/>
                  </a:lnTo>
                  <a:lnTo>
                    <a:pt x="134162" y="134162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55" y="134162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107327"/>
                  </a:lnTo>
                  <a:close/>
                </a:path>
                <a:path w="993139" h="402589">
                  <a:moveTo>
                    <a:pt x="268325" y="214655"/>
                  </a:moveTo>
                  <a:lnTo>
                    <a:pt x="241490" y="214655"/>
                  </a:lnTo>
                  <a:lnTo>
                    <a:pt x="241490" y="241490"/>
                  </a:lnTo>
                  <a:lnTo>
                    <a:pt x="268325" y="241490"/>
                  </a:lnTo>
                  <a:lnTo>
                    <a:pt x="268325" y="214655"/>
                  </a:lnTo>
                  <a:close/>
                </a:path>
                <a:path w="993139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41490" y="26835"/>
                  </a:lnTo>
                  <a:lnTo>
                    <a:pt x="241490" y="0"/>
                  </a:lnTo>
                  <a:lnTo>
                    <a:pt x="214655" y="0"/>
                  </a:lnTo>
                  <a:lnTo>
                    <a:pt x="187833" y="0"/>
                  </a:lnTo>
                  <a:lnTo>
                    <a:pt x="160997" y="0"/>
                  </a:lnTo>
                  <a:lnTo>
                    <a:pt x="134162" y="0"/>
                  </a:lnTo>
                  <a:lnTo>
                    <a:pt x="134162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87833" y="26835"/>
                  </a:lnTo>
                  <a:lnTo>
                    <a:pt x="214655" y="26835"/>
                  </a:lnTo>
                  <a:lnTo>
                    <a:pt x="214655" y="53657"/>
                  </a:lnTo>
                  <a:lnTo>
                    <a:pt x="241490" y="53657"/>
                  </a:lnTo>
                  <a:lnTo>
                    <a:pt x="241490" y="107327"/>
                  </a:lnTo>
                  <a:lnTo>
                    <a:pt x="268325" y="107327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993139" h="402589">
                  <a:moveTo>
                    <a:pt x="321995" y="0"/>
                  </a:moveTo>
                  <a:lnTo>
                    <a:pt x="295160" y="0"/>
                  </a:lnTo>
                  <a:lnTo>
                    <a:pt x="295160" y="26835"/>
                  </a:lnTo>
                  <a:lnTo>
                    <a:pt x="321995" y="26835"/>
                  </a:lnTo>
                  <a:lnTo>
                    <a:pt x="321995" y="0"/>
                  </a:lnTo>
                  <a:close/>
                </a:path>
                <a:path w="993139" h="402589">
                  <a:moveTo>
                    <a:pt x="375653" y="0"/>
                  </a:moveTo>
                  <a:lnTo>
                    <a:pt x="348818" y="0"/>
                  </a:lnTo>
                  <a:lnTo>
                    <a:pt x="348818" y="26835"/>
                  </a:lnTo>
                  <a:lnTo>
                    <a:pt x="375653" y="26835"/>
                  </a:lnTo>
                  <a:lnTo>
                    <a:pt x="375653" y="0"/>
                  </a:lnTo>
                  <a:close/>
                </a:path>
                <a:path w="993139" h="402589">
                  <a:moveTo>
                    <a:pt x="402488" y="53657"/>
                  </a:moveTo>
                  <a:lnTo>
                    <a:pt x="375653" y="5365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993139" h="402589">
                  <a:moveTo>
                    <a:pt x="429323" y="187820"/>
                  </a:moveTo>
                  <a:lnTo>
                    <a:pt x="402488" y="187820"/>
                  </a:lnTo>
                  <a:lnTo>
                    <a:pt x="402488" y="214655"/>
                  </a:lnTo>
                  <a:lnTo>
                    <a:pt x="375653" y="214655"/>
                  </a:lnTo>
                  <a:lnTo>
                    <a:pt x="375653" y="241490"/>
                  </a:lnTo>
                  <a:lnTo>
                    <a:pt x="348818" y="241490"/>
                  </a:lnTo>
                  <a:lnTo>
                    <a:pt x="348818" y="134162"/>
                  </a:lnTo>
                  <a:lnTo>
                    <a:pt x="321995" y="134162"/>
                  </a:lnTo>
                  <a:lnTo>
                    <a:pt x="321995" y="107327"/>
                  </a:lnTo>
                  <a:lnTo>
                    <a:pt x="348818" y="107327"/>
                  </a:lnTo>
                  <a:lnTo>
                    <a:pt x="348818" y="80492"/>
                  </a:lnTo>
                  <a:lnTo>
                    <a:pt x="321995" y="80492"/>
                  </a:lnTo>
                  <a:lnTo>
                    <a:pt x="295160" y="8049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214655"/>
                  </a:lnTo>
                  <a:lnTo>
                    <a:pt x="295160" y="214655"/>
                  </a:lnTo>
                  <a:lnTo>
                    <a:pt x="295160" y="160985"/>
                  </a:lnTo>
                  <a:lnTo>
                    <a:pt x="321995" y="160985"/>
                  </a:lnTo>
                  <a:lnTo>
                    <a:pt x="321995" y="214655"/>
                  </a:lnTo>
                  <a:lnTo>
                    <a:pt x="295160" y="214655"/>
                  </a:lnTo>
                  <a:lnTo>
                    <a:pt x="295160" y="268312"/>
                  </a:lnTo>
                  <a:lnTo>
                    <a:pt x="321995" y="268312"/>
                  </a:lnTo>
                  <a:lnTo>
                    <a:pt x="348818" y="268312"/>
                  </a:lnTo>
                  <a:lnTo>
                    <a:pt x="375653" y="268312"/>
                  </a:lnTo>
                  <a:lnTo>
                    <a:pt x="402488" y="268312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187820"/>
                  </a:lnTo>
                  <a:close/>
                </a:path>
                <a:path w="993139" h="402589">
                  <a:moveTo>
                    <a:pt x="456158" y="0"/>
                  </a:moveTo>
                  <a:lnTo>
                    <a:pt x="429323" y="0"/>
                  </a:lnTo>
                  <a:lnTo>
                    <a:pt x="402488" y="0"/>
                  </a:lnTo>
                  <a:lnTo>
                    <a:pt x="402488" y="26835"/>
                  </a:lnTo>
                  <a:lnTo>
                    <a:pt x="429323" y="26835"/>
                  </a:lnTo>
                  <a:lnTo>
                    <a:pt x="456158" y="26835"/>
                  </a:lnTo>
                  <a:lnTo>
                    <a:pt x="456158" y="0"/>
                  </a:lnTo>
                  <a:close/>
                </a:path>
                <a:path w="993139" h="402589">
                  <a:moveTo>
                    <a:pt x="482981" y="53657"/>
                  </a:moveTo>
                  <a:lnTo>
                    <a:pt x="456158" y="53657"/>
                  </a:lnTo>
                  <a:lnTo>
                    <a:pt x="456158" y="80492"/>
                  </a:lnTo>
                  <a:lnTo>
                    <a:pt x="482981" y="80492"/>
                  </a:lnTo>
                  <a:lnTo>
                    <a:pt x="482981" y="53657"/>
                  </a:lnTo>
                  <a:close/>
                </a:path>
                <a:path w="993139" h="402589">
                  <a:moveTo>
                    <a:pt x="563486" y="214655"/>
                  </a:moveTo>
                  <a:lnTo>
                    <a:pt x="536651" y="214655"/>
                  </a:lnTo>
                  <a:lnTo>
                    <a:pt x="536651" y="241490"/>
                  </a:lnTo>
                  <a:lnTo>
                    <a:pt x="563486" y="241490"/>
                  </a:lnTo>
                  <a:lnTo>
                    <a:pt x="563486" y="214655"/>
                  </a:lnTo>
                  <a:close/>
                </a:path>
                <a:path w="993139" h="402589">
                  <a:moveTo>
                    <a:pt x="563486" y="160985"/>
                  </a:moveTo>
                  <a:lnTo>
                    <a:pt x="536651" y="160985"/>
                  </a:lnTo>
                  <a:lnTo>
                    <a:pt x="536651" y="187820"/>
                  </a:lnTo>
                  <a:lnTo>
                    <a:pt x="563486" y="187820"/>
                  </a:lnTo>
                  <a:lnTo>
                    <a:pt x="563486" y="160985"/>
                  </a:lnTo>
                  <a:close/>
                </a:path>
                <a:path w="993139" h="402589">
                  <a:moveTo>
                    <a:pt x="590308" y="268312"/>
                  </a:moveTo>
                  <a:lnTo>
                    <a:pt x="563486" y="268312"/>
                  </a:lnTo>
                  <a:lnTo>
                    <a:pt x="536651" y="268312"/>
                  </a:lnTo>
                  <a:lnTo>
                    <a:pt x="536651" y="295148"/>
                  </a:lnTo>
                  <a:lnTo>
                    <a:pt x="563486" y="295148"/>
                  </a:lnTo>
                  <a:lnTo>
                    <a:pt x="590308" y="295148"/>
                  </a:lnTo>
                  <a:lnTo>
                    <a:pt x="590308" y="268312"/>
                  </a:lnTo>
                  <a:close/>
                </a:path>
                <a:path w="993139" h="402589">
                  <a:moveTo>
                    <a:pt x="617143" y="0"/>
                  </a:moveTo>
                  <a:lnTo>
                    <a:pt x="590308" y="0"/>
                  </a:lnTo>
                  <a:lnTo>
                    <a:pt x="590308" y="26835"/>
                  </a:lnTo>
                  <a:lnTo>
                    <a:pt x="617143" y="26835"/>
                  </a:lnTo>
                  <a:lnTo>
                    <a:pt x="617143" y="0"/>
                  </a:lnTo>
                  <a:close/>
                </a:path>
                <a:path w="993139" h="402589">
                  <a:moveTo>
                    <a:pt x="643978" y="53657"/>
                  </a:moveTo>
                  <a:lnTo>
                    <a:pt x="617143" y="53657"/>
                  </a:lnTo>
                  <a:lnTo>
                    <a:pt x="617143" y="80492"/>
                  </a:lnTo>
                  <a:lnTo>
                    <a:pt x="643978" y="80492"/>
                  </a:lnTo>
                  <a:lnTo>
                    <a:pt x="643978" y="53657"/>
                  </a:lnTo>
                  <a:close/>
                </a:path>
                <a:path w="993139" h="402589">
                  <a:moveTo>
                    <a:pt x="670814" y="26835"/>
                  </a:moveTo>
                  <a:lnTo>
                    <a:pt x="643978" y="26835"/>
                  </a:lnTo>
                  <a:lnTo>
                    <a:pt x="643978" y="53657"/>
                  </a:lnTo>
                  <a:lnTo>
                    <a:pt x="670814" y="53657"/>
                  </a:lnTo>
                  <a:lnTo>
                    <a:pt x="670814" y="26835"/>
                  </a:lnTo>
                  <a:close/>
                </a:path>
                <a:path w="993139" h="402589">
                  <a:moveTo>
                    <a:pt x="724471" y="53657"/>
                  </a:moveTo>
                  <a:lnTo>
                    <a:pt x="697636" y="53657"/>
                  </a:lnTo>
                  <a:lnTo>
                    <a:pt x="697636" y="80492"/>
                  </a:lnTo>
                  <a:lnTo>
                    <a:pt x="724471" y="80492"/>
                  </a:lnTo>
                  <a:lnTo>
                    <a:pt x="724471" y="53657"/>
                  </a:lnTo>
                  <a:close/>
                </a:path>
                <a:path w="993139" h="402589">
                  <a:moveTo>
                    <a:pt x="724471" y="0"/>
                  </a:moveTo>
                  <a:lnTo>
                    <a:pt x="697636" y="0"/>
                  </a:lnTo>
                  <a:lnTo>
                    <a:pt x="670814" y="0"/>
                  </a:lnTo>
                  <a:lnTo>
                    <a:pt x="670814" y="26835"/>
                  </a:lnTo>
                  <a:lnTo>
                    <a:pt x="697636" y="26835"/>
                  </a:lnTo>
                  <a:lnTo>
                    <a:pt x="724471" y="26835"/>
                  </a:lnTo>
                  <a:lnTo>
                    <a:pt x="724471" y="0"/>
                  </a:lnTo>
                  <a:close/>
                </a:path>
                <a:path w="993139" h="402589">
                  <a:moveTo>
                    <a:pt x="751306" y="107327"/>
                  </a:moveTo>
                  <a:lnTo>
                    <a:pt x="724471" y="107327"/>
                  </a:lnTo>
                  <a:lnTo>
                    <a:pt x="697636" y="107327"/>
                  </a:lnTo>
                  <a:lnTo>
                    <a:pt x="697636" y="80492"/>
                  </a:lnTo>
                  <a:lnTo>
                    <a:pt x="670814" y="80492"/>
                  </a:lnTo>
                  <a:lnTo>
                    <a:pt x="643978" y="80492"/>
                  </a:lnTo>
                  <a:lnTo>
                    <a:pt x="643978" y="134162"/>
                  </a:lnTo>
                  <a:lnTo>
                    <a:pt x="670814" y="134162"/>
                  </a:lnTo>
                  <a:lnTo>
                    <a:pt x="670814" y="160985"/>
                  </a:lnTo>
                  <a:lnTo>
                    <a:pt x="697636" y="160985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51306" y="134162"/>
                  </a:lnTo>
                  <a:lnTo>
                    <a:pt x="751306" y="107327"/>
                  </a:lnTo>
                  <a:close/>
                </a:path>
                <a:path w="993139" h="402589">
                  <a:moveTo>
                    <a:pt x="751306" y="26835"/>
                  </a:moveTo>
                  <a:lnTo>
                    <a:pt x="724471" y="26835"/>
                  </a:lnTo>
                  <a:lnTo>
                    <a:pt x="724471" y="53657"/>
                  </a:lnTo>
                  <a:lnTo>
                    <a:pt x="751306" y="53657"/>
                  </a:lnTo>
                  <a:lnTo>
                    <a:pt x="751306" y="26835"/>
                  </a:lnTo>
                  <a:close/>
                </a:path>
                <a:path w="993139" h="402589">
                  <a:moveTo>
                    <a:pt x="778141" y="295148"/>
                  </a:moveTo>
                  <a:lnTo>
                    <a:pt x="751306" y="295148"/>
                  </a:lnTo>
                  <a:lnTo>
                    <a:pt x="724471" y="295148"/>
                  </a:lnTo>
                  <a:lnTo>
                    <a:pt x="697636" y="295148"/>
                  </a:lnTo>
                  <a:lnTo>
                    <a:pt x="670814" y="295148"/>
                  </a:lnTo>
                  <a:lnTo>
                    <a:pt x="670814" y="321983"/>
                  </a:lnTo>
                  <a:lnTo>
                    <a:pt x="697636" y="321983"/>
                  </a:lnTo>
                  <a:lnTo>
                    <a:pt x="724471" y="321983"/>
                  </a:lnTo>
                  <a:lnTo>
                    <a:pt x="751306" y="321983"/>
                  </a:lnTo>
                  <a:lnTo>
                    <a:pt x="778141" y="321983"/>
                  </a:lnTo>
                  <a:lnTo>
                    <a:pt x="778141" y="295148"/>
                  </a:lnTo>
                  <a:close/>
                </a:path>
                <a:path w="993139" h="402589">
                  <a:moveTo>
                    <a:pt x="778141" y="214655"/>
                  </a:moveTo>
                  <a:lnTo>
                    <a:pt x="751306" y="214655"/>
                  </a:lnTo>
                  <a:lnTo>
                    <a:pt x="751306" y="187820"/>
                  </a:lnTo>
                  <a:lnTo>
                    <a:pt x="724471" y="187820"/>
                  </a:lnTo>
                  <a:lnTo>
                    <a:pt x="724471" y="160985"/>
                  </a:lnTo>
                  <a:lnTo>
                    <a:pt x="697636" y="160985"/>
                  </a:lnTo>
                  <a:lnTo>
                    <a:pt x="697636" y="214655"/>
                  </a:lnTo>
                  <a:lnTo>
                    <a:pt x="724471" y="214655"/>
                  </a:lnTo>
                  <a:lnTo>
                    <a:pt x="724471" y="241490"/>
                  </a:lnTo>
                  <a:lnTo>
                    <a:pt x="697636" y="241490"/>
                  </a:lnTo>
                  <a:lnTo>
                    <a:pt x="697636" y="214655"/>
                  </a:lnTo>
                  <a:lnTo>
                    <a:pt x="670814" y="214655"/>
                  </a:lnTo>
                  <a:lnTo>
                    <a:pt x="670814" y="160985"/>
                  </a:lnTo>
                  <a:lnTo>
                    <a:pt x="643978" y="160985"/>
                  </a:lnTo>
                  <a:lnTo>
                    <a:pt x="643978" y="187820"/>
                  </a:lnTo>
                  <a:lnTo>
                    <a:pt x="617143" y="187820"/>
                  </a:lnTo>
                  <a:lnTo>
                    <a:pt x="617143" y="160985"/>
                  </a:lnTo>
                  <a:lnTo>
                    <a:pt x="590308" y="160985"/>
                  </a:lnTo>
                  <a:lnTo>
                    <a:pt x="590308" y="187820"/>
                  </a:lnTo>
                  <a:lnTo>
                    <a:pt x="563486" y="187820"/>
                  </a:lnTo>
                  <a:lnTo>
                    <a:pt x="563486" y="214655"/>
                  </a:lnTo>
                  <a:lnTo>
                    <a:pt x="590308" y="214655"/>
                  </a:lnTo>
                  <a:lnTo>
                    <a:pt x="590308" y="268312"/>
                  </a:lnTo>
                  <a:lnTo>
                    <a:pt x="617143" y="268312"/>
                  </a:lnTo>
                  <a:lnTo>
                    <a:pt x="617143" y="321983"/>
                  </a:lnTo>
                  <a:lnTo>
                    <a:pt x="643978" y="321983"/>
                  </a:lnTo>
                  <a:lnTo>
                    <a:pt x="643978" y="241490"/>
                  </a:lnTo>
                  <a:lnTo>
                    <a:pt x="617143" y="241490"/>
                  </a:lnTo>
                  <a:lnTo>
                    <a:pt x="617143" y="214655"/>
                  </a:lnTo>
                  <a:lnTo>
                    <a:pt x="643978" y="214655"/>
                  </a:lnTo>
                  <a:lnTo>
                    <a:pt x="643978" y="241490"/>
                  </a:lnTo>
                  <a:lnTo>
                    <a:pt x="670814" y="241490"/>
                  </a:lnTo>
                  <a:lnTo>
                    <a:pt x="670814" y="268312"/>
                  </a:lnTo>
                  <a:lnTo>
                    <a:pt x="697636" y="268312"/>
                  </a:lnTo>
                  <a:lnTo>
                    <a:pt x="724471" y="268312"/>
                  </a:lnTo>
                  <a:lnTo>
                    <a:pt x="751306" y="268312"/>
                  </a:lnTo>
                  <a:lnTo>
                    <a:pt x="751306" y="241490"/>
                  </a:lnTo>
                  <a:lnTo>
                    <a:pt x="778141" y="241490"/>
                  </a:lnTo>
                  <a:lnTo>
                    <a:pt x="778141" y="214655"/>
                  </a:lnTo>
                  <a:close/>
                </a:path>
                <a:path w="993139" h="402589">
                  <a:moveTo>
                    <a:pt x="778141" y="134162"/>
                  </a:moveTo>
                  <a:lnTo>
                    <a:pt x="751306" y="134162"/>
                  </a:lnTo>
                  <a:lnTo>
                    <a:pt x="751306" y="187820"/>
                  </a:lnTo>
                  <a:lnTo>
                    <a:pt x="778141" y="187820"/>
                  </a:lnTo>
                  <a:lnTo>
                    <a:pt x="778141" y="134162"/>
                  </a:lnTo>
                  <a:close/>
                </a:path>
                <a:path w="993139" h="402589">
                  <a:moveTo>
                    <a:pt x="778141" y="80492"/>
                  </a:moveTo>
                  <a:lnTo>
                    <a:pt x="751306" y="80492"/>
                  </a:lnTo>
                  <a:lnTo>
                    <a:pt x="751306" y="107327"/>
                  </a:lnTo>
                  <a:lnTo>
                    <a:pt x="778141" y="107327"/>
                  </a:lnTo>
                  <a:lnTo>
                    <a:pt x="778141" y="80492"/>
                  </a:lnTo>
                  <a:close/>
                </a:path>
                <a:path w="993139" h="402589">
                  <a:moveTo>
                    <a:pt x="778141" y="0"/>
                  </a:moveTo>
                  <a:lnTo>
                    <a:pt x="751306" y="0"/>
                  </a:lnTo>
                  <a:lnTo>
                    <a:pt x="751306" y="26835"/>
                  </a:lnTo>
                  <a:lnTo>
                    <a:pt x="778141" y="26835"/>
                  </a:lnTo>
                  <a:lnTo>
                    <a:pt x="778141" y="0"/>
                  </a:lnTo>
                  <a:close/>
                </a:path>
                <a:path w="993139" h="402589">
                  <a:moveTo>
                    <a:pt x="939126" y="268312"/>
                  </a:moveTo>
                  <a:lnTo>
                    <a:pt x="912304" y="268312"/>
                  </a:lnTo>
                  <a:lnTo>
                    <a:pt x="912304" y="295148"/>
                  </a:lnTo>
                  <a:lnTo>
                    <a:pt x="939126" y="295148"/>
                  </a:lnTo>
                  <a:lnTo>
                    <a:pt x="939126" y="268312"/>
                  </a:lnTo>
                  <a:close/>
                </a:path>
                <a:path w="993139" h="402589">
                  <a:moveTo>
                    <a:pt x="939126" y="214655"/>
                  </a:moveTo>
                  <a:lnTo>
                    <a:pt x="912304" y="214655"/>
                  </a:lnTo>
                  <a:lnTo>
                    <a:pt x="885469" y="214655"/>
                  </a:lnTo>
                  <a:lnTo>
                    <a:pt x="885469" y="241490"/>
                  </a:lnTo>
                  <a:lnTo>
                    <a:pt x="912304" y="241490"/>
                  </a:lnTo>
                  <a:lnTo>
                    <a:pt x="939126" y="241490"/>
                  </a:lnTo>
                  <a:lnTo>
                    <a:pt x="939126" y="214655"/>
                  </a:lnTo>
                  <a:close/>
                </a:path>
                <a:path w="993139" h="402589">
                  <a:moveTo>
                    <a:pt x="992797" y="295148"/>
                  </a:move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21983"/>
                  </a:lnTo>
                  <a:lnTo>
                    <a:pt x="965962" y="321983"/>
                  </a:lnTo>
                  <a:lnTo>
                    <a:pt x="965962" y="402475"/>
                  </a:lnTo>
                  <a:lnTo>
                    <a:pt x="992797" y="402475"/>
                  </a:lnTo>
                  <a:lnTo>
                    <a:pt x="992797" y="2951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1712322"/>
              <a:ext cx="1100455" cy="429895"/>
            </a:xfrm>
            <a:custGeom>
              <a:avLst/>
              <a:gdLst/>
              <a:ahLst/>
              <a:cxnLst/>
              <a:rect l="l" t="t" r="r" b="b"/>
              <a:pathLst>
                <a:path w="1100454" h="429894">
                  <a:moveTo>
                    <a:pt x="26835" y="295148"/>
                  </a:moveTo>
                  <a:lnTo>
                    <a:pt x="0" y="295148"/>
                  </a:lnTo>
                  <a:lnTo>
                    <a:pt x="0" y="321983"/>
                  </a:lnTo>
                  <a:lnTo>
                    <a:pt x="26835" y="321983"/>
                  </a:lnTo>
                  <a:lnTo>
                    <a:pt x="26835" y="295148"/>
                  </a:lnTo>
                  <a:close/>
                </a:path>
                <a:path w="1100454" h="429894">
                  <a:moveTo>
                    <a:pt x="80505" y="268325"/>
                  </a:moveTo>
                  <a:lnTo>
                    <a:pt x="53670" y="268325"/>
                  </a:lnTo>
                  <a:lnTo>
                    <a:pt x="53670" y="321983"/>
                  </a:lnTo>
                  <a:lnTo>
                    <a:pt x="80505" y="321983"/>
                  </a:lnTo>
                  <a:lnTo>
                    <a:pt x="80505" y="268325"/>
                  </a:lnTo>
                  <a:close/>
                </a:path>
                <a:path w="1100454" h="429894">
                  <a:moveTo>
                    <a:pt x="107327" y="241490"/>
                  </a:moveTo>
                  <a:lnTo>
                    <a:pt x="80505" y="241490"/>
                  </a:lnTo>
                  <a:lnTo>
                    <a:pt x="80505" y="268325"/>
                  </a:lnTo>
                  <a:lnTo>
                    <a:pt x="107327" y="268325"/>
                  </a:lnTo>
                  <a:lnTo>
                    <a:pt x="107327" y="241490"/>
                  </a:lnTo>
                  <a:close/>
                </a:path>
                <a:path w="1100454" h="429894">
                  <a:moveTo>
                    <a:pt x="134162" y="0"/>
                  </a:moveTo>
                  <a:lnTo>
                    <a:pt x="107327" y="0"/>
                  </a:lnTo>
                  <a:lnTo>
                    <a:pt x="80505" y="0"/>
                  </a:lnTo>
                  <a:lnTo>
                    <a:pt x="80505" y="26835"/>
                  </a:lnTo>
                  <a:lnTo>
                    <a:pt x="53670" y="26835"/>
                  </a:lnTo>
                  <a:lnTo>
                    <a:pt x="26835" y="26835"/>
                  </a:lnTo>
                  <a:lnTo>
                    <a:pt x="0" y="26835"/>
                  </a:lnTo>
                  <a:lnTo>
                    <a:pt x="0" y="107327"/>
                  </a:lnTo>
                  <a:lnTo>
                    <a:pt x="26835" y="107327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107327"/>
                  </a:lnTo>
                  <a:lnTo>
                    <a:pt x="26835" y="107327"/>
                  </a:lnTo>
                  <a:lnTo>
                    <a:pt x="26835" y="134162"/>
                  </a:lnTo>
                  <a:lnTo>
                    <a:pt x="0" y="134162"/>
                  </a:lnTo>
                  <a:lnTo>
                    <a:pt x="0" y="241490"/>
                  </a:lnTo>
                  <a:lnTo>
                    <a:pt x="26835" y="241490"/>
                  </a:lnTo>
                  <a:lnTo>
                    <a:pt x="53670" y="241490"/>
                  </a:lnTo>
                  <a:lnTo>
                    <a:pt x="53670" y="214655"/>
                  </a:lnTo>
                  <a:lnTo>
                    <a:pt x="80505" y="214655"/>
                  </a:lnTo>
                  <a:lnTo>
                    <a:pt x="107327" y="214655"/>
                  </a:lnTo>
                  <a:lnTo>
                    <a:pt x="107327" y="187820"/>
                  </a:lnTo>
                  <a:lnTo>
                    <a:pt x="80505" y="187820"/>
                  </a:lnTo>
                  <a:lnTo>
                    <a:pt x="53670" y="187820"/>
                  </a:lnTo>
                  <a:lnTo>
                    <a:pt x="53670" y="134162"/>
                  </a:lnTo>
                  <a:lnTo>
                    <a:pt x="80505" y="134162"/>
                  </a:lnTo>
                  <a:lnTo>
                    <a:pt x="107327" y="134162"/>
                  </a:ln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07327" y="26835"/>
                  </a:lnTo>
                  <a:lnTo>
                    <a:pt x="134162" y="26835"/>
                  </a:lnTo>
                  <a:lnTo>
                    <a:pt x="134162" y="0"/>
                  </a:lnTo>
                  <a:close/>
                </a:path>
                <a:path w="1100454" h="429894">
                  <a:moveTo>
                    <a:pt x="160997" y="134162"/>
                  </a:moveTo>
                  <a:lnTo>
                    <a:pt x="134162" y="134162"/>
                  </a:lnTo>
                  <a:lnTo>
                    <a:pt x="107327" y="134162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97"/>
                  </a:lnTo>
                  <a:lnTo>
                    <a:pt x="160997" y="160997"/>
                  </a:lnTo>
                  <a:lnTo>
                    <a:pt x="160997" y="134162"/>
                  </a:lnTo>
                  <a:close/>
                </a:path>
                <a:path w="1100454" h="429894">
                  <a:moveTo>
                    <a:pt x="187833" y="268325"/>
                  </a:moveTo>
                  <a:lnTo>
                    <a:pt x="160997" y="268325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25"/>
                  </a:lnTo>
                  <a:close/>
                </a:path>
                <a:path w="1100454" h="429894">
                  <a:moveTo>
                    <a:pt x="187833" y="214655"/>
                  </a:moveTo>
                  <a:lnTo>
                    <a:pt x="160997" y="214655"/>
                  </a:ln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87833" y="241490"/>
                  </a:lnTo>
                  <a:lnTo>
                    <a:pt x="187833" y="214655"/>
                  </a:lnTo>
                  <a:close/>
                </a:path>
                <a:path w="1100454" h="429894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29894">
                  <a:moveTo>
                    <a:pt x="214668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68" y="214655"/>
                  </a:lnTo>
                  <a:lnTo>
                    <a:pt x="214668" y="187820"/>
                  </a:lnTo>
                  <a:close/>
                </a:path>
                <a:path w="1100454" h="429894">
                  <a:moveTo>
                    <a:pt x="241490" y="214655"/>
                  </a:moveTo>
                  <a:lnTo>
                    <a:pt x="214668" y="214655"/>
                  </a:lnTo>
                  <a:lnTo>
                    <a:pt x="214668" y="241490"/>
                  </a:lnTo>
                  <a:lnTo>
                    <a:pt x="241490" y="241490"/>
                  </a:lnTo>
                  <a:lnTo>
                    <a:pt x="241490" y="214655"/>
                  </a:lnTo>
                  <a:close/>
                </a:path>
                <a:path w="1100454" h="429894">
                  <a:moveTo>
                    <a:pt x="241490" y="53657"/>
                  </a:moveTo>
                  <a:lnTo>
                    <a:pt x="214668" y="53657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214668" y="80492"/>
                  </a:lnTo>
                  <a:lnTo>
                    <a:pt x="214668" y="107327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68" y="134162"/>
                  </a:lnTo>
                  <a:lnTo>
                    <a:pt x="214668" y="187820"/>
                  </a:lnTo>
                  <a:lnTo>
                    <a:pt x="241490" y="187820"/>
                  </a:lnTo>
                  <a:lnTo>
                    <a:pt x="241490" y="53657"/>
                  </a:lnTo>
                  <a:close/>
                </a:path>
                <a:path w="1100454" h="429894">
                  <a:moveTo>
                    <a:pt x="402488" y="53657"/>
                  </a:moveTo>
                  <a:lnTo>
                    <a:pt x="375653" y="53657"/>
                  </a:lnTo>
                  <a:lnTo>
                    <a:pt x="348818" y="53657"/>
                  </a:lnTo>
                  <a:lnTo>
                    <a:pt x="321983" y="5365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160997"/>
                  </a:lnTo>
                  <a:lnTo>
                    <a:pt x="295160" y="160997"/>
                  </a:lnTo>
                  <a:lnTo>
                    <a:pt x="321983" y="160997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1100454" h="429894">
                  <a:moveTo>
                    <a:pt x="536651" y="241490"/>
                  </a:moveTo>
                  <a:lnTo>
                    <a:pt x="509816" y="241490"/>
                  </a:lnTo>
                  <a:lnTo>
                    <a:pt x="509816" y="81330"/>
                  </a:lnTo>
                  <a:lnTo>
                    <a:pt x="482981" y="81330"/>
                  </a:lnTo>
                  <a:lnTo>
                    <a:pt x="482981" y="188010"/>
                  </a:lnTo>
                  <a:lnTo>
                    <a:pt x="456145" y="188010"/>
                  </a:lnTo>
                  <a:lnTo>
                    <a:pt x="456145" y="214680"/>
                  </a:lnTo>
                  <a:lnTo>
                    <a:pt x="429323" y="214680"/>
                  </a:lnTo>
                  <a:lnTo>
                    <a:pt x="429323" y="188010"/>
                  </a:lnTo>
                  <a:lnTo>
                    <a:pt x="402488" y="188010"/>
                  </a:lnTo>
                  <a:lnTo>
                    <a:pt x="402488" y="242620"/>
                  </a:lnTo>
                  <a:lnTo>
                    <a:pt x="429323" y="242620"/>
                  </a:lnTo>
                  <a:lnTo>
                    <a:pt x="429323" y="269290"/>
                  </a:lnTo>
                  <a:lnTo>
                    <a:pt x="402488" y="269290"/>
                  </a:lnTo>
                  <a:lnTo>
                    <a:pt x="402488" y="242620"/>
                  </a:lnTo>
                  <a:lnTo>
                    <a:pt x="375653" y="242620"/>
                  </a:lnTo>
                  <a:lnTo>
                    <a:pt x="375653" y="188010"/>
                  </a:lnTo>
                  <a:lnTo>
                    <a:pt x="348818" y="188010"/>
                  </a:lnTo>
                  <a:lnTo>
                    <a:pt x="348818" y="268325"/>
                  </a:lnTo>
                  <a:lnTo>
                    <a:pt x="321983" y="268325"/>
                  </a:lnTo>
                  <a:lnTo>
                    <a:pt x="321983" y="295148"/>
                  </a:lnTo>
                  <a:lnTo>
                    <a:pt x="348818" y="295148"/>
                  </a:lnTo>
                  <a:lnTo>
                    <a:pt x="348818" y="269290"/>
                  </a:lnTo>
                  <a:lnTo>
                    <a:pt x="375653" y="269290"/>
                  </a:lnTo>
                  <a:lnTo>
                    <a:pt x="375653" y="295960"/>
                  </a:lnTo>
                  <a:lnTo>
                    <a:pt x="348818" y="295960"/>
                  </a:lnTo>
                  <a:lnTo>
                    <a:pt x="348818" y="349300"/>
                  </a:lnTo>
                  <a:lnTo>
                    <a:pt x="375653" y="349300"/>
                  </a:lnTo>
                  <a:lnTo>
                    <a:pt x="375653" y="322630"/>
                  </a:lnTo>
                  <a:lnTo>
                    <a:pt x="402488" y="322630"/>
                  </a:lnTo>
                  <a:lnTo>
                    <a:pt x="402488" y="295960"/>
                  </a:lnTo>
                  <a:lnTo>
                    <a:pt x="429323" y="295960"/>
                  </a:lnTo>
                  <a:lnTo>
                    <a:pt x="429323" y="349300"/>
                  </a:lnTo>
                  <a:lnTo>
                    <a:pt x="456145" y="349300"/>
                  </a:lnTo>
                  <a:lnTo>
                    <a:pt x="456145" y="402640"/>
                  </a:lnTo>
                  <a:lnTo>
                    <a:pt x="482981" y="402640"/>
                  </a:lnTo>
                  <a:lnTo>
                    <a:pt x="482981" y="429310"/>
                  </a:lnTo>
                  <a:lnTo>
                    <a:pt x="509816" y="429310"/>
                  </a:lnTo>
                  <a:lnTo>
                    <a:pt x="536651" y="429310"/>
                  </a:lnTo>
                  <a:lnTo>
                    <a:pt x="536651" y="402640"/>
                  </a:lnTo>
                  <a:lnTo>
                    <a:pt x="509816" y="402640"/>
                  </a:lnTo>
                  <a:lnTo>
                    <a:pt x="509816" y="375970"/>
                  </a:lnTo>
                  <a:lnTo>
                    <a:pt x="482981" y="375970"/>
                  </a:lnTo>
                  <a:lnTo>
                    <a:pt x="482981" y="349300"/>
                  </a:lnTo>
                  <a:lnTo>
                    <a:pt x="509816" y="349300"/>
                  </a:lnTo>
                  <a:lnTo>
                    <a:pt x="536651" y="349300"/>
                  </a:lnTo>
                  <a:lnTo>
                    <a:pt x="536651" y="322630"/>
                  </a:lnTo>
                  <a:lnTo>
                    <a:pt x="509816" y="322630"/>
                  </a:lnTo>
                  <a:lnTo>
                    <a:pt x="482981" y="322630"/>
                  </a:lnTo>
                  <a:lnTo>
                    <a:pt x="456145" y="322630"/>
                  </a:lnTo>
                  <a:lnTo>
                    <a:pt x="456145" y="269290"/>
                  </a:lnTo>
                  <a:lnTo>
                    <a:pt x="482981" y="269290"/>
                  </a:lnTo>
                  <a:lnTo>
                    <a:pt x="482981" y="295148"/>
                  </a:lnTo>
                  <a:lnTo>
                    <a:pt x="509816" y="295148"/>
                  </a:lnTo>
                  <a:lnTo>
                    <a:pt x="509816" y="268325"/>
                  </a:lnTo>
                  <a:lnTo>
                    <a:pt x="482981" y="268325"/>
                  </a:lnTo>
                  <a:lnTo>
                    <a:pt x="482981" y="242620"/>
                  </a:lnTo>
                  <a:lnTo>
                    <a:pt x="509816" y="242620"/>
                  </a:lnTo>
                  <a:lnTo>
                    <a:pt x="509816" y="268325"/>
                  </a:lnTo>
                  <a:lnTo>
                    <a:pt x="536651" y="268325"/>
                  </a:lnTo>
                  <a:lnTo>
                    <a:pt x="536651" y="241490"/>
                  </a:lnTo>
                  <a:close/>
                </a:path>
                <a:path w="1100454" h="429894">
                  <a:moveTo>
                    <a:pt x="670814" y="107327"/>
                  </a:moveTo>
                  <a:lnTo>
                    <a:pt x="643978" y="107327"/>
                  </a:lnTo>
                  <a:lnTo>
                    <a:pt x="643978" y="160997"/>
                  </a:lnTo>
                  <a:lnTo>
                    <a:pt x="670814" y="160997"/>
                  </a:lnTo>
                  <a:lnTo>
                    <a:pt x="670814" y="107327"/>
                  </a:lnTo>
                  <a:close/>
                </a:path>
                <a:path w="1100454" h="429894">
                  <a:moveTo>
                    <a:pt x="697636" y="160997"/>
                  </a:moveTo>
                  <a:lnTo>
                    <a:pt x="670814" y="160997"/>
                  </a:lnTo>
                  <a:lnTo>
                    <a:pt x="670814" y="187820"/>
                  </a:lnTo>
                  <a:lnTo>
                    <a:pt x="697636" y="187820"/>
                  </a:lnTo>
                  <a:lnTo>
                    <a:pt x="697636" y="160997"/>
                  </a:lnTo>
                  <a:close/>
                </a:path>
                <a:path w="1100454" h="429894">
                  <a:moveTo>
                    <a:pt x="724471" y="107327"/>
                  </a:moveTo>
                  <a:lnTo>
                    <a:pt x="697636" y="107327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24471" y="107327"/>
                  </a:lnTo>
                  <a:close/>
                </a:path>
                <a:path w="1100454" h="429894">
                  <a:moveTo>
                    <a:pt x="751306" y="160997"/>
                  </a:moveTo>
                  <a:lnTo>
                    <a:pt x="724471" y="160997"/>
                  </a:lnTo>
                  <a:lnTo>
                    <a:pt x="724471" y="187820"/>
                  </a:lnTo>
                  <a:lnTo>
                    <a:pt x="751306" y="187820"/>
                  </a:lnTo>
                  <a:lnTo>
                    <a:pt x="751306" y="160997"/>
                  </a:lnTo>
                  <a:close/>
                </a:path>
                <a:path w="1100454" h="429894">
                  <a:moveTo>
                    <a:pt x="778141" y="187820"/>
                  </a:moveTo>
                  <a:lnTo>
                    <a:pt x="751306" y="187820"/>
                  </a:lnTo>
                  <a:lnTo>
                    <a:pt x="751306" y="214655"/>
                  </a:lnTo>
                  <a:lnTo>
                    <a:pt x="778141" y="214655"/>
                  </a:lnTo>
                  <a:lnTo>
                    <a:pt x="778141" y="187820"/>
                  </a:lnTo>
                  <a:close/>
                </a:path>
                <a:path w="1100454" h="429894">
                  <a:moveTo>
                    <a:pt x="804964" y="268325"/>
                  </a:moveTo>
                  <a:lnTo>
                    <a:pt x="778141" y="268325"/>
                  </a:lnTo>
                  <a:lnTo>
                    <a:pt x="778141" y="295148"/>
                  </a:lnTo>
                  <a:lnTo>
                    <a:pt x="804964" y="295148"/>
                  </a:lnTo>
                  <a:lnTo>
                    <a:pt x="804964" y="268325"/>
                  </a:lnTo>
                  <a:close/>
                </a:path>
                <a:path w="1100454" h="429894">
                  <a:moveTo>
                    <a:pt x="804964" y="134162"/>
                  </a:moveTo>
                  <a:lnTo>
                    <a:pt x="778141" y="134162"/>
                  </a:lnTo>
                  <a:lnTo>
                    <a:pt x="778141" y="187820"/>
                  </a:lnTo>
                  <a:lnTo>
                    <a:pt x="804964" y="187820"/>
                  </a:lnTo>
                  <a:lnTo>
                    <a:pt x="804964" y="134162"/>
                  </a:lnTo>
                  <a:close/>
                </a:path>
                <a:path w="1100454" h="429894">
                  <a:moveTo>
                    <a:pt x="858634" y="214655"/>
                  </a:moveTo>
                  <a:lnTo>
                    <a:pt x="831799" y="214655"/>
                  </a:lnTo>
                  <a:lnTo>
                    <a:pt x="831799" y="295148"/>
                  </a:lnTo>
                  <a:lnTo>
                    <a:pt x="858634" y="295148"/>
                  </a:lnTo>
                  <a:lnTo>
                    <a:pt x="858634" y="214655"/>
                  </a:lnTo>
                  <a:close/>
                </a:path>
                <a:path w="1100454" h="429894">
                  <a:moveTo>
                    <a:pt x="858634" y="160997"/>
                  </a:moveTo>
                  <a:lnTo>
                    <a:pt x="831799" y="160997"/>
                  </a:lnTo>
                  <a:lnTo>
                    <a:pt x="831799" y="187820"/>
                  </a:lnTo>
                  <a:lnTo>
                    <a:pt x="858634" y="187820"/>
                  </a:lnTo>
                  <a:lnTo>
                    <a:pt x="858634" y="160997"/>
                  </a:lnTo>
                  <a:close/>
                </a:path>
                <a:path w="1100454" h="429894">
                  <a:moveTo>
                    <a:pt x="1019632" y="80492"/>
                  </a:moveTo>
                  <a:lnTo>
                    <a:pt x="992797" y="80492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39126" y="26835"/>
                  </a:lnTo>
                  <a:lnTo>
                    <a:pt x="939126" y="53657"/>
                  </a:lnTo>
                  <a:lnTo>
                    <a:pt x="912304" y="53657"/>
                  </a:lnTo>
                  <a:lnTo>
                    <a:pt x="912304" y="26835"/>
                  </a:lnTo>
                  <a:lnTo>
                    <a:pt x="885469" y="26835"/>
                  </a:lnTo>
                  <a:lnTo>
                    <a:pt x="885469" y="80492"/>
                  </a:lnTo>
                  <a:lnTo>
                    <a:pt x="912304" y="80492"/>
                  </a:lnTo>
                  <a:lnTo>
                    <a:pt x="912304" y="107327"/>
                  </a:lnTo>
                  <a:lnTo>
                    <a:pt x="885469" y="107327"/>
                  </a:lnTo>
                  <a:lnTo>
                    <a:pt x="885469" y="187820"/>
                  </a:lnTo>
                  <a:lnTo>
                    <a:pt x="858634" y="187820"/>
                  </a:lnTo>
                  <a:lnTo>
                    <a:pt x="858634" y="214655"/>
                  </a:lnTo>
                  <a:lnTo>
                    <a:pt x="885469" y="214655"/>
                  </a:lnTo>
                  <a:lnTo>
                    <a:pt x="885469" y="268325"/>
                  </a:lnTo>
                  <a:lnTo>
                    <a:pt x="912304" y="268325"/>
                  </a:lnTo>
                  <a:lnTo>
                    <a:pt x="912304" y="187820"/>
                  </a:lnTo>
                  <a:lnTo>
                    <a:pt x="939126" y="187820"/>
                  </a:lnTo>
                  <a:lnTo>
                    <a:pt x="965962" y="187820"/>
                  </a:lnTo>
                  <a:lnTo>
                    <a:pt x="965962" y="160997"/>
                  </a:lnTo>
                  <a:lnTo>
                    <a:pt x="992797" y="160997"/>
                  </a:lnTo>
                  <a:lnTo>
                    <a:pt x="992797" y="134162"/>
                  </a:lnTo>
                  <a:lnTo>
                    <a:pt x="965962" y="134162"/>
                  </a:lnTo>
                  <a:lnTo>
                    <a:pt x="939126" y="134162"/>
                  </a:lnTo>
                  <a:lnTo>
                    <a:pt x="939126" y="107327"/>
                  </a:lnTo>
                  <a:lnTo>
                    <a:pt x="965962" y="107327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80492"/>
                  </a:lnTo>
                  <a:close/>
                </a:path>
                <a:path w="1100454" h="429894">
                  <a:moveTo>
                    <a:pt x="1073289" y="187820"/>
                  </a:moveTo>
                  <a:lnTo>
                    <a:pt x="1046454" y="187820"/>
                  </a:lnTo>
                  <a:lnTo>
                    <a:pt x="1046454" y="160997"/>
                  </a:lnTo>
                  <a:lnTo>
                    <a:pt x="1019632" y="160997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65962" y="187820"/>
                  </a:lnTo>
                  <a:lnTo>
                    <a:pt x="965962" y="214655"/>
                  </a:lnTo>
                  <a:lnTo>
                    <a:pt x="992797" y="214655"/>
                  </a:lnTo>
                  <a:lnTo>
                    <a:pt x="1019632" y="214655"/>
                  </a:lnTo>
                  <a:lnTo>
                    <a:pt x="1046454" y="214655"/>
                  </a:lnTo>
                  <a:lnTo>
                    <a:pt x="1073289" y="214655"/>
                  </a:lnTo>
                  <a:lnTo>
                    <a:pt x="1073289" y="187820"/>
                  </a:lnTo>
                  <a:close/>
                </a:path>
                <a:path w="1100454" h="429894">
                  <a:moveTo>
                    <a:pt x="1073289" y="80492"/>
                  </a:moveTo>
                  <a:lnTo>
                    <a:pt x="1046454" y="80492"/>
                  </a:lnTo>
                  <a:lnTo>
                    <a:pt x="1046454" y="107327"/>
                  </a:lnTo>
                  <a:lnTo>
                    <a:pt x="1073289" y="107327"/>
                  </a:lnTo>
                  <a:lnTo>
                    <a:pt x="1073289" y="80492"/>
                  </a:lnTo>
                  <a:close/>
                </a:path>
                <a:path w="1100454" h="429894">
                  <a:moveTo>
                    <a:pt x="1100124" y="268325"/>
                  </a:moveTo>
                  <a:lnTo>
                    <a:pt x="1073289" y="268325"/>
                  </a:lnTo>
                  <a:lnTo>
                    <a:pt x="1073289" y="295148"/>
                  </a:lnTo>
                  <a:lnTo>
                    <a:pt x="1100124" y="295148"/>
                  </a:lnTo>
                  <a:lnTo>
                    <a:pt x="1100124" y="268325"/>
                  </a:lnTo>
                  <a:close/>
                </a:path>
                <a:path w="1100454" h="429894">
                  <a:moveTo>
                    <a:pt x="1100124" y="214655"/>
                  </a:moveTo>
                  <a:lnTo>
                    <a:pt x="1073289" y="214655"/>
                  </a:lnTo>
                  <a:lnTo>
                    <a:pt x="1073289" y="241490"/>
                  </a:lnTo>
                  <a:lnTo>
                    <a:pt x="1100124" y="241490"/>
                  </a:lnTo>
                  <a:lnTo>
                    <a:pt x="1100124" y="2146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1525683"/>
              <a:ext cx="1100455" cy="750570"/>
            </a:xfrm>
            <a:custGeom>
              <a:avLst/>
              <a:gdLst/>
              <a:ahLst/>
              <a:cxnLst/>
              <a:rect l="l" t="t" r="r" b="b"/>
              <a:pathLst>
                <a:path w="1100454" h="750569">
                  <a:moveTo>
                    <a:pt x="26835" y="669620"/>
                  </a:moveTo>
                  <a:lnTo>
                    <a:pt x="0" y="669620"/>
                  </a:lnTo>
                  <a:lnTo>
                    <a:pt x="0" y="696455"/>
                  </a:lnTo>
                  <a:lnTo>
                    <a:pt x="26835" y="696455"/>
                  </a:lnTo>
                  <a:lnTo>
                    <a:pt x="26835" y="669620"/>
                  </a:lnTo>
                  <a:close/>
                </a:path>
                <a:path w="1100454" h="750569">
                  <a:moveTo>
                    <a:pt x="26835" y="562292"/>
                  </a:moveTo>
                  <a:lnTo>
                    <a:pt x="0" y="562292"/>
                  </a:lnTo>
                  <a:lnTo>
                    <a:pt x="0" y="615950"/>
                  </a:lnTo>
                  <a:lnTo>
                    <a:pt x="26835" y="615950"/>
                  </a:lnTo>
                  <a:lnTo>
                    <a:pt x="26835" y="562292"/>
                  </a:lnTo>
                  <a:close/>
                </a:path>
                <a:path w="1100454" h="750569">
                  <a:moveTo>
                    <a:pt x="107327" y="589114"/>
                  </a:moveTo>
                  <a:lnTo>
                    <a:pt x="80505" y="589114"/>
                  </a:lnTo>
                  <a:lnTo>
                    <a:pt x="80505" y="562292"/>
                  </a:lnTo>
                  <a:lnTo>
                    <a:pt x="53670" y="562292"/>
                  </a:lnTo>
                  <a:lnTo>
                    <a:pt x="53670" y="642785"/>
                  </a:lnTo>
                  <a:lnTo>
                    <a:pt x="80505" y="642785"/>
                  </a:lnTo>
                  <a:lnTo>
                    <a:pt x="107327" y="642785"/>
                  </a:lnTo>
                  <a:lnTo>
                    <a:pt x="107327" y="589114"/>
                  </a:lnTo>
                  <a:close/>
                </a:path>
                <a:path w="1100454" h="750569">
                  <a:moveTo>
                    <a:pt x="187833" y="669620"/>
                  </a:moveTo>
                  <a:lnTo>
                    <a:pt x="160997" y="669620"/>
                  </a:lnTo>
                  <a:lnTo>
                    <a:pt x="160997" y="696455"/>
                  </a:lnTo>
                  <a:lnTo>
                    <a:pt x="187833" y="696455"/>
                  </a:lnTo>
                  <a:lnTo>
                    <a:pt x="187833" y="669620"/>
                  </a:lnTo>
                  <a:close/>
                </a:path>
                <a:path w="1100454" h="750569">
                  <a:moveTo>
                    <a:pt x="187833" y="615950"/>
                  </a:moveTo>
                  <a:lnTo>
                    <a:pt x="160997" y="615950"/>
                  </a:lnTo>
                  <a:lnTo>
                    <a:pt x="134162" y="615950"/>
                  </a:lnTo>
                  <a:lnTo>
                    <a:pt x="134162" y="642785"/>
                  </a:lnTo>
                  <a:lnTo>
                    <a:pt x="160997" y="642785"/>
                  </a:lnTo>
                  <a:lnTo>
                    <a:pt x="187833" y="642785"/>
                  </a:lnTo>
                  <a:lnTo>
                    <a:pt x="187833" y="615950"/>
                  </a:lnTo>
                  <a:close/>
                </a:path>
                <a:path w="1100454" h="750569">
                  <a:moveTo>
                    <a:pt x="214668" y="642785"/>
                  </a:moveTo>
                  <a:lnTo>
                    <a:pt x="187833" y="642785"/>
                  </a:lnTo>
                  <a:lnTo>
                    <a:pt x="187833" y="669620"/>
                  </a:lnTo>
                  <a:lnTo>
                    <a:pt x="214668" y="669620"/>
                  </a:lnTo>
                  <a:lnTo>
                    <a:pt x="214668" y="642785"/>
                  </a:lnTo>
                  <a:close/>
                </a:path>
                <a:path w="1100454" h="750569">
                  <a:moveTo>
                    <a:pt x="241490" y="615950"/>
                  </a:moveTo>
                  <a:lnTo>
                    <a:pt x="214668" y="615950"/>
                  </a:lnTo>
                  <a:lnTo>
                    <a:pt x="214668" y="642785"/>
                  </a:lnTo>
                  <a:lnTo>
                    <a:pt x="241490" y="642785"/>
                  </a:lnTo>
                  <a:lnTo>
                    <a:pt x="241490" y="615950"/>
                  </a:lnTo>
                  <a:close/>
                </a:path>
                <a:path w="1100454" h="750569">
                  <a:moveTo>
                    <a:pt x="268325" y="669620"/>
                  </a:moveTo>
                  <a:lnTo>
                    <a:pt x="241490" y="669620"/>
                  </a:lnTo>
                  <a:lnTo>
                    <a:pt x="241490" y="696455"/>
                  </a:lnTo>
                  <a:lnTo>
                    <a:pt x="268325" y="696455"/>
                  </a:lnTo>
                  <a:lnTo>
                    <a:pt x="268325" y="669620"/>
                  </a:lnTo>
                  <a:close/>
                </a:path>
                <a:path w="1100454" h="750569">
                  <a:moveTo>
                    <a:pt x="268325" y="562292"/>
                  </a:moveTo>
                  <a:lnTo>
                    <a:pt x="241490" y="562292"/>
                  </a:lnTo>
                  <a:lnTo>
                    <a:pt x="241490" y="589114"/>
                  </a:lnTo>
                  <a:lnTo>
                    <a:pt x="268325" y="589114"/>
                  </a:lnTo>
                  <a:lnTo>
                    <a:pt x="268325" y="562292"/>
                  </a:lnTo>
                  <a:close/>
                </a:path>
                <a:path w="1100454" h="750569">
                  <a:moveTo>
                    <a:pt x="295160" y="374459"/>
                  </a:moveTo>
                  <a:lnTo>
                    <a:pt x="268325" y="374459"/>
                  </a:lnTo>
                  <a:lnTo>
                    <a:pt x="241490" y="374459"/>
                  </a:lnTo>
                  <a:lnTo>
                    <a:pt x="241490" y="401294"/>
                  </a:lnTo>
                  <a:lnTo>
                    <a:pt x="268325" y="401294"/>
                  </a:lnTo>
                  <a:lnTo>
                    <a:pt x="268325" y="428129"/>
                  </a:lnTo>
                  <a:lnTo>
                    <a:pt x="241490" y="428129"/>
                  </a:lnTo>
                  <a:lnTo>
                    <a:pt x="241490" y="454964"/>
                  </a:lnTo>
                  <a:lnTo>
                    <a:pt x="214668" y="454964"/>
                  </a:lnTo>
                  <a:lnTo>
                    <a:pt x="214668" y="481787"/>
                  </a:lnTo>
                  <a:lnTo>
                    <a:pt x="241490" y="481787"/>
                  </a:lnTo>
                  <a:lnTo>
                    <a:pt x="241490" y="508622"/>
                  </a:lnTo>
                  <a:lnTo>
                    <a:pt x="214668" y="508622"/>
                  </a:lnTo>
                  <a:lnTo>
                    <a:pt x="214668" y="481787"/>
                  </a:lnTo>
                  <a:lnTo>
                    <a:pt x="187833" y="481787"/>
                  </a:lnTo>
                  <a:lnTo>
                    <a:pt x="187833" y="508622"/>
                  </a:lnTo>
                  <a:lnTo>
                    <a:pt x="160997" y="508622"/>
                  </a:lnTo>
                  <a:lnTo>
                    <a:pt x="160997" y="481787"/>
                  </a:lnTo>
                  <a:lnTo>
                    <a:pt x="134162" y="481787"/>
                  </a:lnTo>
                  <a:lnTo>
                    <a:pt x="134162" y="508622"/>
                  </a:lnTo>
                  <a:lnTo>
                    <a:pt x="107327" y="508622"/>
                  </a:lnTo>
                  <a:lnTo>
                    <a:pt x="107327" y="562292"/>
                  </a:lnTo>
                  <a:lnTo>
                    <a:pt x="134162" y="562292"/>
                  </a:lnTo>
                  <a:lnTo>
                    <a:pt x="134162" y="535457"/>
                  </a:lnTo>
                  <a:lnTo>
                    <a:pt x="160997" y="535457"/>
                  </a:lnTo>
                  <a:lnTo>
                    <a:pt x="187833" y="535457"/>
                  </a:lnTo>
                  <a:lnTo>
                    <a:pt x="187833" y="562292"/>
                  </a:lnTo>
                  <a:lnTo>
                    <a:pt x="160997" y="562292"/>
                  </a:lnTo>
                  <a:lnTo>
                    <a:pt x="134162" y="562292"/>
                  </a:lnTo>
                  <a:lnTo>
                    <a:pt x="134162" y="589114"/>
                  </a:lnTo>
                  <a:lnTo>
                    <a:pt x="160997" y="589114"/>
                  </a:lnTo>
                  <a:lnTo>
                    <a:pt x="187833" y="589114"/>
                  </a:lnTo>
                  <a:lnTo>
                    <a:pt x="214668" y="589114"/>
                  </a:lnTo>
                  <a:lnTo>
                    <a:pt x="214668" y="562292"/>
                  </a:lnTo>
                  <a:lnTo>
                    <a:pt x="241490" y="562292"/>
                  </a:lnTo>
                  <a:lnTo>
                    <a:pt x="241490" y="535457"/>
                  </a:lnTo>
                  <a:lnTo>
                    <a:pt x="268325" y="535457"/>
                  </a:lnTo>
                  <a:lnTo>
                    <a:pt x="268325" y="481787"/>
                  </a:lnTo>
                  <a:lnTo>
                    <a:pt x="295160" y="481787"/>
                  </a:lnTo>
                  <a:lnTo>
                    <a:pt x="295160" y="374459"/>
                  </a:lnTo>
                  <a:close/>
                </a:path>
                <a:path w="1100454" h="750569">
                  <a:moveTo>
                    <a:pt x="402488" y="374650"/>
                  </a:moveTo>
                  <a:lnTo>
                    <a:pt x="375653" y="374650"/>
                  </a:lnTo>
                  <a:lnTo>
                    <a:pt x="375653" y="401320"/>
                  </a:lnTo>
                  <a:lnTo>
                    <a:pt x="402488" y="401320"/>
                  </a:lnTo>
                  <a:lnTo>
                    <a:pt x="402488" y="374650"/>
                  </a:lnTo>
                  <a:close/>
                </a:path>
                <a:path w="1100454" h="750569">
                  <a:moveTo>
                    <a:pt x="509816" y="642785"/>
                  </a:moveTo>
                  <a:lnTo>
                    <a:pt x="482981" y="642785"/>
                  </a:lnTo>
                  <a:lnTo>
                    <a:pt x="482981" y="615950"/>
                  </a:lnTo>
                  <a:lnTo>
                    <a:pt x="456145" y="615950"/>
                  </a:lnTo>
                  <a:lnTo>
                    <a:pt x="456145" y="589114"/>
                  </a:lnTo>
                  <a:lnTo>
                    <a:pt x="429323" y="589114"/>
                  </a:lnTo>
                  <a:lnTo>
                    <a:pt x="429323" y="615950"/>
                  </a:lnTo>
                  <a:lnTo>
                    <a:pt x="402488" y="615950"/>
                  </a:lnTo>
                  <a:lnTo>
                    <a:pt x="402488" y="589114"/>
                  </a:lnTo>
                  <a:lnTo>
                    <a:pt x="429323" y="589114"/>
                  </a:lnTo>
                  <a:lnTo>
                    <a:pt x="429323" y="535457"/>
                  </a:lnTo>
                  <a:lnTo>
                    <a:pt x="402488" y="535457"/>
                  </a:lnTo>
                  <a:lnTo>
                    <a:pt x="375653" y="535457"/>
                  </a:lnTo>
                  <a:lnTo>
                    <a:pt x="375653" y="589114"/>
                  </a:lnTo>
                  <a:lnTo>
                    <a:pt x="348818" y="589114"/>
                  </a:lnTo>
                  <a:lnTo>
                    <a:pt x="321983" y="589114"/>
                  </a:lnTo>
                  <a:lnTo>
                    <a:pt x="321983" y="508622"/>
                  </a:lnTo>
                  <a:lnTo>
                    <a:pt x="295160" y="508622"/>
                  </a:lnTo>
                  <a:lnTo>
                    <a:pt x="295160" y="535457"/>
                  </a:lnTo>
                  <a:lnTo>
                    <a:pt x="268325" y="535457"/>
                  </a:lnTo>
                  <a:lnTo>
                    <a:pt x="268325" y="562292"/>
                  </a:lnTo>
                  <a:lnTo>
                    <a:pt x="295160" y="562292"/>
                  </a:lnTo>
                  <a:lnTo>
                    <a:pt x="295160" y="589114"/>
                  </a:lnTo>
                  <a:lnTo>
                    <a:pt x="268325" y="589114"/>
                  </a:lnTo>
                  <a:lnTo>
                    <a:pt x="268325" y="642785"/>
                  </a:lnTo>
                  <a:lnTo>
                    <a:pt x="295160" y="642785"/>
                  </a:lnTo>
                  <a:lnTo>
                    <a:pt x="321983" y="642785"/>
                  </a:lnTo>
                  <a:lnTo>
                    <a:pt x="321983" y="696455"/>
                  </a:lnTo>
                  <a:lnTo>
                    <a:pt x="348818" y="696455"/>
                  </a:lnTo>
                  <a:lnTo>
                    <a:pt x="348818" y="642785"/>
                  </a:lnTo>
                  <a:lnTo>
                    <a:pt x="375653" y="642785"/>
                  </a:lnTo>
                  <a:lnTo>
                    <a:pt x="402488" y="642785"/>
                  </a:lnTo>
                  <a:lnTo>
                    <a:pt x="402488" y="669620"/>
                  </a:lnTo>
                  <a:lnTo>
                    <a:pt x="429323" y="669620"/>
                  </a:lnTo>
                  <a:lnTo>
                    <a:pt x="429323" y="642785"/>
                  </a:lnTo>
                  <a:lnTo>
                    <a:pt x="456145" y="642785"/>
                  </a:lnTo>
                  <a:lnTo>
                    <a:pt x="456145" y="723277"/>
                  </a:lnTo>
                  <a:lnTo>
                    <a:pt x="482981" y="723277"/>
                  </a:lnTo>
                  <a:lnTo>
                    <a:pt x="482981" y="669620"/>
                  </a:lnTo>
                  <a:lnTo>
                    <a:pt x="509816" y="669620"/>
                  </a:lnTo>
                  <a:lnTo>
                    <a:pt x="509816" y="642785"/>
                  </a:lnTo>
                  <a:close/>
                </a:path>
                <a:path w="1100454" h="750569">
                  <a:moveTo>
                    <a:pt x="563486" y="615950"/>
                  </a:moveTo>
                  <a:lnTo>
                    <a:pt x="536651" y="615950"/>
                  </a:lnTo>
                  <a:lnTo>
                    <a:pt x="536651" y="642785"/>
                  </a:lnTo>
                  <a:lnTo>
                    <a:pt x="563486" y="642785"/>
                  </a:lnTo>
                  <a:lnTo>
                    <a:pt x="563486" y="615950"/>
                  </a:lnTo>
                  <a:close/>
                </a:path>
                <a:path w="1100454" h="750569">
                  <a:moveTo>
                    <a:pt x="643978" y="535457"/>
                  </a:moveTo>
                  <a:lnTo>
                    <a:pt x="617143" y="535457"/>
                  </a:lnTo>
                  <a:lnTo>
                    <a:pt x="617143" y="562292"/>
                  </a:lnTo>
                  <a:lnTo>
                    <a:pt x="643978" y="562292"/>
                  </a:lnTo>
                  <a:lnTo>
                    <a:pt x="643978" y="535457"/>
                  </a:lnTo>
                  <a:close/>
                </a:path>
                <a:path w="1100454" h="750569">
                  <a:moveTo>
                    <a:pt x="670814" y="589114"/>
                  </a:moveTo>
                  <a:lnTo>
                    <a:pt x="643978" y="589114"/>
                  </a:lnTo>
                  <a:lnTo>
                    <a:pt x="643978" y="615950"/>
                  </a:lnTo>
                  <a:lnTo>
                    <a:pt x="670814" y="615950"/>
                  </a:lnTo>
                  <a:lnTo>
                    <a:pt x="670814" y="589114"/>
                  </a:lnTo>
                  <a:close/>
                </a:path>
                <a:path w="1100454" h="750569">
                  <a:moveTo>
                    <a:pt x="724471" y="80010"/>
                  </a:moveTo>
                  <a:lnTo>
                    <a:pt x="697636" y="80010"/>
                  </a:lnTo>
                  <a:lnTo>
                    <a:pt x="670814" y="80010"/>
                  </a:lnTo>
                  <a:lnTo>
                    <a:pt x="643978" y="80010"/>
                  </a:lnTo>
                  <a:lnTo>
                    <a:pt x="643978" y="53340"/>
                  </a:lnTo>
                  <a:lnTo>
                    <a:pt x="670814" y="53340"/>
                  </a:lnTo>
                  <a:lnTo>
                    <a:pt x="670814" y="0"/>
                  </a:lnTo>
                  <a:lnTo>
                    <a:pt x="643978" y="0"/>
                  </a:lnTo>
                  <a:lnTo>
                    <a:pt x="643978" y="26670"/>
                  </a:lnTo>
                  <a:lnTo>
                    <a:pt x="617143" y="26670"/>
                  </a:lnTo>
                  <a:lnTo>
                    <a:pt x="617143" y="80010"/>
                  </a:lnTo>
                  <a:lnTo>
                    <a:pt x="590308" y="80010"/>
                  </a:lnTo>
                  <a:lnTo>
                    <a:pt x="563486" y="80010"/>
                  </a:lnTo>
                  <a:lnTo>
                    <a:pt x="563486" y="53340"/>
                  </a:lnTo>
                  <a:lnTo>
                    <a:pt x="536651" y="53340"/>
                  </a:lnTo>
                  <a:lnTo>
                    <a:pt x="536651" y="80010"/>
                  </a:lnTo>
                  <a:lnTo>
                    <a:pt x="509816" y="80010"/>
                  </a:lnTo>
                  <a:lnTo>
                    <a:pt x="509816" y="106680"/>
                  </a:lnTo>
                  <a:lnTo>
                    <a:pt x="482981" y="106680"/>
                  </a:lnTo>
                  <a:lnTo>
                    <a:pt x="482981" y="160020"/>
                  </a:lnTo>
                  <a:lnTo>
                    <a:pt x="509816" y="160020"/>
                  </a:lnTo>
                  <a:lnTo>
                    <a:pt x="509816" y="133350"/>
                  </a:lnTo>
                  <a:lnTo>
                    <a:pt x="536651" y="133350"/>
                  </a:lnTo>
                  <a:lnTo>
                    <a:pt x="536651" y="160020"/>
                  </a:lnTo>
                  <a:lnTo>
                    <a:pt x="563486" y="160020"/>
                  </a:lnTo>
                  <a:lnTo>
                    <a:pt x="563486" y="133350"/>
                  </a:lnTo>
                  <a:lnTo>
                    <a:pt x="590308" y="133350"/>
                  </a:lnTo>
                  <a:lnTo>
                    <a:pt x="590308" y="186690"/>
                  </a:lnTo>
                  <a:lnTo>
                    <a:pt x="563486" y="186690"/>
                  </a:lnTo>
                  <a:lnTo>
                    <a:pt x="563486" y="214630"/>
                  </a:lnTo>
                  <a:lnTo>
                    <a:pt x="590308" y="214630"/>
                  </a:lnTo>
                  <a:lnTo>
                    <a:pt x="590308" y="267970"/>
                  </a:lnTo>
                  <a:lnTo>
                    <a:pt x="563486" y="267970"/>
                  </a:lnTo>
                  <a:lnTo>
                    <a:pt x="563486" y="241300"/>
                  </a:lnTo>
                  <a:lnTo>
                    <a:pt x="536651" y="241300"/>
                  </a:lnTo>
                  <a:lnTo>
                    <a:pt x="536651" y="267970"/>
                  </a:lnTo>
                  <a:lnTo>
                    <a:pt x="509816" y="267970"/>
                  </a:lnTo>
                  <a:lnTo>
                    <a:pt x="482981" y="267970"/>
                  </a:lnTo>
                  <a:lnTo>
                    <a:pt x="482981" y="294640"/>
                  </a:lnTo>
                  <a:lnTo>
                    <a:pt x="482981" y="321310"/>
                  </a:lnTo>
                  <a:lnTo>
                    <a:pt x="456145" y="321310"/>
                  </a:lnTo>
                  <a:lnTo>
                    <a:pt x="456145" y="294640"/>
                  </a:lnTo>
                  <a:lnTo>
                    <a:pt x="482981" y="294640"/>
                  </a:lnTo>
                  <a:lnTo>
                    <a:pt x="482981" y="267970"/>
                  </a:lnTo>
                  <a:lnTo>
                    <a:pt x="456145" y="267970"/>
                  </a:lnTo>
                  <a:lnTo>
                    <a:pt x="429323" y="267970"/>
                  </a:lnTo>
                  <a:lnTo>
                    <a:pt x="429323" y="321310"/>
                  </a:lnTo>
                  <a:lnTo>
                    <a:pt x="402488" y="321310"/>
                  </a:lnTo>
                  <a:lnTo>
                    <a:pt x="402488" y="347980"/>
                  </a:lnTo>
                  <a:lnTo>
                    <a:pt x="429323" y="347980"/>
                  </a:lnTo>
                  <a:lnTo>
                    <a:pt x="456145" y="347980"/>
                  </a:lnTo>
                  <a:lnTo>
                    <a:pt x="482981" y="34798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09816" y="321310"/>
                  </a:lnTo>
                  <a:lnTo>
                    <a:pt x="536651" y="321310"/>
                  </a:lnTo>
                  <a:lnTo>
                    <a:pt x="563486" y="321310"/>
                  </a:lnTo>
                  <a:lnTo>
                    <a:pt x="563486" y="347980"/>
                  </a:lnTo>
                  <a:lnTo>
                    <a:pt x="536651" y="347980"/>
                  </a:lnTo>
                  <a:lnTo>
                    <a:pt x="536651" y="374650"/>
                  </a:lnTo>
                  <a:lnTo>
                    <a:pt x="563486" y="374650"/>
                  </a:lnTo>
                  <a:lnTo>
                    <a:pt x="590308" y="374650"/>
                  </a:lnTo>
                  <a:lnTo>
                    <a:pt x="590308" y="347980"/>
                  </a:lnTo>
                  <a:lnTo>
                    <a:pt x="617143" y="347980"/>
                  </a:lnTo>
                  <a:lnTo>
                    <a:pt x="617143" y="294640"/>
                  </a:lnTo>
                  <a:lnTo>
                    <a:pt x="643978" y="294640"/>
                  </a:lnTo>
                  <a:lnTo>
                    <a:pt x="643978" y="267970"/>
                  </a:lnTo>
                  <a:lnTo>
                    <a:pt x="617143" y="267970"/>
                  </a:lnTo>
                  <a:lnTo>
                    <a:pt x="617143" y="133350"/>
                  </a:lnTo>
                  <a:lnTo>
                    <a:pt x="643978" y="133350"/>
                  </a:lnTo>
                  <a:lnTo>
                    <a:pt x="643978" y="106680"/>
                  </a:lnTo>
                  <a:lnTo>
                    <a:pt x="670814" y="106680"/>
                  </a:lnTo>
                  <a:lnTo>
                    <a:pt x="670814" y="133350"/>
                  </a:lnTo>
                  <a:lnTo>
                    <a:pt x="697636" y="133350"/>
                  </a:lnTo>
                  <a:lnTo>
                    <a:pt x="697636" y="106680"/>
                  </a:lnTo>
                  <a:lnTo>
                    <a:pt x="724471" y="106680"/>
                  </a:lnTo>
                  <a:lnTo>
                    <a:pt x="724471" y="80010"/>
                  </a:lnTo>
                  <a:close/>
                </a:path>
                <a:path w="1100454" h="750569">
                  <a:moveTo>
                    <a:pt x="831799" y="642785"/>
                  </a:moveTo>
                  <a:lnTo>
                    <a:pt x="804964" y="642785"/>
                  </a:lnTo>
                  <a:lnTo>
                    <a:pt x="804964" y="669620"/>
                  </a:lnTo>
                  <a:lnTo>
                    <a:pt x="831799" y="669620"/>
                  </a:lnTo>
                  <a:lnTo>
                    <a:pt x="831799" y="642785"/>
                  </a:lnTo>
                  <a:close/>
                </a:path>
                <a:path w="1100454" h="750569">
                  <a:moveTo>
                    <a:pt x="858634" y="535457"/>
                  </a:moveTo>
                  <a:lnTo>
                    <a:pt x="831799" y="535457"/>
                  </a:lnTo>
                  <a:lnTo>
                    <a:pt x="804964" y="535457"/>
                  </a:lnTo>
                  <a:lnTo>
                    <a:pt x="804964" y="562292"/>
                  </a:lnTo>
                  <a:lnTo>
                    <a:pt x="831799" y="562292"/>
                  </a:lnTo>
                  <a:lnTo>
                    <a:pt x="858634" y="562292"/>
                  </a:lnTo>
                  <a:lnTo>
                    <a:pt x="858634" y="535457"/>
                  </a:lnTo>
                  <a:close/>
                </a:path>
                <a:path w="1100454" h="750569">
                  <a:moveTo>
                    <a:pt x="939126" y="508622"/>
                  </a:moveTo>
                  <a:lnTo>
                    <a:pt x="912304" y="508622"/>
                  </a:lnTo>
                  <a:lnTo>
                    <a:pt x="912304" y="535457"/>
                  </a:lnTo>
                  <a:lnTo>
                    <a:pt x="939126" y="535457"/>
                  </a:lnTo>
                  <a:lnTo>
                    <a:pt x="939126" y="508622"/>
                  </a:lnTo>
                  <a:close/>
                </a:path>
                <a:path w="1100454" h="750569">
                  <a:moveTo>
                    <a:pt x="1046454" y="642785"/>
                  </a:moveTo>
                  <a:lnTo>
                    <a:pt x="1019632" y="642785"/>
                  </a:lnTo>
                  <a:lnTo>
                    <a:pt x="1019632" y="669620"/>
                  </a:lnTo>
                  <a:lnTo>
                    <a:pt x="1046454" y="669620"/>
                  </a:lnTo>
                  <a:lnTo>
                    <a:pt x="1046454" y="642785"/>
                  </a:lnTo>
                  <a:close/>
                </a:path>
                <a:path w="1100454" h="750569">
                  <a:moveTo>
                    <a:pt x="1046454" y="454964"/>
                  </a:moveTo>
                  <a:lnTo>
                    <a:pt x="1019632" y="454964"/>
                  </a:lnTo>
                  <a:lnTo>
                    <a:pt x="1019632" y="428129"/>
                  </a:lnTo>
                  <a:lnTo>
                    <a:pt x="992797" y="428129"/>
                  </a:lnTo>
                  <a:lnTo>
                    <a:pt x="965962" y="428129"/>
                  </a:lnTo>
                  <a:lnTo>
                    <a:pt x="965962" y="454964"/>
                  </a:lnTo>
                  <a:lnTo>
                    <a:pt x="939126" y="454964"/>
                  </a:lnTo>
                  <a:lnTo>
                    <a:pt x="912304" y="454964"/>
                  </a:lnTo>
                  <a:lnTo>
                    <a:pt x="912304" y="481787"/>
                  </a:lnTo>
                  <a:lnTo>
                    <a:pt x="939126" y="481787"/>
                  </a:lnTo>
                  <a:lnTo>
                    <a:pt x="965962" y="481787"/>
                  </a:lnTo>
                  <a:lnTo>
                    <a:pt x="965962" y="508622"/>
                  </a:lnTo>
                  <a:lnTo>
                    <a:pt x="992797" y="508622"/>
                  </a:lnTo>
                  <a:lnTo>
                    <a:pt x="992797" y="481787"/>
                  </a:lnTo>
                  <a:lnTo>
                    <a:pt x="1019632" y="481787"/>
                  </a:lnTo>
                  <a:lnTo>
                    <a:pt x="1019632" y="508622"/>
                  </a:lnTo>
                  <a:lnTo>
                    <a:pt x="992797" y="508622"/>
                  </a:lnTo>
                  <a:lnTo>
                    <a:pt x="992797" y="535457"/>
                  </a:lnTo>
                  <a:lnTo>
                    <a:pt x="965962" y="535457"/>
                  </a:lnTo>
                  <a:lnTo>
                    <a:pt x="939126" y="535457"/>
                  </a:lnTo>
                  <a:lnTo>
                    <a:pt x="939126" y="589114"/>
                  </a:lnTo>
                  <a:lnTo>
                    <a:pt x="965962" y="589114"/>
                  </a:lnTo>
                  <a:lnTo>
                    <a:pt x="965962" y="615950"/>
                  </a:lnTo>
                  <a:lnTo>
                    <a:pt x="992797" y="615950"/>
                  </a:lnTo>
                  <a:lnTo>
                    <a:pt x="992797" y="642785"/>
                  </a:lnTo>
                  <a:lnTo>
                    <a:pt x="1019632" y="642785"/>
                  </a:lnTo>
                  <a:lnTo>
                    <a:pt x="1019632" y="589114"/>
                  </a:lnTo>
                  <a:lnTo>
                    <a:pt x="992797" y="589114"/>
                  </a:lnTo>
                  <a:lnTo>
                    <a:pt x="992797" y="562292"/>
                  </a:lnTo>
                  <a:lnTo>
                    <a:pt x="1019632" y="562292"/>
                  </a:lnTo>
                  <a:lnTo>
                    <a:pt x="1019632" y="535457"/>
                  </a:lnTo>
                  <a:lnTo>
                    <a:pt x="1046454" y="535457"/>
                  </a:lnTo>
                  <a:lnTo>
                    <a:pt x="1046454" y="454964"/>
                  </a:lnTo>
                  <a:close/>
                </a:path>
                <a:path w="1100454" h="750569">
                  <a:moveTo>
                    <a:pt x="1073289" y="589114"/>
                  </a:moveTo>
                  <a:lnTo>
                    <a:pt x="1046454" y="589114"/>
                  </a:lnTo>
                  <a:lnTo>
                    <a:pt x="1046454" y="615950"/>
                  </a:lnTo>
                  <a:lnTo>
                    <a:pt x="1073289" y="615950"/>
                  </a:lnTo>
                  <a:lnTo>
                    <a:pt x="1073289" y="589114"/>
                  </a:lnTo>
                  <a:close/>
                </a:path>
                <a:path w="1100454" h="750569">
                  <a:moveTo>
                    <a:pt x="1100124" y="615950"/>
                  </a:moveTo>
                  <a:lnTo>
                    <a:pt x="1073289" y="615950"/>
                  </a:lnTo>
                  <a:lnTo>
                    <a:pt x="1073289" y="750112"/>
                  </a:lnTo>
                  <a:lnTo>
                    <a:pt x="1100124" y="750112"/>
                  </a:lnTo>
                  <a:lnTo>
                    <a:pt x="1100124" y="6159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2195303"/>
              <a:ext cx="1100455" cy="402590"/>
            </a:xfrm>
            <a:custGeom>
              <a:avLst/>
              <a:gdLst/>
              <a:ahLst/>
              <a:cxnLst/>
              <a:rect l="l" t="t" r="r" b="b"/>
              <a:pathLst>
                <a:path w="1100454" h="402589">
                  <a:moveTo>
                    <a:pt x="53670" y="26835"/>
                  </a:moveTo>
                  <a:lnTo>
                    <a:pt x="26835" y="26835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26835"/>
                  </a:lnTo>
                  <a:close/>
                </a:path>
                <a:path w="1100454" h="402589">
                  <a:moveTo>
                    <a:pt x="134162" y="107327"/>
                  </a:move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53670" y="53657"/>
                  </a:lnTo>
                  <a:lnTo>
                    <a:pt x="53670" y="80492"/>
                  </a:lnTo>
                  <a:lnTo>
                    <a:pt x="26835" y="80492"/>
                  </a:lnTo>
                  <a:lnTo>
                    <a:pt x="26835" y="53657"/>
                  </a:lnTo>
                  <a:lnTo>
                    <a:pt x="0" y="53657"/>
                  </a:lnTo>
                  <a:lnTo>
                    <a:pt x="0" y="187820"/>
                  </a:lnTo>
                  <a:lnTo>
                    <a:pt x="26835" y="187820"/>
                  </a:lnTo>
                  <a:lnTo>
                    <a:pt x="53670" y="187820"/>
                  </a:lnTo>
                  <a:lnTo>
                    <a:pt x="53670" y="160997"/>
                  </a:lnTo>
                  <a:lnTo>
                    <a:pt x="80505" y="160997"/>
                  </a:lnTo>
                  <a:lnTo>
                    <a:pt x="80505" y="187820"/>
                  </a:lnTo>
                  <a:lnTo>
                    <a:pt x="107327" y="187820"/>
                  </a:lnTo>
                  <a:lnTo>
                    <a:pt x="107327" y="134162"/>
                  </a:lnTo>
                  <a:lnTo>
                    <a:pt x="134162" y="134162"/>
                  </a:lnTo>
                  <a:lnTo>
                    <a:pt x="134162" y="107327"/>
                  </a:lnTo>
                  <a:close/>
                </a:path>
                <a:path w="1100454" h="402589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34162"/>
                  </a:lnTo>
                  <a:lnTo>
                    <a:pt x="134162" y="134162"/>
                  </a:lnTo>
                  <a:lnTo>
                    <a:pt x="134162" y="187820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02589">
                  <a:moveTo>
                    <a:pt x="187833" y="107327"/>
                  </a:move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187833" y="107327"/>
                  </a:lnTo>
                  <a:close/>
                </a:path>
                <a:path w="1100454" h="402589">
                  <a:moveTo>
                    <a:pt x="214668" y="26835"/>
                  </a:moveTo>
                  <a:lnTo>
                    <a:pt x="187833" y="26835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34162" y="26835"/>
                  </a:lnTo>
                  <a:lnTo>
                    <a:pt x="107327" y="26835"/>
                  </a:lnTo>
                  <a:lnTo>
                    <a:pt x="80505" y="26835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34162" y="53657"/>
                  </a:lnTo>
                  <a:lnTo>
                    <a:pt x="134162" y="107327"/>
                  </a:lnTo>
                  <a:lnTo>
                    <a:pt x="160997" y="10732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214668" y="107327"/>
                  </a:lnTo>
                  <a:lnTo>
                    <a:pt x="214668" y="26835"/>
                  </a:lnTo>
                  <a:close/>
                </a:path>
                <a:path w="1100454" h="402589">
                  <a:moveTo>
                    <a:pt x="241490" y="107327"/>
                  </a:moveTo>
                  <a:lnTo>
                    <a:pt x="214668" y="107327"/>
                  </a:lnTo>
                  <a:lnTo>
                    <a:pt x="214668" y="134162"/>
                  </a:lnTo>
                  <a:lnTo>
                    <a:pt x="241490" y="134162"/>
                  </a:lnTo>
                  <a:lnTo>
                    <a:pt x="241490" y="107327"/>
                  </a:lnTo>
                  <a:close/>
                </a:path>
                <a:path w="1100454" h="402589">
                  <a:moveTo>
                    <a:pt x="268325" y="295148"/>
                  </a:moveTo>
                  <a:lnTo>
                    <a:pt x="241490" y="295148"/>
                  </a:lnTo>
                  <a:lnTo>
                    <a:pt x="241490" y="268325"/>
                  </a:lnTo>
                  <a:lnTo>
                    <a:pt x="214668" y="268325"/>
                  </a:lnTo>
                  <a:lnTo>
                    <a:pt x="214668" y="321983"/>
                  </a:lnTo>
                  <a:lnTo>
                    <a:pt x="241490" y="321983"/>
                  </a:lnTo>
                  <a:lnTo>
                    <a:pt x="268325" y="321983"/>
                  </a:lnTo>
                  <a:lnTo>
                    <a:pt x="268325" y="295148"/>
                  </a:lnTo>
                  <a:close/>
                </a:path>
                <a:path w="1100454" h="402589">
                  <a:moveTo>
                    <a:pt x="268325" y="53657"/>
                  </a:moveTo>
                  <a:lnTo>
                    <a:pt x="241490" y="53657"/>
                  </a:lnTo>
                  <a:lnTo>
                    <a:pt x="241490" y="80492"/>
                  </a:lnTo>
                  <a:lnTo>
                    <a:pt x="268325" y="80492"/>
                  </a:lnTo>
                  <a:lnTo>
                    <a:pt x="268325" y="53657"/>
                  </a:lnTo>
                  <a:close/>
                </a:path>
                <a:path w="1100454" h="402589">
                  <a:moveTo>
                    <a:pt x="268325" y="0"/>
                  </a:moveTo>
                  <a:lnTo>
                    <a:pt x="241490" y="0"/>
                  </a:lnTo>
                  <a:lnTo>
                    <a:pt x="241490" y="26835"/>
                  </a:lnTo>
                  <a:lnTo>
                    <a:pt x="268325" y="26835"/>
                  </a:lnTo>
                  <a:lnTo>
                    <a:pt x="268325" y="0"/>
                  </a:lnTo>
                  <a:close/>
                </a:path>
                <a:path w="1100454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1100454" h="402589">
                  <a:moveTo>
                    <a:pt x="321983" y="268325"/>
                  </a:moveTo>
                  <a:lnTo>
                    <a:pt x="295160" y="268325"/>
                  </a:lnTo>
                  <a:lnTo>
                    <a:pt x="295160" y="295148"/>
                  </a:lnTo>
                  <a:lnTo>
                    <a:pt x="321983" y="295148"/>
                  </a:lnTo>
                  <a:lnTo>
                    <a:pt x="321983" y="268325"/>
                  </a:lnTo>
                  <a:close/>
                </a:path>
                <a:path w="1100454" h="402589">
                  <a:moveTo>
                    <a:pt x="348818" y="295148"/>
                  </a:moveTo>
                  <a:lnTo>
                    <a:pt x="321983" y="295148"/>
                  </a:lnTo>
                  <a:lnTo>
                    <a:pt x="321983" y="321983"/>
                  </a:lnTo>
                  <a:lnTo>
                    <a:pt x="348818" y="321983"/>
                  </a:lnTo>
                  <a:lnTo>
                    <a:pt x="348818" y="295148"/>
                  </a:lnTo>
                  <a:close/>
                </a:path>
                <a:path w="1100454" h="402589">
                  <a:moveTo>
                    <a:pt x="348818" y="241490"/>
                  </a:moveTo>
                  <a:lnTo>
                    <a:pt x="321983" y="241490"/>
                  </a:lnTo>
                  <a:lnTo>
                    <a:pt x="321983" y="268325"/>
                  </a:lnTo>
                  <a:lnTo>
                    <a:pt x="348818" y="268325"/>
                  </a:lnTo>
                  <a:lnTo>
                    <a:pt x="348818" y="241490"/>
                  </a:lnTo>
                  <a:close/>
                </a:path>
                <a:path w="1100454" h="402589">
                  <a:moveTo>
                    <a:pt x="348818" y="53657"/>
                  </a:moveTo>
                  <a:lnTo>
                    <a:pt x="321983" y="53657"/>
                  </a:lnTo>
                  <a:lnTo>
                    <a:pt x="295160" y="53657"/>
                  </a:lnTo>
                  <a:lnTo>
                    <a:pt x="295160" y="80492"/>
                  </a:lnTo>
                  <a:lnTo>
                    <a:pt x="268325" y="80492"/>
                  </a:lnTo>
                  <a:lnTo>
                    <a:pt x="268325" y="160997"/>
                  </a:lnTo>
                  <a:lnTo>
                    <a:pt x="241490" y="160997"/>
                  </a:lnTo>
                  <a:lnTo>
                    <a:pt x="214668" y="160997"/>
                  </a:lnTo>
                  <a:lnTo>
                    <a:pt x="214668" y="241490"/>
                  </a:lnTo>
                  <a:lnTo>
                    <a:pt x="241490" y="241490"/>
                  </a:lnTo>
                  <a:lnTo>
                    <a:pt x="241490" y="214655"/>
                  </a:lnTo>
                  <a:lnTo>
                    <a:pt x="268325" y="214655"/>
                  </a:lnTo>
                  <a:lnTo>
                    <a:pt x="268325" y="241490"/>
                  </a:lnTo>
                  <a:lnTo>
                    <a:pt x="295160" y="241490"/>
                  </a:lnTo>
                  <a:lnTo>
                    <a:pt x="295160" y="214655"/>
                  </a:lnTo>
                  <a:lnTo>
                    <a:pt x="321983" y="214655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21983" y="16099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95160" y="107327"/>
                  </a:lnTo>
                  <a:lnTo>
                    <a:pt x="321983" y="10732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53657"/>
                  </a:lnTo>
                  <a:close/>
                </a:path>
                <a:path w="1100454" h="402589">
                  <a:moveTo>
                    <a:pt x="375653" y="187820"/>
                  </a:moveTo>
                  <a:lnTo>
                    <a:pt x="348818" y="187820"/>
                  </a:lnTo>
                  <a:lnTo>
                    <a:pt x="348818" y="241490"/>
                  </a:lnTo>
                  <a:lnTo>
                    <a:pt x="375653" y="241490"/>
                  </a:lnTo>
                  <a:lnTo>
                    <a:pt x="375653" y="187820"/>
                  </a:lnTo>
                  <a:close/>
                </a:path>
                <a:path w="1100454" h="402589">
                  <a:moveTo>
                    <a:pt x="375653" y="26835"/>
                  </a:moveTo>
                  <a:lnTo>
                    <a:pt x="348818" y="26835"/>
                  </a:lnTo>
                  <a:lnTo>
                    <a:pt x="348818" y="53657"/>
                  </a:lnTo>
                  <a:lnTo>
                    <a:pt x="375653" y="53657"/>
                  </a:lnTo>
                  <a:lnTo>
                    <a:pt x="375653" y="26835"/>
                  </a:lnTo>
                  <a:close/>
                </a:path>
                <a:path w="1100454" h="402589">
                  <a:moveTo>
                    <a:pt x="429323" y="214655"/>
                  </a:moveTo>
                  <a:lnTo>
                    <a:pt x="402488" y="214655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214655"/>
                  </a:lnTo>
                  <a:close/>
                </a:path>
                <a:path w="1100454" h="402589">
                  <a:moveTo>
                    <a:pt x="429323" y="107327"/>
                  </a:moveTo>
                  <a:lnTo>
                    <a:pt x="402488" y="107327"/>
                  </a:lnTo>
                  <a:lnTo>
                    <a:pt x="402488" y="53657"/>
                  </a:lnTo>
                  <a:lnTo>
                    <a:pt x="375653" y="53657"/>
                  </a:lnTo>
                  <a:lnTo>
                    <a:pt x="375653" y="107327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348818" y="134162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134162"/>
                  </a:lnTo>
                  <a:lnTo>
                    <a:pt x="402488" y="134162"/>
                  </a:lnTo>
                  <a:lnTo>
                    <a:pt x="429323" y="134162"/>
                  </a:lnTo>
                  <a:lnTo>
                    <a:pt x="429323" y="107327"/>
                  </a:lnTo>
                  <a:close/>
                </a:path>
                <a:path w="1100454" h="402589">
                  <a:moveTo>
                    <a:pt x="456145" y="241490"/>
                  </a:moveTo>
                  <a:lnTo>
                    <a:pt x="429323" y="241490"/>
                  </a:lnTo>
                  <a:lnTo>
                    <a:pt x="429323" y="268325"/>
                  </a:lnTo>
                  <a:lnTo>
                    <a:pt x="456145" y="268325"/>
                  </a:lnTo>
                  <a:lnTo>
                    <a:pt x="456145" y="241490"/>
                  </a:lnTo>
                  <a:close/>
                </a:path>
                <a:path w="1100454" h="402589">
                  <a:moveTo>
                    <a:pt x="456145" y="53657"/>
                  </a:moveTo>
                  <a:lnTo>
                    <a:pt x="429323" y="53657"/>
                  </a:lnTo>
                  <a:lnTo>
                    <a:pt x="429323" y="107327"/>
                  </a:lnTo>
                  <a:lnTo>
                    <a:pt x="456145" y="107327"/>
                  </a:lnTo>
                  <a:lnTo>
                    <a:pt x="456145" y="53657"/>
                  </a:lnTo>
                  <a:close/>
                </a:path>
                <a:path w="1100454" h="402589">
                  <a:moveTo>
                    <a:pt x="482981" y="268325"/>
                  </a:moveTo>
                  <a:lnTo>
                    <a:pt x="456145" y="268325"/>
                  </a:lnTo>
                  <a:lnTo>
                    <a:pt x="456145" y="321983"/>
                  </a:lnTo>
                  <a:lnTo>
                    <a:pt x="482981" y="321983"/>
                  </a:lnTo>
                  <a:lnTo>
                    <a:pt x="482981" y="268325"/>
                  </a:lnTo>
                  <a:close/>
                </a:path>
                <a:path w="1100454" h="402589">
                  <a:moveTo>
                    <a:pt x="509816" y="241490"/>
                  </a:moveTo>
                  <a:lnTo>
                    <a:pt x="482981" y="241490"/>
                  </a:lnTo>
                  <a:lnTo>
                    <a:pt x="482981" y="268325"/>
                  </a:lnTo>
                  <a:lnTo>
                    <a:pt x="509816" y="268325"/>
                  </a:lnTo>
                  <a:lnTo>
                    <a:pt x="509816" y="241490"/>
                  </a:lnTo>
                  <a:close/>
                </a:path>
                <a:path w="1100454" h="402589">
                  <a:moveTo>
                    <a:pt x="536651" y="107327"/>
                  </a:moveTo>
                  <a:lnTo>
                    <a:pt x="509816" y="107327"/>
                  </a:lnTo>
                  <a:lnTo>
                    <a:pt x="509816" y="134162"/>
                  </a:lnTo>
                  <a:lnTo>
                    <a:pt x="482981" y="134162"/>
                  </a:lnTo>
                  <a:lnTo>
                    <a:pt x="482981" y="160997"/>
                  </a:lnTo>
                  <a:lnTo>
                    <a:pt x="456145" y="160997"/>
                  </a:lnTo>
                  <a:lnTo>
                    <a:pt x="456145" y="134162"/>
                  </a:lnTo>
                  <a:lnTo>
                    <a:pt x="429323" y="134162"/>
                  </a:lnTo>
                  <a:lnTo>
                    <a:pt x="429323" y="160997"/>
                  </a:lnTo>
                  <a:lnTo>
                    <a:pt x="402488" y="160997"/>
                  </a:lnTo>
                  <a:lnTo>
                    <a:pt x="402488" y="187820"/>
                  </a:lnTo>
                  <a:lnTo>
                    <a:pt x="429323" y="187820"/>
                  </a:lnTo>
                  <a:lnTo>
                    <a:pt x="429323" y="214655"/>
                  </a:lnTo>
                  <a:lnTo>
                    <a:pt x="456145" y="214655"/>
                  </a:lnTo>
                  <a:lnTo>
                    <a:pt x="482981" y="214655"/>
                  </a:lnTo>
                  <a:lnTo>
                    <a:pt x="482981" y="187820"/>
                  </a:lnTo>
                  <a:lnTo>
                    <a:pt x="509816" y="187820"/>
                  </a:lnTo>
                  <a:lnTo>
                    <a:pt x="536651" y="187820"/>
                  </a:lnTo>
                  <a:lnTo>
                    <a:pt x="536651" y="107327"/>
                  </a:lnTo>
                  <a:close/>
                </a:path>
                <a:path w="1100454" h="402589">
                  <a:moveTo>
                    <a:pt x="536651" y="53657"/>
                  </a:moveTo>
                  <a:lnTo>
                    <a:pt x="509816" y="53657"/>
                  </a:lnTo>
                  <a:lnTo>
                    <a:pt x="482981" y="53657"/>
                  </a:lnTo>
                  <a:lnTo>
                    <a:pt x="482981" y="80492"/>
                  </a:lnTo>
                  <a:lnTo>
                    <a:pt x="509816" y="80492"/>
                  </a:lnTo>
                  <a:lnTo>
                    <a:pt x="536651" y="80492"/>
                  </a:lnTo>
                  <a:lnTo>
                    <a:pt x="536651" y="53657"/>
                  </a:lnTo>
                  <a:close/>
                </a:path>
                <a:path w="1100454" h="402589">
                  <a:moveTo>
                    <a:pt x="536651" y="0"/>
                  </a:moveTo>
                  <a:lnTo>
                    <a:pt x="509816" y="0"/>
                  </a:lnTo>
                  <a:lnTo>
                    <a:pt x="509816" y="26835"/>
                  </a:lnTo>
                  <a:lnTo>
                    <a:pt x="536651" y="26835"/>
                  </a:lnTo>
                  <a:lnTo>
                    <a:pt x="536651" y="0"/>
                  </a:lnTo>
                  <a:close/>
                </a:path>
                <a:path w="1100454" h="402589">
                  <a:moveTo>
                    <a:pt x="617143" y="348818"/>
                  </a:moveTo>
                  <a:lnTo>
                    <a:pt x="590308" y="348818"/>
                  </a:lnTo>
                  <a:lnTo>
                    <a:pt x="590308" y="321983"/>
                  </a:lnTo>
                  <a:lnTo>
                    <a:pt x="563486" y="321983"/>
                  </a:lnTo>
                  <a:lnTo>
                    <a:pt x="536651" y="321983"/>
                  </a:lnTo>
                  <a:lnTo>
                    <a:pt x="536651" y="268325"/>
                  </a:lnTo>
                  <a:lnTo>
                    <a:pt x="509816" y="268325"/>
                  </a:lnTo>
                  <a:lnTo>
                    <a:pt x="509816" y="321983"/>
                  </a:lnTo>
                  <a:lnTo>
                    <a:pt x="482981" y="321983"/>
                  </a:lnTo>
                  <a:lnTo>
                    <a:pt x="482981" y="348818"/>
                  </a:lnTo>
                  <a:lnTo>
                    <a:pt x="509816" y="348818"/>
                  </a:lnTo>
                  <a:lnTo>
                    <a:pt x="536651" y="348818"/>
                  </a:lnTo>
                  <a:lnTo>
                    <a:pt x="563486" y="348818"/>
                  </a:lnTo>
                  <a:lnTo>
                    <a:pt x="563486" y="402488"/>
                  </a:lnTo>
                  <a:lnTo>
                    <a:pt x="590308" y="402488"/>
                  </a:lnTo>
                  <a:lnTo>
                    <a:pt x="617143" y="402488"/>
                  </a:lnTo>
                  <a:lnTo>
                    <a:pt x="617143" y="348818"/>
                  </a:lnTo>
                  <a:close/>
                </a:path>
                <a:path w="1100454" h="402589">
                  <a:moveTo>
                    <a:pt x="617143" y="295148"/>
                  </a:moveTo>
                  <a:lnTo>
                    <a:pt x="590308" y="295148"/>
                  </a:lnTo>
                  <a:lnTo>
                    <a:pt x="590308" y="321983"/>
                  </a:lnTo>
                  <a:lnTo>
                    <a:pt x="617143" y="321983"/>
                  </a:lnTo>
                  <a:lnTo>
                    <a:pt x="617143" y="295148"/>
                  </a:lnTo>
                  <a:close/>
                </a:path>
                <a:path w="1100454" h="402589">
                  <a:moveTo>
                    <a:pt x="831799" y="134162"/>
                  </a:moveTo>
                  <a:lnTo>
                    <a:pt x="804964" y="134162"/>
                  </a:lnTo>
                  <a:lnTo>
                    <a:pt x="804964" y="160997"/>
                  </a:lnTo>
                  <a:lnTo>
                    <a:pt x="831799" y="160997"/>
                  </a:lnTo>
                  <a:lnTo>
                    <a:pt x="831799" y="134162"/>
                  </a:lnTo>
                  <a:close/>
                </a:path>
                <a:path w="1100454" h="402589">
                  <a:moveTo>
                    <a:pt x="858634" y="187820"/>
                  </a:moveTo>
                  <a:lnTo>
                    <a:pt x="831799" y="187820"/>
                  </a:lnTo>
                  <a:lnTo>
                    <a:pt x="831799" y="214655"/>
                  </a:lnTo>
                  <a:lnTo>
                    <a:pt x="858634" y="214655"/>
                  </a:lnTo>
                  <a:lnTo>
                    <a:pt x="858634" y="187820"/>
                  </a:lnTo>
                  <a:close/>
                </a:path>
                <a:path w="1100454" h="402589">
                  <a:moveTo>
                    <a:pt x="939126" y="348818"/>
                  </a:moveTo>
                  <a:lnTo>
                    <a:pt x="912304" y="348818"/>
                  </a:lnTo>
                  <a:lnTo>
                    <a:pt x="912304" y="321983"/>
                  </a:lnTo>
                  <a:lnTo>
                    <a:pt x="885469" y="321983"/>
                  </a:lnTo>
                  <a:lnTo>
                    <a:pt x="858634" y="321983"/>
                  </a:lnTo>
                  <a:lnTo>
                    <a:pt x="858634" y="348818"/>
                  </a:lnTo>
                  <a:lnTo>
                    <a:pt x="885469" y="348818"/>
                  </a:lnTo>
                  <a:lnTo>
                    <a:pt x="885469" y="375653"/>
                  </a:lnTo>
                  <a:lnTo>
                    <a:pt x="912304" y="375653"/>
                  </a:lnTo>
                  <a:lnTo>
                    <a:pt x="939126" y="375653"/>
                  </a:lnTo>
                  <a:lnTo>
                    <a:pt x="939126" y="348818"/>
                  </a:lnTo>
                  <a:close/>
                </a:path>
                <a:path w="1100454" h="402589">
                  <a:moveTo>
                    <a:pt x="939126" y="134162"/>
                  </a:moveTo>
                  <a:lnTo>
                    <a:pt x="912304" y="134162"/>
                  </a:lnTo>
                  <a:lnTo>
                    <a:pt x="912304" y="160997"/>
                  </a:lnTo>
                  <a:lnTo>
                    <a:pt x="939126" y="160997"/>
                  </a:lnTo>
                  <a:lnTo>
                    <a:pt x="939126" y="134162"/>
                  </a:lnTo>
                  <a:close/>
                </a:path>
                <a:path w="1100454" h="402589">
                  <a:moveTo>
                    <a:pt x="1046454" y="26835"/>
                  </a:moveTo>
                  <a:lnTo>
                    <a:pt x="1019632" y="26835"/>
                  </a:lnTo>
                  <a:lnTo>
                    <a:pt x="1019632" y="0"/>
                  </a:lnTo>
                  <a:lnTo>
                    <a:pt x="992797" y="0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65962" y="53657"/>
                  </a:lnTo>
                  <a:lnTo>
                    <a:pt x="992797" y="53657"/>
                  </a:lnTo>
                  <a:lnTo>
                    <a:pt x="992797" y="80492"/>
                  </a:lnTo>
                  <a:lnTo>
                    <a:pt x="965962" y="80492"/>
                  </a:lnTo>
                  <a:lnTo>
                    <a:pt x="965962" y="134162"/>
                  </a:lnTo>
                  <a:lnTo>
                    <a:pt x="992797" y="134162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53657"/>
                  </a:lnTo>
                  <a:lnTo>
                    <a:pt x="1046454" y="53657"/>
                  </a:lnTo>
                  <a:lnTo>
                    <a:pt x="1046454" y="26835"/>
                  </a:lnTo>
                  <a:close/>
                </a:path>
                <a:path w="1100454" h="402589">
                  <a:moveTo>
                    <a:pt x="1073289" y="241490"/>
                  </a:moveTo>
                  <a:lnTo>
                    <a:pt x="1046454" y="241490"/>
                  </a:lnTo>
                  <a:lnTo>
                    <a:pt x="1046454" y="268325"/>
                  </a:lnTo>
                  <a:lnTo>
                    <a:pt x="1073289" y="268325"/>
                  </a:lnTo>
                  <a:lnTo>
                    <a:pt x="1073289" y="241490"/>
                  </a:lnTo>
                  <a:close/>
                </a:path>
                <a:path w="1100454" h="402589">
                  <a:moveTo>
                    <a:pt x="1100124" y="295148"/>
                  </a:moveTo>
                  <a:lnTo>
                    <a:pt x="1073289" y="295148"/>
                  </a:lnTo>
                  <a:lnTo>
                    <a:pt x="1046454" y="295148"/>
                  </a:lnTo>
                  <a:lnTo>
                    <a:pt x="1019632" y="295148"/>
                  </a:lnTo>
                  <a:lnTo>
                    <a:pt x="1019632" y="348818"/>
                  </a:lnTo>
                  <a:lnTo>
                    <a:pt x="992797" y="348818"/>
                  </a:lnTo>
                  <a:lnTo>
                    <a:pt x="992797" y="321983"/>
                  </a:lnTo>
                  <a:lnTo>
                    <a:pt x="965962" y="321983"/>
                  </a:ln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48818"/>
                  </a:lnTo>
                  <a:lnTo>
                    <a:pt x="965962" y="348818"/>
                  </a:lnTo>
                  <a:lnTo>
                    <a:pt x="965962" y="402488"/>
                  </a:lnTo>
                  <a:lnTo>
                    <a:pt x="992797" y="402488"/>
                  </a:lnTo>
                  <a:lnTo>
                    <a:pt x="1019632" y="402488"/>
                  </a:lnTo>
                  <a:lnTo>
                    <a:pt x="1019632" y="375653"/>
                  </a:lnTo>
                  <a:lnTo>
                    <a:pt x="1046454" y="375653"/>
                  </a:lnTo>
                  <a:lnTo>
                    <a:pt x="1046454" y="348818"/>
                  </a:lnTo>
                  <a:lnTo>
                    <a:pt x="1073289" y="348818"/>
                  </a:lnTo>
                  <a:lnTo>
                    <a:pt x="1073289" y="375653"/>
                  </a:lnTo>
                  <a:lnTo>
                    <a:pt x="1100124" y="375653"/>
                  </a:lnTo>
                  <a:lnTo>
                    <a:pt x="1100124" y="295148"/>
                  </a:lnTo>
                  <a:close/>
                </a:path>
                <a:path w="1100454" h="402589">
                  <a:moveTo>
                    <a:pt x="1100124" y="107327"/>
                  </a:moveTo>
                  <a:lnTo>
                    <a:pt x="1073289" y="107327"/>
                  </a:lnTo>
                  <a:lnTo>
                    <a:pt x="1046454" y="107327"/>
                  </a:lnTo>
                  <a:lnTo>
                    <a:pt x="1046454" y="134162"/>
                  </a:lnTo>
                  <a:lnTo>
                    <a:pt x="1019632" y="134162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92797" y="268325"/>
                  </a:lnTo>
                  <a:lnTo>
                    <a:pt x="1019632" y="268325"/>
                  </a:lnTo>
                  <a:lnTo>
                    <a:pt x="1019632" y="241490"/>
                  </a:lnTo>
                  <a:lnTo>
                    <a:pt x="1046454" y="241490"/>
                  </a:lnTo>
                  <a:lnTo>
                    <a:pt x="1046454" y="160997"/>
                  </a:lnTo>
                  <a:lnTo>
                    <a:pt x="1073289" y="160997"/>
                  </a:lnTo>
                  <a:lnTo>
                    <a:pt x="1073289" y="134162"/>
                  </a:lnTo>
                  <a:lnTo>
                    <a:pt x="1100124" y="134162"/>
                  </a:lnTo>
                  <a:lnTo>
                    <a:pt x="1100124" y="1073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80981" y="1927232"/>
              <a:ext cx="751840" cy="670560"/>
            </a:xfrm>
            <a:custGeom>
              <a:avLst/>
              <a:gdLst/>
              <a:ahLst/>
              <a:cxnLst/>
              <a:rect l="l" t="t" r="r" b="b"/>
              <a:pathLst>
                <a:path w="751839" h="670560">
                  <a:moveTo>
                    <a:pt x="187833" y="590054"/>
                  </a:moveTo>
                  <a:lnTo>
                    <a:pt x="160997" y="590054"/>
                  </a:lnTo>
                  <a:lnTo>
                    <a:pt x="160997" y="509562"/>
                  </a:lnTo>
                  <a:lnTo>
                    <a:pt x="134162" y="509562"/>
                  </a:lnTo>
                  <a:lnTo>
                    <a:pt x="134162" y="536397"/>
                  </a:lnTo>
                  <a:lnTo>
                    <a:pt x="107327" y="536397"/>
                  </a:lnTo>
                  <a:lnTo>
                    <a:pt x="107327" y="563219"/>
                  </a:lnTo>
                  <a:lnTo>
                    <a:pt x="134162" y="563219"/>
                  </a:lnTo>
                  <a:lnTo>
                    <a:pt x="134162" y="616889"/>
                  </a:lnTo>
                  <a:lnTo>
                    <a:pt x="107327" y="616889"/>
                  </a:lnTo>
                  <a:lnTo>
                    <a:pt x="80492" y="616889"/>
                  </a:lnTo>
                  <a:lnTo>
                    <a:pt x="80492" y="590054"/>
                  </a:lnTo>
                  <a:lnTo>
                    <a:pt x="53670" y="590054"/>
                  </a:lnTo>
                  <a:lnTo>
                    <a:pt x="53670" y="643724"/>
                  </a:lnTo>
                  <a:lnTo>
                    <a:pt x="26835" y="643724"/>
                  </a:lnTo>
                  <a:lnTo>
                    <a:pt x="26835" y="616889"/>
                  </a:lnTo>
                  <a:lnTo>
                    <a:pt x="0" y="616889"/>
                  </a:lnTo>
                  <a:lnTo>
                    <a:pt x="0" y="670560"/>
                  </a:lnTo>
                  <a:lnTo>
                    <a:pt x="26835" y="670560"/>
                  </a:lnTo>
                  <a:lnTo>
                    <a:pt x="53670" y="670560"/>
                  </a:lnTo>
                  <a:lnTo>
                    <a:pt x="80492" y="670560"/>
                  </a:lnTo>
                  <a:lnTo>
                    <a:pt x="107327" y="670560"/>
                  </a:lnTo>
                  <a:lnTo>
                    <a:pt x="107327" y="643724"/>
                  </a:lnTo>
                  <a:lnTo>
                    <a:pt x="134162" y="643724"/>
                  </a:lnTo>
                  <a:lnTo>
                    <a:pt x="160997" y="643724"/>
                  </a:lnTo>
                  <a:lnTo>
                    <a:pt x="160997" y="616889"/>
                  </a:lnTo>
                  <a:lnTo>
                    <a:pt x="187833" y="616889"/>
                  </a:lnTo>
                  <a:lnTo>
                    <a:pt x="187833" y="590054"/>
                  </a:lnTo>
                  <a:close/>
                </a:path>
                <a:path w="751839" h="670560">
                  <a:moveTo>
                    <a:pt x="241490" y="643724"/>
                  </a:moveTo>
                  <a:lnTo>
                    <a:pt x="214655" y="643724"/>
                  </a:lnTo>
                  <a:lnTo>
                    <a:pt x="214655" y="616889"/>
                  </a:lnTo>
                  <a:lnTo>
                    <a:pt x="187833" y="616889"/>
                  </a:lnTo>
                  <a:lnTo>
                    <a:pt x="187833" y="670560"/>
                  </a:lnTo>
                  <a:lnTo>
                    <a:pt x="214655" y="670560"/>
                  </a:lnTo>
                  <a:lnTo>
                    <a:pt x="241490" y="670560"/>
                  </a:lnTo>
                  <a:lnTo>
                    <a:pt x="241490" y="643724"/>
                  </a:lnTo>
                  <a:close/>
                </a:path>
                <a:path w="751839" h="670560">
                  <a:moveTo>
                    <a:pt x="375653" y="107950"/>
                  </a:moveTo>
                  <a:lnTo>
                    <a:pt x="348818" y="107950"/>
                  </a:lnTo>
                  <a:lnTo>
                    <a:pt x="348818" y="0"/>
                  </a:lnTo>
                  <a:lnTo>
                    <a:pt x="321995" y="0"/>
                  </a:lnTo>
                  <a:lnTo>
                    <a:pt x="321995" y="134620"/>
                  </a:lnTo>
                  <a:lnTo>
                    <a:pt x="295160" y="134620"/>
                  </a:lnTo>
                  <a:lnTo>
                    <a:pt x="295160" y="161290"/>
                  </a:lnTo>
                  <a:lnTo>
                    <a:pt x="321995" y="161290"/>
                  </a:lnTo>
                  <a:lnTo>
                    <a:pt x="348818" y="161290"/>
                  </a:lnTo>
                  <a:lnTo>
                    <a:pt x="348818" y="134620"/>
                  </a:lnTo>
                  <a:lnTo>
                    <a:pt x="375653" y="134620"/>
                  </a:lnTo>
                  <a:lnTo>
                    <a:pt x="375653" y="107950"/>
                  </a:lnTo>
                  <a:close/>
                </a:path>
                <a:path w="751839" h="670560">
                  <a:moveTo>
                    <a:pt x="697636" y="616889"/>
                  </a:moveTo>
                  <a:lnTo>
                    <a:pt x="670814" y="616889"/>
                  </a:lnTo>
                  <a:lnTo>
                    <a:pt x="670814" y="590054"/>
                  </a:lnTo>
                  <a:lnTo>
                    <a:pt x="643978" y="590054"/>
                  </a:lnTo>
                  <a:lnTo>
                    <a:pt x="617143" y="590054"/>
                  </a:lnTo>
                  <a:lnTo>
                    <a:pt x="617143" y="616889"/>
                  </a:lnTo>
                  <a:lnTo>
                    <a:pt x="643978" y="616889"/>
                  </a:lnTo>
                  <a:lnTo>
                    <a:pt x="643978" y="643724"/>
                  </a:lnTo>
                  <a:lnTo>
                    <a:pt x="670814" y="643724"/>
                  </a:lnTo>
                  <a:lnTo>
                    <a:pt x="697636" y="643724"/>
                  </a:lnTo>
                  <a:lnTo>
                    <a:pt x="697636" y="616889"/>
                  </a:lnTo>
                  <a:close/>
                </a:path>
                <a:path w="751839" h="670560">
                  <a:moveTo>
                    <a:pt x="751306" y="241300"/>
                  </a:moveTo>
                  <a:lnTo>
                    <a:pt x="724471" y="241300"/>
                  </a:lnTo>
                  <a:lnTo>
                    <a:pt x="697636" y="241300"/>
                  </a:lnTo>
                  <a:lnTo>
                    <a:pt x="697636" y="214630"/>
                  </a:lnTo>
                  <a:lnTo>
                    <a:pt x="670814" y="214630"/>
                  </a:lnTo>
                  <a:lnTo>
                    <a:pt x="670814" y="269240"/>
                  </a:lnTo>
                  <a:lnTo>
                    <a:pt x="643978" y="269240"/>
                  </a:lnTo>
                  <a:lnTo>
                    <a:pt x="643978" y="295910"/>
                  </a:lnTo>
                  <a:lnTo>
                    <a:pt x="643978" y="322580"/>
                  </a:lnTo>
                  <a:lnTo>
                    <a:pt x="617143" y="322580"/>
                  </a:lnTo>
                  <a:lnTo>
                    <a:pt x="617143" y="295910"/>
                  </a:lnTo>
                  <a:lnTo>
                    <a:pt x="643978" y="295910"/>
                  </a:lnTo>
                  <a:lnTo>
                    <a:pt x="643978" y="269240"/>
                  </a:lnTo>
                  <a:lnTo>
                    <a:pt x="643978" y="187960"/>
                  </a:lnTo>
                  <a:lnTo>
                    <a:pt x="670814" y="187960"/>
                  </a:lnTo>
                  <a:lnTo>
                    <a:pt x="670814" y="134620"/>
                  </a:lnTo>
                  <a:lnTo>
                    <a:pt x="643978" y="134620"/>
                  </a:lnTo>
                  <a:lnTo>
                    <a:pt x="643978" y="161290"/>
                  </a:lnTo>
                  <a:lnTo>
                    <a:pt x="617143" y="161290"/>
                  </a:lnTo>
                  <a:lnTo>
                    <a:pt x="617143" y="214630"/>
                  </a:lnTo>
                  <a:lnTo>
                    <a:pt x="590308" y="214630"/>
                  </a:lnTo>
                  <a:lnTo>
                    <a:pt x="590308" y="241300"/>
                  </a:lnTo>
                  <a:lnTo>
                    <a:pt x="617143" y="241300"/>
                  </a:lnTo>
                  <a:lnTo>
                    <a:pt x="617143" y="269240"/>
                  </a:lnTo>
                  <a:lnTo>
                    <a:pt x="590308" y="269240"/>
                  </a:lnTo>
                  <a:lnTo>
                    <a:pt x="590308" y="295910"/>
                  </a:lnTo>
                  <a:lnTo>
                    <a:pt x="563473" y="295910"/>
                  </a:lnTo>
                  <a:lnTo>
                    <a:pt x="563473" y="349250"/>
                  </a:lnTo>
                  <a:lnTo>
                    <a:pt x="536651" y="349250"/>
                  </a:lnTo>
                  <a:lnTo>
                    <a:pt x="536651" y="375920"/>
                  </a:lnTo>
                  <a:lnTo>
                    <a:pt x="509816" y="375920"/>
                  </a:lnTo>
                  <a:lnTo>
                    <a:pt x="509816" y="402590"/>
                  </a:lnTo>
                  <a:lnTo>
                    <a:pt x="482981" y="402590"/>
                  </a:lnTo>
                  <a:lnTo>
                    <a:pt x="482981" y="349250"/>
                  </a:lnTo>
                  <a:lnTo>
                    <a:pt x="456145" y="349250"/>
                  </a:lnTo>
                  <a:lnTo>
                    <a:pt x="456145" y="402590"/>
                  </a:lnTo>
                  <a:lnTo>
                    <a:pt x="456145" y="429260"/>
                  </a:lnTo>
                  <a:lnTo>
                    <a:pt x="429323" y="429260"/>
                  </a:lnTo>
                  <a:lnTo>
                    <a:pt x="429323" y="402590"/>
                  </a:lnTo>
                  <a:lnTo>
                    <a:pt x="402488" y="402590"/>
                  </a:lnTo>
                  <a:lnTo>
                    <a:pt x="402488" y="455930"/>
                  </a:lnTo>
                  <a:lnTo>
                    <a:pt x="375653" y="455930"/>
                  </a:lnTo>
                  <a:lnTo>
                    <a:pt x="375653" y="402590"/>
                  </a:lnTo>
                  <a:lnTo>
                    <a:pt x="402488" y="402590"/>
                  </a:lnTo>
                  <a:lnTo>
                    <a:pt x="402488" y="375920"/>
                  </a:lnTo>
                  <a:lnTo>
                    <a:pt x="429323" y="375920"/>
                  </a:lnTo>
                  <a:lnTo>
                    <a:pt x="429323" y="402590"/>
                  </a:lnTo>
                  <a:lnTo>
                    <a:pt x="456145" y="402590"/>
                  </a:lnTo>
                  <a:lnTo>
                    <a:pt x="456145" y="349250"/>
                  </a:lnTo>
                  <a:lnTo>
                    <a:pt x="456145" y="322580"/>
                  </a:lnTo>
                  <a:lnTo>
                    <a:pt x="482981" y="322580"/>
                  </a:lnTo>
                  <a:lnTo>
                    <a:pt x="482981" y="295910"/>
                  </a:lnTo>
                  <a:lnTo>
                    <a:pt x="509816" y="295910"/>
                  </a:lnTo>
                  <a:lnTo>
                    <a:pt x="509816" y="322580"/>
                  </a:lnTo>
                  <a:lnTo>
                    <a:pt x="536651" y="322580"/>
                  </a:lnTo>
                  <a:lnTo>
                    <a:pt x="536651" y="214630"/>
                  </a:lnTo>
                  <a:lnTo>
                    <a:pt x="563473" y="214630"/>
                  </a:lnTo>
                  <a:lnTo>
                    <a:pt x="563473" y="161290"/>
                  </a:lnTo>
                  <a:lnTo>
                    <a:pt x="536651" y="161290"/>
                  </a:lnTo>
                  <a:lnTo>
                    <a:pt x="509816" y="161290"/>
                  </a:lnTo>
                  <a:lnTo>
                    <a:pt x="509816" y="134620"/>
                  </a:lnTo>
                  <a:lnTo>
                    <a:pt x="536651" y="134620"/>
                  </a:lnTo>
                  <a:lnTo>
                    <a:pt x="563473" y="134620"/>
                  </a:lnTo>
                  <a:lnTo>
                    <a:pt x="563473" y="107950"/>
                  </a:lnTo>
                  <a:lnTo>
                    <a:pt x="536651" y="107950"/>
                  </a:lnTo>
                  <a:lnTo>
                    <a:pt x="536651" y="81280"/>
                  </a:lnTo>
                  <a:lnTo>
                    <a:pt x="509816" y="81280"/>
                  </a:lnTo>
                  <a:lnTo>
                    <a:pt x="509816" y="107950"/>
                  </a:lnTo>
                  <a:lnTo>
                    <a:pt x="482981" y="107950"/>
                  </a:lnTo>
                  <a:lnTo>
                    <a:pt x="456145" y="107950"/>
                  </a:lnTo>
                  <a:lnTo>
                    <a:pt x="456145" y="54610"/>
                  </a:lnTo>
                  <a:lnTo>
                    <a:pt x="429323" y="54610"/>
                  </a:lnTo>
                  <a:lnTo>
                    <a:pt x="429323" y="0"/>
                  </a:lnTo>
                  <a:lnTo>
                    <a:pt x="402488" y="0"/>
                  </a:lnTo>
                  <a:lnTo>
                    <a:pt x="402488" y="54610"/>
                  </a:lnTo>
                  <a:lnTo>
                    <a:pt x="375653" y="54610"/>
                  </a:lnTo>
                  <a:lnTo>
                    <a:pt x="375653" y="107950"/>
                  </a:lnTo>
                  <a:lnTo>
                    <a:pt x="402488" y="107950"/>
                  </a:lnTo>
                  <a:lnTo>
                    <a:pt x="429323" y="107950"/>
                  </a:lnTo>
                  <a:lnTo>
                    <a:pt x="429323" y="161290"/>
                  </a:lnTo>
                  <a:lnTo>
                    <a:pt x="456145" y="161290"/>
                  </a:lnTo>
                  <a:lnTo>
                    <a:pt x="456145" y="134620"/>
                  </a:lnTo>
                  <a:lnTo>
                    <a:pt x="482981" y="134620"/>
                  </a:lnTo>
                  <a:lnTo>
                    <a:pt x="482981" y="161290"/>
                  </a:lnTo>
                  <a:lnTo>
                    <a:pt x="456145" y="161290"/>
                  </a:lnTo>
                  <a:lnTo>
                    <a:pt x="456145" y="187960"/>
                  </a:lnTo>
                  <a:lnTo>
                    <a:pt x="482981" y="187960"/>
                  </a:lnTo>
                  <a:lnTo>
                    <a:pt x="482981" y="241300"/>
                  </a:lnTo>
                  <a:lnTo>
                    <a:pt x="456145" y="241300"/>
                  </a:lnTo>
                  <a:lnTo>
                    <a:pt x="429323" y="241300"/>
                  </a:lnTo>
                  <a:lnTo>
                    <a:pt x="429323" y="269240"/>
                  </a:lnTo>
                  <a:lnTo>
                    <a:pt x="402488" y="269240"/>
                  </a:lnTo>
                  <a:lnTo>
                    <a:pt x="402488" y="214630"/>
                  </a:lnTo>
                  <a:lnTo>
                    <a:pt x="375653" y="214630"/>
                  </a:lnTo>
                  <a:lnTo>
                    <a:pt x="348818" y="214630"/>
                  </a:lnTo>
                  <a:lnTo>
                    <a:pt x="348818" y="241300"/>
                  </a:lnTo>
                  <a:lnTo>
                    <a:pt x="321995" y="241300"/>
                  </a:lnTo>
                  <a:lnTo>
                    <a:pt x="321995" y="269240"/>
                  </a:lnTo>
                  <a:lnTo>
                    <a:pt x="348818" y="269240"/>
                  </a:lnTo>
                  <a:lnTo>
                    <a:pt x="375653" y="269240"/>
                  </a:lnTo>
                  <a:lnTo>
                    <a:pt x="375653" y="295910"/>
                  </a:lnTo>
                  <a:lnTo>
                    <a:pt x="402488" y="295910"/>
                  </a:lnTo>
                  <a:lnTo>
                    <a:pt x="429323" y="295910"/>
                  </a:lnTo>
                  <a:lnTo>
                    <a:pt x="429323" y="322580"/>
                  </a:lnTo>
                  <a:lnTo>
                    <a:pt x="402488" y="322580"/>
                  </a:lnTo>
                  <a:lnTo>
                    <a:pt x="402488" y="349250"/>
                  </a:lnTo>
                  <a:lnTo>
                    <a:pt x="375653" y="349250"/>
                  </a:lnTo>
                  <a:lnTo>
                    <a:pt x="375653" y="295910"/>
                  </a:lnTo>
                  <a:lnTo>
                    <a:pt x="348818" y="295910"/>
                  </a:lnTo>
                  <a:lnTo>
                    <a:pt x="321995" y="295910"/>
                  </a:lnTo>
                  <a:lnTo>
                    <a:pt x="295160" y="295910"/>
                  </a:lnTo>
                  <a:lnTo>
                    <a:pt x="295160" y="322580"/>
                  </a:lnTo>
                  <a:lnTo>
                    <a:pt x="321995" y="322580"/>
                  </a:lnTo>
                  <a:lnTo>
                    <a:pt x="348818" y="322580"/>
                  </a:lnTo>
                  <a:lnTo>
                    <a:pt x="348818" y="349250"/>
                  </a:lnTo>
                  <a:lnTo>
                    <a:pt x="321995" y="349250"/>
                  </a:lnTo>
                  <a:lnTo>
                    <a:pt x="295160" y="349250"/>
                  </a:lnTo>
                  <a:lnTo>
                    <a:pt x="295160" y="375920"/>
                  </a:lnTo>
                  <a:lnTo>
                    <a:pt x="321995" y="375920"/>
                  </a:lnTo>
                  <a:lnTo>
                    <a:pt x="348818" y="375920"/>
                  </a:lnTo>
                  <a:lnTo>
                    <a:pt x="348818" y="455930"/>
                  </a:lnTo>
                  <a:lnTo>
                    <a:pt x="321995" y="455930"/>
                  </a:lnTo>
                  <a:lnTo>
                    <a:pt x="295160" y="455930"/>
                  </a:lnTo>
                  <a:lnTo>
                    <a:pt x="295160" y="537210"/>
                  </a:lnTo>
                  <a:lnTo>
                    <a:pt x="321995" y="537210"/>
                  </a:lnTo>
                  <a:lnTo>
                    <a:pt x="321995" y="563880"/>
                  </a:lnTo>
                  <a:lnTo>
                    <a:pt x="348818" y="563880"/>
                  </a:lnTo>
                  <a:lnTo>
                    <a:pt x="348818" y="510540"/>
                  </a:lnTo>
                  <a:lnTo>
                    <a:pt x="321995" y="510540"/>
                  </a:lnTo>
                  <a:lnTo>
                    <a:pt x="321995" y="483870"/>
                  </a:lnTo>
                  <a:lnTo>
                    <a:pt x="348818" y="483870"/>
                  </a:lnTo>
                  <a:lnTo>
                    <a:pt x="375653" y="483870"/>
                  </a:lnTo>
                  <a:lnTo>
                    <a:pt x="402488" y="483870"/>
                  </a:lnTo>
                  <a:lnTo>
                    <a:pt x="402488" y="510540"/>
                  </a:lnTo>
                  <a:lnTo>
                    <a:pt x="375653" y="510540"/>
                  </a:lnTo>
                  <a:lnTo>
                    <a:pt x="375653" y="537210"/>
                  </a:lnTo>
                  <a:lnTo>
                    <a:pt x="402488" y="537210"/>
                  </a:lnTo>
                  <a:lnTo>
                    <a:pt x="429323" y="537210"/>
                  </a:lnTo>
                  <a:lnTo>
                    <a:pt x="456145" y="537210"/>
                  </a:lnTo>
                  <a:lnTo>
                    <a:pt x="482981" y="537210"/>
                  </a:lnTo>
                  <a:lnTo>
                    <a:pt x="482981" y="617220"/>
                  </a:lnTo>
                  <a:lnTo>
                    <a:pt x="456145" y="617220"/>
                  </a:lnTo>
                  <a:lnTo>
                    <a:pt x="456145" y="563880"/>
                  </a:lnTo>
                  <a:lnTo>
                    <a:pt x="429323" y="563880"/>
                  </a:lnTo>
                  <a:lnTo>
                    <a:pt x="402488" y="563880"/>
                  </a:lnTo>
                  <a:lnTo>
                    <a:pt x="402488" y="590550"/>
                  </a:lnTo>
                  <a:lnTo>
                    <a:pt x="375653" y="590550"/>
                  </a:lnTo>
                  <a:lnTo>
                    <a:pt x="375653" y="617220"/>
                  </a:lnTo>
                  <a:lnTo>
                    <a:pt x="402488" y="617220"/>
                  </a:lnTo>
                  <a:lnTo>
                    <a:pt x="429323" y="617220"/>
                  </a:lnTo>
                  <a:lnTo>
                    <a:pt x="429323" y="643890"/>
                  </a:lnTo>
                  <a:lnTo>
                    <a:pt x="402488" y="643890"/>
                  </a:lnTo>
                  <a:lnTo>
                    <a:pt x="402488" y="670560"/>
                  </a:lnTo>
                  <a:lnTo>
                    <a:pt x="429323" y="670560"/>
                  </a:lnTo>
                  <a:lnTo>
                    <a:pt x="456145" y="670560"/>
                  </a:lnTo>
                  <a:lnTo>
                    <a:pt x="456145" y="643890"/>
                  </a:lnTo>
                  <a:lnTo>
                    <a:pt x="482981" y="643890"/>
                  </a:lnTo>
                  <a:lnTo>
                    <a:pt x="509816" y="643890"/>
                  </a:lnTo>
                  <a:lnTo>
                    <a:pt x="509816" y="617220"/>
                  </a:lnTo>
                  <a:lnTo>
                    <a:pt x="536651" y="617220"/>
                  </a:lnTo>
                  <a:lnTo>
                    <a:pt x="563473" y="617220"/>
                  </a:lnTo>
                  <a:lnTo>
                    <a:pt x="590308" y="617220"/>
                  </a:lnTo>
                  <a:lnTo>
                    <a:pt x="590308" y="563880"/>
                  </a:lnTo>
                  <a:lnTo>
                    <a:pt x="617143" y="563880"/>
                  </a:lnTo>
                  <a:lnTo>
                    <a:pt x="617143" y="510540"/>
                  </a:lnTo>
                  <a:lnTo>
                    <a:pt x="590308" y="510540"/>
                  </a:lnTo>
                  <a:lnTo>
                    <a:pt x="563473" y="510540"/>
                  </a:lnTo>
                  <a:lnTo>
                    <a:pt x="563473" y="563880"/>
                  </a:lnTo>
                  <a:lnTo>
                    <a:pt x="563473" y="590550"/>
                  </a:lnTo>
                  <a:lnTo>
                    <a:pt x="536651" y="590550"/>
                  </a:lnTo>
                  <a:lnTo>
                    <a:pt x="536651" y="563880"/>
                  </a:lnTo>
                  <a:lnTo>
                    <a:pt x="563473" y="563880"/>
                  </a:lnTo>
                  <a:lnTo>
                    <a:pt x="563473" y="510540"/>
                  </a:lnTo>
                  <a:lnTo>
                    <a:pt x="563473" y="429260"/>
                  </a:lnTo>
                  <a:lnTo>
                    <a:pt x="536651" y="429260"/>
                  </a:lnTo>
                  <a:lnTo>
                    <a:pt x="536651" y="510540"/>
                  </a:lnTo>
                  <a:lnTo>
                    <a:pt x="509816" y="510540"/>
                  </a:lnTo>
                  <a:lnTo>
                    <a:pt x="509816" y="455930"/>
                  </a:lnTo>
                  <a:lnTo>
                    <a:pt x="482981" y="455930"/>
                  </a:lnTo>
                  <a:lnTo>
                    <a:pt x="482981" y="510540"/>
                  </a:lnTo>
                  <a:lnTo>
                    <a:pt x="456145" y="510540"/>
                  </a:lnTo>
                  <a:lnTo>
                    <a:pt x="456145" y="483870"/>
                  </a:lnTo>
                  <a:lnTo>
                    <a:pt x="429323" y="483870"/>
                  </a:lnTo>
                  <a:lnTo>
                    <a:pt x="429323" y="455930"/>
                  </a:lnTo>
                  <a:lnTo>
                    <a:pt x="456145" y="455930"/>
                  </a:lnTo>
                  <a:lnTo>
                    <a:pt x="482981" y="45593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36651" y="429260"/>
                  </a:lnTo>
                  <a:lnTo>
                    <a:pt x="536651" y="402590"/>
                  </a:lnTo>
                  <a:lnTo>
                    <a:pt x="563473" y="402590"/>
                  </a:lnTo>
                  <a:lnTo>
                    <a:pt x="563473" y="375920"/>
                  </a:lnTo>
                  <a:lnTo>
                    <a:pt x="590308" y="375920"/>
                  </a:lnTo>
                  <a:lnTo>
                    <a:pt x="590308" y="402590"/>
                  </a:lnTo>
                  <a:lnTo>
                    <a:pt x="617143" y="402590"/>
                  </a:lnTo>
                  <a:lnTo>
                    <a:pt x="643978" y="402590"/>
                  </a:lnTo>
                  <a:lnTo>
                    <a:pt x="670814" y="402590"/>
                  </a:lnTo>
                  <a:lnTo>
                    <a:pt x="670814" y="375920"/>
                  </a:lnTo>
                  <a:lnTo>
                    <a:pt x="643978" y="375920"/>
                  </a:lnTo>
                  <a:lnTo>
                    <a:pt x="643978" y="349250"/>
                  </a:lnTo>
                  <a:lnTo>
                    <a:pt x="670814" y="349250"/>
                  </a:lnTo>
                  <a:lnTo>
                    <a:pt x="670814" y="322580"/>
                  </a:lnTo>
                  <a:lnTo>
                    <a:pt x="697636" y="322580"/>
                  </a:lnTo>
                  <a:lnTo>
                    <a:pt x="697636" y="295910"/>
                  </a:lnTo>
                  <a:lnTo>
                    <a:pt x="724471" y="295910"/>
                  </a:lnTo>
                  <a:lnTo>
                    <a:pt x="724471" y="269240"/>
                  </a:lnTo>
                  <a:lnTo>
                    <a:pt x="751306" y="269240"/>
                  </a:lnTo>
                  <a:lnTo>
                    <a:pt x="751306" y="2413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1498289"/>
              <a:ext cx="1100455" cy="1099820"/>
            </a:xfrm>
            <a:custGeom>
              <a:avLst/>
              <a:gdLst/>
              <a:ahLst/>
              <a:cxnLst/>
              <a:rect l="l" t="t" r="r" b="b"/>
              <a:pathLst>
                <a:path w="1100454" h="1099820">
                  <a:moveTo>
                    <a:pt x="134162" y="965339"/>
                  </a:moveTo>
                  <a:lnTo>
                    <a:pt x="53670" y="965339"/>
                  </a:lnTo>
                  <a:lnTo>
                    <a:pt x="53670" y="1045832"/>
                  </a:lnTo>
                  <a:lnTo>
                    <a:pt x="134162" y="1045832"/>
                  </a:lnTo>
                  <a:lnTo>
                    <a:pt x="134162" y="965339"/>
                  </a:lnTo>
                  <a:close/>
                </a:path>
                <a:path w="1100454" h="1099820">
                  <a:moveTo>
                    <a:pt x="134162" y="53035"/>
                  </a:moveTo>
                  <a:lnTo>
                    <a:pt x="53670" y="53035"/>
                  </a:lnTo>
                  <a:lnTo>
                    <a:pt x="53670" y="133540"/>
                  </a:lnTo>
                  <a:lnTo>
                    <a:pt x="134162" y="133540"/>
                  </a:lnTo>
                  <a:lnTo>
                    <a:pt x="134162" y="53035"/>
                  </a:lnTo>
                  <a:close/>
                </a:path>
                <a:path w="1100454" h="1099820">
                  <a:moveTo>
                    <a:pt x="187833" y="911860"/>
                  </a:moveTo>
                  <a:lnTo>
                    <a:pt x="0" y="911860"/>
                  </a:lnTo>
                  <a:lnTo>
                    <a:pt x="0" y="938530"/>
                  </a:lnTo>
                  <a:lnTo>
                    <a:pt x="0" y="1073150"/>
                  </a:lnTo>
                  <a:lnTo>
                    <a:pt x="0" y="1099820"/>
                  </a:lnTo>
                  <a:lnTo>
                    <a:pt x="187833" y="1099820"/>
                  </a:lnTo>
                  <a:lnTo>
                    <a:pt x="187833" y="1073150"/>
                  </a:lnTo>
                  <a:lnTo>
                    <a:pt x="26835" y="1073150"/>
                  </a:lnTo>
                  <a:lnTo>
                    <a:pt x="26835" y="938530"/>
                  </a:lnTo>
                  <a:lnTo>
                    <a:pt x="160997" y="938530"/>
                  </a:lnTo>
                  <a:lnTo>
                    <a:pt x="160997" y="1072667"/>
                  </a:lnTo>
                  <a:lnTo>
                    <a:pt x="187833" y="1072667"/>
                  </a:lnTo>
                  <a:lnTo>
                    <a:pt x="187833" y="938530"/>
                  </a:lnTo>
                  <a:lnTo>
                    <a:pt x="187833" y="911860"/>
                  </a:lnTo>
                  <a:close/>
                </a:path>
                <a:path w="1100454" h="1099820">
                  <a:moveTo>
                    <a:pt x="187833" y="0"/>
                  </a:moveTo>
                  <a:lnTo>
                    <a:pt x="160997" y="0"/>
                  </a:lnTo>
                  <a:lnTo>
                    <a:pt x="160997" y="26670"/>
                  </a:lnTo>
                  <a:lnTo>
                    <a:pt x="160997" y="160020"/>
                  </a:lnTo>
                  <a:lnTo>
                    <a:pt x="26835" y="160020"/>
                  </a:lnTo>
                  <a:lnTo>
                    <a:pt x="26835" y="26670"/>
                  </a:lnTo>
                  <a:lnTo>
                    <a:pt x="160997" y="26670"/>
                  </a:lnTo>
                  <a:lnTo>
                    <a:pt x="160997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60020"/>
                  </a:lnTo>
                  <a:lnTo>
                    <a:pt x="0" y="186690"/>
                  </a:lnTo>
                  <a:lnTo>
                    <a:pt x="187833" y="186690"/>
                  </a:lnTo>
                  <a:lnTo>
                    <a:pt x="187833" y="160362"/>
                  </a:lnTo>
                  <a:lnTo>
                    <a:pt x="187833" y="160020"/>
                  </a:lnTo>
                  <a:lnTo>
                    <a:pt x="187833" y="26670"/>
                  </a:lnTo>
                  <a:lnTo>
                    <a:pt x="187833" y="26212"/>
                  </a:lnTo>
                  <a:lnTo>
                    <a:pt x="187833" y="0"/>
                  </a:lnTo>
                  <a:close/>
                </a:path>
                <a:path w="1100454" h="1099820">
                  <a:moveTo>
                    <a:pt x="563486" y="483552"/>
                  </a:moveTo>
                  <a:lnTo>
                    <a:pt x="536651" y="483552"/>
                  </a:lnTo>
                  <a:lnTo>
                    <a:pt x="536651" y="510222"/>
                  </a:lnTo>
                  <a:lnTo>
                    <a:pt x="563486" y="510222"/>
                  </a:lnTo>
                  <a:lnTo>
                    <a:pt x="563486" y="483552"/>
                  </a:lnTo>
                  <a:close/>
                </a:path>
                <a:path w="1100454" h="1099820">
                  <a:moveTo>
                    <a:pt x="617143" y="483552"/>
                  </a:moveTo>
                  <a:lnTo>
                    <a:pt x="590308" y="483552"/>
                  </a:lnTo>
                  <a:lnTo>
                    <a:pt x="590308" y="510222"/>
                  </a:lnTo>
                  <a:lnTo>
                    <a:pt x="617143" y="510222"/>
                  </a:lnTo>
                  <a:lnTo>
                    <a:pt x="617143" y="483552"/>
                  </a:lnTo>
                  <a:close/>
                </a:path>
                <a:path w="1100454" h="1099820">
                  <a:moveTo>
                    <a:pt x="617143" y="428942"/>
                  </a:moveTo>
                  <a:lnTo>
                    <a:pt x="590308" y="428942"/>
                  </a:lnTo>
                  <a:lnTo>
                    <a:pt x="590308" y="455612"/>
                  </a:lnTo>
                  <a:lnTo>
                    <a:pt x="617143" y="455612"/>
                  </a:lnTo>
                  <a:lnTo>
                    <a:pt x="617143" y="428942"/>
                  </a:lnTo>
                  <a:close/>
                </a:path>
                <a:path w="1100454" h="1099820">
                  <a:moveTo>
                    <a:pt x="670814" y="428942"/>
                  </a:moveTo>
                  <a:lnTo>
                    <a:pt x="643978" y="428942"/>
                  </a:lnTo>
                  <a:lnTo>
                    <a:pt x="643978" y="536892"/>
                  </a:lnTo>
                  <a:lnTo>
                    <a:pt x="670814" y="536892"/>
                  </a:lnTo>
                  <a:lnTo>
                    <a:pt x="670814" y="428942"/>
                  </a:lnTo>
                  <a:close/>
                </a:path>
                <a:path w="1100454" h="1099820">
                  <a:moveTo>
                    <a:pt x="751306" y="428942"/>
                  </a:moveTo>
                  <a:lnTo>
                    <a:pt x="724471" y="428942"/>
                  </a:lnTo>
                  <a:lnTo>
                    <a:pt x="697636" y="428942"/>
                  </a:lnTo>
                  <a:lnTo>
                    <a:pt x="697636" y="510222"/>
                  </a:lnTo>
                  <a:lnTo>
                    <a:pt x="724471" y="510222"/>
                  </a:lnTo>
                  <a:lnTo>
                    <a:pt x="751306" y="510222"/>
                  </a:lnTo>
                  <a:lnTo>
                    <a:pt x="751306" y="428942"/>
                  </a:lnTo>
                  <a:close/>
                </a:path>
                <a:path w="1100454" h="1099820">
                  <a:moveTo>
                    <a:pt x="885469" y="1072667"/>
                  </a:moveTo>
                  <a:lnTo>
                    <a:pt x="858634" y="1072667"/>
                  </a:lnTo>
                  <a:lnTo>
                    <a:pt x="831799" y="1072667"/>
                  </a:lnTo>
                  <a:lnTo>
                    <a:pt x="831799" y="1099502"/>
                  </a:lnTo>
                  <a:lnTo>
                    <a:pt x="858634" y="1099502"/>
                  </a:lnTo>
                  <a:lnTo>
                    <a:pt x="885469" y="1099502"/>
                  </a:lnTo>
                  <a:lnTo>
                    <a:pt x="885469" y="1072667"/>
                  </a:lnTo>
                  <a:close/>
                </a:path>
                <a:path w="1100454" h="1099820">
                  <a:moveTo>
                    <a:pt x="939126" y="911669"/>
                  </a:moveTo>
                  <a:lnTo>
                    <a:pt x="912304" y="911669"/>
                  </a:lnTo>
                  <a:lnTo>
                    <a:pt x="912304" y="938504"/>
                  </a:lnTo>
                  <a:lnTo>
                    <a:pt x="939126" y="938504"/>
                  </a:lnTo>
                  <a:lnTo>
                    <a:pt x="939126" y="911669"/>
                  </a:lnTo>
                  <a:close/>
                </a:path>
                <a:path w="1100454" h="1099820">
                  <a:moveTo>
                    <a:pt x="992797" y="858520"/>
                  </a:moveTo>
                  <a:lnTo>
                    <a:pt x="965962" y="858520"/>
                  </a:lnTo>
                  <a:lnTo>
                    <a:pt x="965962" y="885190"/>
                  </a:lnTo>
                  <a:lnTo>
                    <a:pt x="965962" y="965200"/>
                  </a:lnTo>
                  <a:lnTo>
                    <a:pt x="885469" y="965200"/>
                  </a:lnTo>
                  <a:lnTo>
                    <a:pt x="885469" y="885190"/>
                  </a:lnTo>
                  <a:lnTo>
                    <a:pt x="965962" y="885190"/>
                  </a:lnTo>
                  <a:lnTo>
                    <a:pt x="965962" y="858520"/>
                  </a:lnTo>
                  <a:lnTo>
                    <a:pt x="858634" y="858520"/>
                  </a:lnTo>
                  <a:lnTo>
                    <a:pt x="858634" y="885190"/>
                  </a:lnTo>
                  <a:lnTo>
                    <a:pt x="858634" y="965200"/>
                  </a:lnTo>
                  <a:lnTo>
                    <a:pt x="858634" y="991870"/>
                  </a:lnTo>
                  <a:lnTo>
                    <a:pt x="992797" y="991870"/>
                  </a:lnTo>
                  <a:lnTo>
                    <a:pt x="992797" y="965339"/>
                  </a:lnTo>
                  <a:lnTo>
                    <a:pt x="992797" y="965200"/>
                  </a:lnTo>
                  <a:lnTo>
                    <a:pt x="992797" y="885190"/>
                  </a:lnTo>
                  <a:lnTo>
                    <a:pt x="992797" y="884834"/>
                  </a:lnTo>
                  <a:lnTo>
                    <a:pt x="992797" y="858520"/>
                  </a:lnTo>
                  <a:close/>
                </a:path>
                <a:path w="1100454" h="1099820">
                  <a:moveTo>
                    <a:pt x="1046454" y="53035"/>
                  </a:moveTo>
                  <a:lnTo>
                    <a:pt x="965962" y="53035"/>
                  </a:lnTo>
                  <a:lnTo>
                    <a:pt x="965962" y="133540"/>
                  </a:lnTo>
                  <a:lnTo>
                    <a:pt x="1046454" y="133540"/>
                  </a:lnTo>
                  <a:lnTo>
                    <a:pt x="1046454" y="53035"/>
                  </a:lnTo>
                  <a:close/>
                </a:path>
                <a:path w="1100454" h="1099820">
                  <a:moveTo>
                    <a:pt x="1100124" y="0"/>
                  </a:moveTo>
                  <a:lnTo>
                    <a:pt x="1073289" y="0"/>
                  </a:lnTo>
                  <a:lnTo>
                    <a:pt x="1073289" y="26670"/>
                  </a:lnTo>
                  <a:lnTo>
                    <a:pt x="1073289" y="160020"/>
                  </a:lnTo>
                  <a:lnTo>
                    <a:pt x="939126" y="160020"/>
                  </a:lnTo>
                  <a:lnTo>
                    <a:pt x="939126" y="26670"/>
                  </a:lnTo>
                  <a:lnTo>
                    <a:pt x="1073289" y="26670"/>
                  </a:lnTo>
                  <a:lnTo>
                    <a:pt x="1073289" y="0"/>
                  </a:lnTo>
                  <a:lnTo>
                    <a:pt x="912304" y="0"/>
                  </a:lnTo>
                  <a:lnTo>
                    <a:pt x="912304" y="26670"/>
                  </a:lnTo>
                  <a:lnTo>
                    <a:pt x="912304" y="160020"/>
                  </a:lnTo>
                  <a:lnTo>
                    <a:pt x="912304" y="186690"/>
                  </a:lnTo>
                  <a:lnTo>
                    <a:pt x="1100124" y="186690"/>
                  </a:lnTo>
                  <a:lnTo>
                    <a:pt x="1100124" y="160362"/>
                  </a:lnTo>
                  <a:lnTo>
                    <a:pt x="1100124" y="160020"/>
                  </a:lnTo>
                  <a:lnTo>
                    <a:pt x="1100124" y="26670"/>
                  </a:lnTo>
                  <a:lnTo>
                    <a:pt x="1100124" y="26212"/>
                  </a:lnTo>
                  <a:lnTo>
                    <a:pt x="11001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7719" y="1472219"/>
              <a:ext cx="4516120" cy="5075555"/>
            </a:xfrm>
            <a:custGeom>
              <a:avLst/>
              <a:gdLst/>
              <a:ahLst/>
              <a:cxnLst/>
              <a:rect l="l" t="t" r="r" b="b"/>
              <a:pathLst>
                <a:path w="4516120" h="5075555">
                  <a:moveTo>
                    <a:pt x="4239226" y="4370072"/>
                  </a:moveTo>
                  <a:lnTo>
                    <a:pt x="4239226" y="293371"/>
                  </a:lnTo>
                </a:path>
                <a:path w="4516120" h="5075555">
                  <a:moveTo>
                    <a:pt x="0" y="296734"/>
                  </a:moveTo>
                  <a:lnTo>
                    <a:pt x="4239568" y="296734"/>
                  </a:lnTo>
                </a:path>
                <a:path w="4516120" h="5075555">
                  <a:moveTo>
                    <a:pt x="4515426" y="5074939"/>
                  </a:moveTo>
                  <a:lnTo>
                    <a:pt x="4515426" y="0"/>
                  </a:lnTo>
                </a:path>
                <a:path w="4516120" h="5075555">
                  <a:moveTo>
                    <a:pt x="755651" y="4183"/>
                  </a:moveTo>
                  <a:lnTo>
                    <a:pt x="4515799" y="4183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0072" y="5428584"/>
              <a:ext cx="1055370" cy="431800"/>
            </a:xfrm>
            <a:custGeom>
              <a:avLst/>
              <a:gdLst/>
              <a:ahLst/>
              <a:cxnLst/>
              <a:rect l="l" t="t" r="r" b="b"/>
              <a:pathLst>
                <a:path w="1055370" h="431800">
                  <a:moveTo>
                    <a:pt x="1055317" y="43151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31064" y="1478505"/>
              <a:ext cx="552450" cy="287655"/>
            </a:xfrm>
            <a:custGeom>
              <a:avLst/>
              <a:gdLst/>
              <a:ahLst/>
              <a:cxnLst/>
              <a:rect l="l" t="t" r="r" b="b"/>
              <a:pathLst>
                <a:path w="552450" h="287655">
                  <a:moveTo>
                    <a:pt x="276221" y="0"/>
                  </a:moveTo>
                  <a:lnTo>
                    <a:pt x="339556" y="3791"/>
                  </a:lnTo>
                  <a:lnTo>
                    <a:pt x="397696" y="14589"/>
                  </a:lnTo>
                  <a:lnTo>
                    <a:pt x="448983" y="31535"/>
                  </a:lnTo>
                  <a:lnTo>
                    <a:pt x="491759" y="53764"/>
                  </a:lnTo>
                  <a:lnTo>
                    <a:pt x="524367" y="80416"/>
                  </a:lnTo>
                  <a:lnTo>
                    <a:pt x="552442" y="143543"/>
                  </a:lnTo>
                  <a:lnTo>
                    <a:pt x="545147" y="176456"/>
                  </a:lnTo>
                  <a:lnTo>
                    <a:pt x="491759" y="233323"/>
                  </a:lnTo>
                  <a:lnTo>
                    <a:pt x="448983" y="255553"/>
                  </a:lnTo>
                  <a:lnTo>
                    <a:pt x="397696" y="272498"/>
                  </a:lnTo>
                  <a:lnTo>
                    <a:pt x="339556" y="283297"/>
                  </a:lnTo>
                  <a:lnTo>
                    <a:pt x="276221" y="287088"/>
                  </a:lnTo>
                  <a:lnTo>
                    <a:pt x="212885" y="283297"/>
                  </a:lnTo>
                  <a:lnTo>
                    <a:pt x="154745" y="272498"/>
                  </a:lnTo>
                  <a:lnTo>
                    <a:pt x="103458" y="255553"/>
                  </a:lnTo>
                  <a:lnTo>
                    <a:pt x="60682" y="233323"/>
                  </a:lnTo>
                  <a:lnTo>
                    <a:pt x="28075" y="206670"/>
                  </a:lnTo>
                  <a:lnTo>
                    <a:pt x="0" y="143543"/>
                  </a:lnTo>
                  <a:lnTo>
                    <a:pt x="7295" y="110630"/>
                  </a:lnTo>
                  <a:lnTo>
                    <a:pt x="60682" y="53764"/>
                  </a:lnTo>
                  <a:lnTo>
                    <a:pt x="103458" y="31535"/>
                  </a:lnTo>
                  <a:lnTo>
                    <a:pt x="154745" y="14589"/>
                  </a:lnTo>
                  <a:lnTo>
                    <a:pt x="212885" y="3791"/>
                  </a:lnTo>
                  <a:lnTo>
                    <a:pt x="27622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400" y="4405374"/>
              <a:ext cx="2745740" cy="1586230"/>
            </a:xfrm>
            <a:custGeom>
              <a:avLst/>
              <a:gdLst/>
              <a:ahLst/>
              <a:cxnLst/>
              <a:rect l="l" t="t" r="r" b="b"/>
              <a:pathLst>
                <a:path w="2745740" h="1586229">
                  <a:moveTo>
                    <a:pt x="1389548" y="0"/>
                  </a:moveTo>
                  <a:lnTo>
                    <a:pt x="0" y="792168"/>
                  </a:lnTo>
                  <a:lnTo>
                    <a:pt x="1368205" y="1586191"/>
                  </a:lnTo>
                  <a:lnTo>
                    <a:pt x="2745687" y="794023"/>
                  </a:lnTo>
                  <a:lnTo>
                    <a:pt x="138954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775" y="2899879"/>
              <a:ext cx="1383030" cy="3094990"/>
            </a:xfrm>
            <a:custGeom>
              <a:avLst/>
              <a:gdLst/>
              <a:ahLst/>
              <a:cxnLst/>
              <a:rect l="l" t="t" r="r" b="b"/>
              <a:pathLst>
                <a:path w="1383030" h="3094990">
                  <a:moveTo>
                    <a:pt x="1382647" y="0"/>
                  </a:moveTo>
                  <a:lnTo>
                    <a:pt x="0" y="2297188"/>
                  </a:lnTo>
                  <a:lnTo>
                    <a:pt x="1367805" y="3094465"/>
                  </a:lnTo>
                  <a:lnTo>
                    <a:pt x="13826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742" y="5001259"/>
              <a:ext cx="1945005" cy="1122680"/>
            </a:xfrm>
            <a:custGeom>
              <a:avLst/>
              <a:gdLst/>
              <a:ahLst/>
              <a:cxnLst/>
              <a:rect l="l" t="t" r="r" b="b"/>
              <a:pathLst>
                <a:path w="1945005" h="1122679">
                  <a:moveTo>
                    <a:pt x="1944517" y="112266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0580" y="2899879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14842" y="0"/>
                  </a:moveTo>
                  <a:lnTo>
                    <a:pt x="0" y="3094465"/>
                  </a:lnTo>
                  <a:lnTo>
                    <a:pt x="1380269" y="2300442"/>
                  </a:lnTo>
                  <a:lnTo>
                    <a:pt x="1484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0580" y="2899879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0" y="3094465"/>
                  </a:moveTo>
                  <a:lnTo>
                    <a:pt x="14842" y="0"/>
                  </a:lnTo>
                  <a:lnTo>
                    <a:pt x="1380269" y="2300442"/>
                  </a:lnTo>
                  <a:lnTo>
                    <a:pt x="0" y="309446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59059" y="4988587"/>
              <a:ext cx="1985010" cy="1146175"/>
            </a:xfrm>
            <a:custGeom>
              <a:avLst/>
              <a:gdLst/>
              <a:ahLst/>
              <a:cxnLst/>
              <a:rect l="l" t="t" r="r" b="b"/>
              <a:pathLst>
                <a:path w="1985010" h="1146175">
                  <a:moveTo>
                    <a:pt x="0" y="1145909"/>
                  </a:moveTo>
                  <a:lnTo>
                    <a:pt x="198477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0269" y="4405651"/>
              <a:ext cx="2735580" cy="795020"/>
            </a:xfrm>
            <a:custGeom>
              <a:avLst/>
              <a:gdLst/>
              <a:ahLst/>
              <a:cxnLst/>
              <a:rect l="l" t="t" r="r" b="b"/>
              <a:pathLst>
                <a:path w="2735579" h="795020">
                  <a:moveTo>
                    <a:pt x="2735258" y="786556"/>
                  </a:moveTo>
                  <a:lnTo>
                    <a:pt x="1372904" y="0"/>
                  </a:lnTo>
                </a:path>
                <a:path w="2735579" h="795020">
                  <a:moveTo>
                    <a:pt x="0" y="794721"/>
                  </a:moveTo>
                  <a:lnTo>
                    <a:pt x="1369606" y="398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40797" y="4121118"/>
              <a:ext cx="421589" cy="691299"/>
            </a:xfrm>
            <a:prstGeom prst="rect">
              <a:avLst/>
            </a:prstGeom>
          </p:spPr>
        </p:pic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0797" y="4121118"/>
              <a:ext cx="421640" cy="691515"/>
            </a:xfrm>
            <a:custGeom>
              <a:avLst/>
              <a:gdLst/>
              <a:ahLst/>
              <a:cxnLst/>
              <a:rect l="l" t="t" r="r" b="b"/>
              <a:pathLst>
                <a:path w="421639" h="691514">
                  <a:moveTo>
                    <a:pt x="155786" y="758"/>
                  </a:moveTo>
                  <a:lnTo>
                    <a:pt x="223004" y="8066"/>
                  </a:lnTo>
                  <a:lnTo>
                    <a:pt x="286757" y="48105"/>
                  </a:lnTo>
                  <a:lnTo>
                    <a:pt x="316002" y="78789"/>
                  </a:lnTo>
                  <a:lnTo>
                    <a:pt x="342781" y="115727"/>
                  </a:lnTo>
                  <a:lnTo>
                    <a:pt x="366563" y="158275"/>
                  </a:lnTo>
                  <a:lnTo>
                    <a:pt x="386813" y="205789"/>
                  </a:lnTo>
                  <a:lnTo>
                    <a:pt x="403000" y="257627"/>
                  </a:lnTo>
                  <a:lnTo>
                    <a:pt x="414590" y="313145"/>
                  </a:lnTo>
                  <a:lnTo>
                    <a:pt x="420847" y="369513"/>
                  </a:lnTo>
                  <a:lnTo>
                    <a:pt x="421589" y="423813"/>
                  </a:lnTo>
                  <a:lnTo>
                    <a:pt x="417124" y="475269"/>
                  </a:lnTo>
                  <a:lnTo>
                    <a:pt x="407758" y="523103"/>
                  </a:lnTo>
                  <a:lnTo>
                    <a:pt x="393798" y="566539"/>
                  </a:lnTo>
                  <a:lnTo>
                    <a:pt x="375549" y="604798"/>
                  </a:lnTo>
                  <a:lnTo>
                    <a:pt x="353319" y="637105"/>
                  </a:lnTo>
                  <a:lnTo>
                    <a:pt x="298139" y="680753"/>
                  </a:lnTo>
                  <a:lnTo>
                    <a:pt x="232026" y="691299"/>
                  </a:lnTo>
                  <a:lnTo>
                    <a:pt x="198584" y="683232"/>
                  </a:lnTo>
                  <a:lnTo>
                    <a:pt x="134831" y="643194"/>
                  </a:lnTo>
                  <a:lnTo>
                    <a:pt x="105586" y="612509"/>
                  </a:lnTo>
                  <a:lnTo>
                    <a:pt x="78807" y="575572"/>
                  </a:lnTo>
                  <a:lnTo>
                    <a:pt x="55026" y="533024"/>
                  </a:lnTo>
                  <a:lnTo>
                    <a:pt x="34775" y="485510"/>
                  </a:lnTo>
                  <a:lnTo>
                    <a:pt x="18588" y="433672"/>
                  </a:lnTo>
                  <a:lnTo>
                    <a:pt x="6998" y="378154"/>
                  </a:lnTo>
                  <a:lnTo>
                    <a:pt x="742" y="321786"/>
                  </a:lnTo>
                  <a:lnTo>
                    <a:pt x="0" y="267485"/>
                  </a:lnTo>
                  <a:lnTo>
                    <a:pt x="4464" y="216029"/>
                  </a:lnTo>
                  <a:lnTo>
                    <a:pt x="13830" y="168195"/>
                  </a:lnTo>
                  <a:lnTo>
                    <a:pt x="27791" y="124759"/>
                  </a:lnTo>
                  <a:lnTo>
                    <a:pt x="46039" y="86500"/>
                  </a:lnTo>
                  <a:lnTo>
                    <a:pt x="68269" y="54193"/>
                  </a:lnTo>
                  <a:lnTo>
                    <a:pt x="123449" y="10545"/>
                  </a:lnTo>
                  <a:lnTo>
                    <a:pt x="155786" y="75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8999" y="4000295"/>
              <a:ext cx="440055" cy="636905"/>
            </a:xfrm>
            <a:custGeom>
              <a:avLst/>
              <a:gdLst/>
              <a:ahLst/>
              <a:cxnLst/>
              <a:rect l="l" t="t" r="r" b="b"/>
              <a:pathLst>
                <a:path w="440055" h="636904">
                  <a:moveTo>
                    <a:pt x="341688" y="7947"/>
                  </a:moveTo>
                  <a:lnTo>
                    <a:pt x="306772" y="0"/>
                  </a:lnTo>
                  <a:lnTo>
                    <a:pt x="270097" y="2226"/>
                  </a:lnTo>
                  <a:lnTo>
                    <a:pt x="232523" y="13954"/>
                  </a:lnTo>
                  <a:lnTo>
                    <a:pt x="194912" y="34510"/>
                  </a:lnTo>
                  <a:lnTo>
                    <a:pt x="158128" y="63222"/>
                  </a:lnTo>
                  <a:lnTo>
                    <a:pt x="123031" y="99416"/>
                  </a:lnTo>
                  <a:lnTo>
                    <a:pt x="90484" y="142421"/>
                  </a:lnTo>
                  <a:lnTo>
                    <a:pt x="61348" y="191562"/>
                  </a:lnTo>
                  <a:lnTo>
                    <a:pt x="36486" y="246167"/>
                  </a:lnTo>
                  <a:lnTo>
                    <a:pt x="17532" y="303094"/>
                  </a:lnTo>
                  <a:lnTo>
                    <a:pt x="5427" y="358926"/>
                  </a:lnTo>
                  <a:lnTo>
                    <a:pt x="0" y="412585"/>
                  </a:lnTo>
                  <a:lnTo>
                    <a:pt x="1075" y="462990"/>
                  </a:lnTo>
                  <a:lnTo>
                    <a:pt x="8480" y="509062"/>
                  </a:lnTo>
                  <a:lnTo>
                    <a:pt x="22041" y="549721"/>
                  </a:lnTo>
                  <a:lnTo>
                    <a:pt x="41585" y="583888"/>
                  </a:lnTo>
                  <a:lnTo>
                    <a:pt x="97928" y="628426"/>
                  </a:lnTo>
                  <a:lnTo>
                    <a:pt x="132843" y="636373"/>
                  </a:lnTo>
                  <a:lnTo>
                    <a:pt x="169518" y="634147"/>
                  </a:lnTo>
                  <a:lnTo>
                    <a:pt x="207092" y="622420"/>
                  </a:lnTo>
                  <a:lnTo>
                    <a:pt x="244702" y="601864"/>
                  </a:lnTo>
                  <a:lnTo>
                    <a:pt x="281487" y="573153"/>
                  </a:lnTo>
                  <a:lnTo>
                    <a:pt x="316584" y="536959"/>
                  </a:lnTo>
                  <a:lnTo>
                    <a:pt x="349131" y="493954"/>
                  </a:lnTo>
                  <a:lnTo>
                    <a:pt x="378266" y="444813"/>
                  </a:lnTo>
                  <a:lnTo>
                    <a:pt x="403128" y="390207"/>
                  </a:lnTo>
                  <a:lnTo>
                    <a:pt x="422083" y="333281"/>
                  </a:lnTo>
                  <a:lnTo>
                    <a:pt x="434187" y="277449"/>
                  </a:lnTo>
                  <a:lnTo>
                    <a:pt x="439615" y="223791"/>
                  </a:lnTo>
                  <a:lnTo>
                    <a:pt x="438540" y="173386"/>
                  </a:lnTo>
                  <a:lnTo>
                    <a:pt x="431134" y="127314"/>
                  </a:lnTo>
                  <a:lnTo>
                    <a:pt x="417573" y="86654"/>
                  </a:lnTo>
                  <a:lnTo>
                    <a:pt x="398029" y="52487"/>
                  </a:lnTo>
                  <a:lnTo>
                    <a:pt x="341688" y="79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62054" y="3998054"/>
              <a:ext cx="753110" cy="123825"/>
            </a:xfrm>
            <a:custGeom>
              <a:avLst/>
              <a:gdLst/>
              <a:ahLst/>
              <a:cxnLst/>
              <a:rect l="l" t="t" r="r" b="b"/>
              <a:pathLst>
                <a:path w="753110" h="123825">
                  <a:moveTo>
                    <a:pt x="753022" y="12345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2948" y="5263423"/>
              <a:ext cx="529535" cy="363289"/>
            </a:xfrm>
            <a:prstGeom prst="rect">
              <a:avLst/>
            </a:prstGeom>
          </p:spPr>
        </p:pic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8288" y="4319028"/>
              <a:ext cx="202565" cy="270510"/>
            </a:xfrm>
            <a:custGeom>
              <a:avLst/>
              <a:gdLst/>
              <a:ahLst/>
              <a:cxnLst/>
              <a:rect l="l" t="t" r="r" b="b"/>
              <a:pathLst>
                <a:path w="202564" h="270510">
                  <a:moveTo>
                    <a:pt x="53182" y="0"/>
                  </a:moveTo>
                  <a:lnTo>
                    <a:pt x="130388" y="270226"/>
                  </a:lnTo>
                </a:path>
                <a:path w="202564" h="270510">
                  <a:moveTo>
                    <a:pt x="0" y="178753"/>
                  </a:moveTo>
                  <a:lnTo>
                    <a:pt x="202406" y="5731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3411" y="4633980"/>
              <a:ext cx="1028065" cy="174625"/>
            </a:xfrm>
            <a:custGeom>
              <a:avLst/>
              <a:gdLst/>
              <a:ahLst/>
              <a:cxnLst/>
              <a:rect l="l" t="t" r="r" b="b"/>
              <a:pathLst>
                <a:path w="1028064" h="174625">
                  <a:moveTo>
                    <a:pt x="1027703" y="17452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7068" y="5564309"/>
              <a:ext cx="961390" cy="558800"/>
            </a:xfrm>
            <a:custGeom>
              <a:avLst/>
              <a:gdLst/>
              <a:ahLst/>
              <a:cxnLst/>
              <a:rect l="l" t="t" r="r" b="b"/>
              <a:pathLst>
                <a:path w="961389" h="558800">
                  <a:moveTo>
                    <a:pt x="379691" y="449237"/>
                  </a:moveTo>
                  <a:lnTo>
                    <a:pt x="365975" y="441617"/>
                  </a:lnTo>
                  <a:lnTo>
                    <a:pt x="351231" y="450507"/>
                  </a:lnTo>
                  <a:lnTo>
                    <a:pt x="306514" y="479717"/>
                  </a:lnTo>
                  <a:lnTo>
                    <a:pt x="269760" y="458127"/>
                  </a:lnTo>
                  <a:lnTo>
                    <a:pt x="338785" y="414947"/>
                  </a:lnTo>
                  <a:lnTo>
                    <a:pt x="325158" y="407327"/>
                  </a:lnTo>
                  <a:lnTo>
                    <a:pt x="238747" y="461937"/>
                  </a:lnTo>
                  <a:lnTo>
                    <a:pt x="357339" y="529247"/>
                  </a:lnTo>
                  <a:lnTo>
                    <a:pt x="374103" y="517817"/>
                  </a:lnTo>
                  <a:lnTo>
                    <a:pt x="320408" y="487337"/>
                  </a:lnTo>
                  <a:lnTo>
                    <a:pt x="332320" y="479717"/>
                  </a:lnTo>
                  <a:lnTo>
                    <a:pt x="379691" y="449237"/>
                  </a:lnTo>
                  <a:close/>
                </a:path>
                <a:path w="961389" h="558800">
                  <a:moveTo>
                    <a:pt x="423316" y="229743"/>
                  </a:moveTo>
                  <a:lnTo>
                    <a:pt x="144297" y="68643"/>
                  </a:lnTo>
                  <a:lnTo>
                    <a:pt x="145199" y="67335"/>
                  </a:lnTo>
                  <a:lnTo>
                    <a:pt x="148031" y="63474"/>
                  </a:lnTo>
                  <a:lnTo>
                    <a:pt x="175323" y="35242"/>
                  </a:lnTo>
                  <a:lnTo>
                    <a:pt x="177279" y="33680"/>
                  </a:lnTo>
                  <a:lnTo>
                    <a:pt x="179324" y="32042"/>
                  </a:lnTo>
                  <a:lnTo>
                    <a:pt x="183438" y="28930"/>
                  </a:lnTo>
                  <a:lnTo>
                    <a:pt x="187693" y="25882"/>
                  </a:lnTo>
                  <a:lnTo>
                    <a:pt x="192062" y="22910"/>
                  </a:lnTo>
                  <a:lnTo>
                    <a:pt x="0" y="0"/>
                  </a:lnTo>
                  <a:lnTo>
                    <a:pt x="115874" y="154889"/>
                  </a:lnTo>
                  <a:lnTo>
                    <a:pt x="116255" y="149606"/>
                  </a:lnTo>
                  <a:lnTo>
                    <a:pt x="116763" y="144399"/>
                  </a:lnTo>
                  <a:lnTo>
                    <a:pt x="125501" y="105460"/>
                  </a:lnTo>
                  <a:lnTo>
                    <a:pt x="131597" y="90639"/>
                  </a:lnTo>
                  <a:lnTo>
                    <a:pt x="410616" y="251739"/>
                  </a:lnTo>
                  <a:lnTo>
                    <a:pt x="423316" y="229743"/>
                  </a:lnTo>
                  <a:close/>
                </a:path>
                <a:path w="961389" h="558800">
                  <a:moveTo>
                    <a:pt x="567220" y="390817"/>
                  </a:moveTo>
                  <a:lnTo>
                    <a:pt x="550138" y="389547"/>
                  </a:lnTo>
                  <a:lnTo>
                    <a:pt x="516001" y="387007"/>
                  </a:lnTo>
                  <a:lnTo>
                    <a:pt x="508571" y="385737"/>
                  </a:lnTo>
                  <a:lnTo>
                    <a:pt x="494538" y="385737"/>
                  </a:lnTo>
                  <a:lnTo>
                    <a:pt x="487921" y="387007"/>
                  </a:lnTo>
                  <a:lnTo>
                    <a:pt x="483946" y="387007"/>
                  </a:lnTo>
                  <a:lnTo>
                    <a:pt x="478853" y="388277"/>
                  </a:lnTo>
                  <a:lnTo>
                    <a:pt x="472757" y="389547"/>
                  </a:lnTo>
                  <a:lnTo>
                    <a:pt x="479221" y="383197"/>
                  </a:lnTo>
                  <a:lnTo>
                    <a:pt x="483819" y="378117"/>
                  </a:lnTo>
                  <a:lnTo>
                    <a:pt x="486537" y="371767"/>
                  </a:lnTo>
                  <a:lnTo>
                    <a:pt x="487400" y="366687"/>
                  </a:lnTo>
                  <a:lnTo>
                    <a:pt x="487311" y="360337"/>
                  </a:lnTo>
                  <a:lnTo>
                    <a:pt x="484238" y="356527"/>
                  </a:lnTo>
                  <a:lnTo>
                    <a:pt x="483209" y="355257"/>
                  </a:lnTo>
                  <a:lnTo>
                    <a:pt x="468922" y="346367"/>
                  </a:lnTo>
                  <a:lnTo>
                    <a:pt x="467055" y="346049"/>
                  </a:lnTo>
                  <a:lnTo>
                    <a:pt x="467055" y="371767"/>
                  </a:lnTo>
                  <a:lnTo>
                    <a:pt x="466267" y="374307"/>
                  </a:lnTo>
                  <a:lnTo>
                    <a:pt x="460997" y="381927"/>
                  </a:lnTo>
                  <a:lnTo>
                    <a:pt x="456095" y="385737"/>
                  </a:lnTo>
                  <a:lnTo>
                    <a:pt x="414401" y="412407"/>
                  </a:lnTo>
                  <a:lnTo>
                    <a:pt x="376161" y="390817"/>
                  </a:lnTo>
                  <a:lnTo>
                    <a:pt x="414820" y="366687"/>
                  </a:lnTo>
                  <a:lnTo>
                    <a:pt x="421360" y="362877"/>
                  </a:lnTo>
                  <a:lnTo>
                    <a:pt x="427647" y="360337"/>
                  </a:lnTo>
                  <a:lnTo>
                    <a:pt x="433717" y="357797"/>
                  </a:lnTo>
                  <a:lnTo>
                    <a:pt x="439572" y="356527"/>
                  </a:lnTo>
                  <a:lnTo>
                    <a:pt x="447090" y="356527"/>
                  </a:lnTo>
                  <a:lnTo>
                    <a:pt x="453593" y="357797"/>
                  </a:lnTo>
                  <a:lnTo>
                    <a:pt x="462648" y="362877"/>
                  </a:lnTo>
                  <a:lnTo>
                    <a:pt x="464985" y="365417"/>
                  </a:lnTo>
                  <a:lnTo>
                    <a:pt x="467055" y="371767"/>
                  </a:lnTo>
                  <a:lnTo>
                    <a:pt x="467055" y="346049"/>
                  </a:lnTo>
                  <a:lnTo>
                    <a:pt x="461556" y="345097"/>
                  </a:lnTo>
                  <a:lnTo>
                    <a:pt x="444728" y="342557"/>
                  </a:lnTo>
                  <a:lnTo>
                    <a:pt x="436676" y="343827"/>
                  </a:lnTo>
                  <a:lnTo>
                    <a:pt x="429107" y="346367"/>
                  </a:lnTo>
                  <a:lnTo>
                    <a:pt x="423125" y="347637"/>
                  </a:lnTo>
                  <a:lnTo>
                    <a:pt x="416521" y="351447"/>
                  </a:lnTo>
                  <a:lnTo>
                    <a:pt x="409308" y="355257"/>
                  </a:lnTo>
                  <a:lnTo>
                    <a:pt x="401510" y="359067"/>
                  </a:lnTo>
                  <a:lnTo>
                    <a:pt x="347002" y="393357"/>
                  </a:lnTo>
                  <a:lnTo>
                    <a:pt x="462940" y="459397"/>
                  </a:lnTo>
                  <a:lnTo>
                    <a:pt x="473621" y="453047"/>
                  </a:lnTo>
                  <a:lnTo>
                    <a:pt x="479018" y="449237"/>
                  </a:lnTo>
                  <a:lnTo>
                    <a:pt x="427647" y="420027"/>
                  </a:lnTo>
                  <a:lnTo>
                    <a:pt x="439013" y="412407"/>
                  </a:lnTo>
                  <a:lnTo>
                    <a:pt x="450367" y="404787"/>
                  </a:lnTo>
                  <a:lnTo>
                    <a:pt x="453453" y="403517"/>
                  </a:lnTo>
                  <a:lnTo>
                    <a:pt x="458660" y="400977"/>
                  </a:lnTo>
                  <a:lnTo>
                    <a:pt x="462089" y="400977"/>
                  </a:lnTo>
                  <a:lnTo>
                    <a:pt x="469747" y="398437"/>
                  </a:lnTo>
                  <a:lnTo>
                    <a:pt x="487019" y="398437"/>
                  </a:lnTo>
                  <a:lnTo>
                    <a:pt x="493344" y="399707"/>
                  </a:lnTo>
                  <a:lnTo>
                    <a:pt x="500557" y="399707"/>
                  </a:lnTo>
                  <a:lnTo>
                    <a:pt x="508685" y="400977"/>
                  </a:lnTo>
                  <a:lnTo>
                    <a:pt x="518502" y="400977"/>
                  </a:lnTo>
                  <a:lnTo>
                    <a:pt x="547992" y="403517"/>
                  </a:lnTo>
                  <a:lnTo>
                    <a:pt x="555688" y="398437"/>
                  </a:lnTo>
                  <a:lnTo>
                    <a:pt x="567220" y="390817"/>
                  </a:lnTo>
                  <a:close/>
                </a:path>
                <a:path w="961389" h="558800">
                  <a:moveTo>
                    <a:pt x="657161" y="320967"/>
                  </a:moveTo>
                  <a:lnTo>
                    <a:pt x="636955" y="287947"/>
                  </a:lnTo>
                  <a:lnTo>
                    <a:pt x="636270" y="287502"/>
                  </a:lnTo>
                  <a:lnTo>
                    <a:pt x="636270" y="318427"/>
                  </a:lnTo>
                  <a:lnTo>
                    <a:pt x="635647" y="324777"/>
                  </a:lnTo>
                  <a:lnTo>
                    <a:pt x="602424" y="351447"/>
                  </a:lnTo>
                  <a:lnTo>
                    <a:pt x="592213" y="353987"/>
                  </a:lnTo>
                  <a:lnTo>
                    <a:pt x="569988" y="353987"/>
                  </a:lnTo>
                  <a:lnTo>
                    <a:pt x="527050" y="336207"/>
                  </a:lnTo>
                  <a:lnTo>
                    <a:pt x="513664" y="315887"/>
                  </a:lnTo>
                  <a:lnTo>
                    <a:pt x="515073" y="309537"/>
                  </a:lnTo>
                  <a:lnTo>
                    <a:pt x="518375" y="303187"/>
                  </a:lnTo>
                  <a:lnTo>
                    <a:pt x="523582" y="296837"/>
                  </a:lnTo>
                  <a:lnTo>
                    <a:pt x="530694" y="291757"/>
                  </a:lnTo>
                  <a:lnTo>
                    <a:pt x="536562" y="289217"/>
                  </a:lnTo>
                  <a:lnTo>
                    <a:pt x="542823" y="285407"/>
                  </a:lnTo>
                  <a:lnTo>
                    <a:pt x="549503" y="284137"/>
                  </a:lnTo>
                  <a:lnTo>
                    <a:pt x="563841" y="281597"/>
                  </a:lnTo>
                  <a:lnTo>
                    <a:pt x="578459" y="281597"/>
                  </a:lnTo>
                  <a:lnTo>
                    <a:pt x="623354" y="299377"/>
                  </a:lnTo>
                  <a:lnTo>
                    <a:pt x="636270" y="318427"/>
                  </a:lnTo>
                  <a:lnTo>
                    <a:pt x="636270" y="287502"/>
                  </a:lnTo>
                  <a:lnTo>
                    <a:pt x="629221" y="282867"/>
                  </a:lnTo>
                  <a:lnTo>
                    <a:pt x="626402" y="281597"/>
                  </a:lnTo>
                  <a:lnTo>
                    <a:pt x="620776" y="279057"/>
                  </a:lnTo>
                  <a:lnTo>
                    <a:pt x="611949" y="275247"/>
                  </a:lnTo>
                  <a:lnTo>
                    <a:pt x="602729" y="272707"/>
                  </a:lnTo>
                  <a:lnTo>
                    <a:pt x="593153" y="270167"/>
                  </a:lnTo>
                  <a:lnTo>
                    <a:pt x="583298" y="268897"/>
                  </a:lnTo>
                  <a:lnTo>
                    <a:pt x="573443" y="268897"/>
                  </a:lnTo>
                  <a:lnTo>
                    <a:pt x="534733" y="276517"/>
                  </a:lnTo>
                  <a:lnTo>
                    <a:pt x="499541" y="300647"/>
                  </a:lnTo>
                  <a:lnTo>
                    <a:pt x="493610" y="318427"/>
                  </a:lnTo>
                  <a:lnTo>
                    <a:pt x="495477" y="327317"/>
                  </a:lnTo>
                  <a:lnTo>
                    <a:pt x="529717" y="357797"/>
                  </a:lnTo>
                  <a:lnTo>
                    <a:pt x="566775" y="366687"/>
                  </a:lnTo>
                  <a:lnTo>
                    <a:pt x="576821" y="366687"/>
                  </a:lnTo>
                  <a:lnTo>
                    <a:pt x="616267" y="359067"/>
                  </a:lnTo>
                  <a:lnTo>
                    <a:pt x="627087" y="353987"/>
                  </a:lnTo>
                  <a:lnTo>
                    <a:pt x="633260" y="350177"/>
                  </a:lnTo>
                  <a:lnTo>
                    <a:pt x="639978" y="345097"/>
                  </a:lnTo>
                  <a:lnTo>
                    <a:pt x="645579" y="340017"/>
                  </a:lnTo>
                  <a:lnTo>
                    <a:pt x="650049" y="333667"/>
                  </a:lnTo>
                  <a:lnTo>
                    <a:pt x="653415" y="328587"/>
                  </a:lnTo>
                  <a:lnTo>
                    <a:pt x="657161" y="320967"/>
                  </a:lnTo>
                  <a:close/>
                </a:path>
                <a:path w="961389" h="558800">
                  <a:moveTo>
                    <a:pt x="666559" y="548297"/>
                  </a:moveTo>
                  <a:lnTo>
                    <a:pt x="664718" y="545757"/>
                  </a:lnTo>
                  <a:lnTo>
                    <a:pt x="622274" y="487337"/>
                  </a:lnTo>
                  <a:lnTo>
                    <a:pt x="596112" y="450507"/>
                  </a:lnTo>
                  <a:lnTo>
                    <a:pt x="580364" y="461937"/>
                  </a:lnTo>
                  <a:lnTo>
                    <a:pt x="586867" y="469557"/>
                  </a:lnTo>
                  <a:lnTo>
                    <a:pt x="593407" y="478447"/>
                  </a:lnTo>
                  <a:lnTo>
                    <a:pt x="637095" y="535597"/>
                  </a:lnTo>
                  <a:lnTo>
                    <a:pt x="641248" y="540677"/>
                  </a:lnTo>
                  <a:lnTo>
                    <a:pt x="645896" y="545757"/>
                  </a:lnTo>
                  <a:lnTo>
                    <a:pt x="640054" y="544487"/>
                  </a:lnTo>
                  <a:lnTo>
                    <a:pt x="633907" y="543217"/>
                  </a:lnTo>
                  <a:lnTo>
                    <a:pt x="627430" y="540677"/>
                  </a:lnTo>
                  <a:lnTo>
                    <a:pt x="620636" y="539407"/>
                  </a:lnTo>
                  <a:lnTo>
                    <a:pt x="504825" y="512737"/>
                  </a:lnTo>
                  <a:lnTo>
                    <a:pt x="487324" y="524167"/>
                  </a:lnTo>
                  <a:lnTo>
                    <a:pt x="650570" y="558457"/>
                  </a:lnTo>
                  <a:lnTo>
                    <a:pt x="666559" y="548297"/>
                  </a:lnTo>
                  <a:close/>
                </a:path>
                <a:path w="961389" h="558800">
                  <a:moveTo>
                    <a:pt x="741794" y="493687"/>
                  </a:moveTo>
                  <a:lnTo>
                    <a:pt x="627608" y="428917"/>
                  </a:lnTo>
                  <a:lnTo>
                    <a:pt x="612432" y="440347"/>
                  </a:lnTo>
                  <a:lnTo>
                    <a:pt x="727011" y="505117"/>
                  </a:lnTo>
                  <a:lnTo>
                    <a:pt x="731888" y="501307"/>
                  </a:lnTo>
                  <a:lnTo>
                    <a:pt x="741794" y="493687"/>
                  </a:lnTo>
                  <a:close/>
                </a:path>
                <a:path w="961389" h="558800">
                  <a:moveTo>
                    <a:pt x="786041" y="247307"/>
                  </a:moveTo>
                  <a:lnTo>
                    <a:pt x="781558" y="244767"/>
                  </a:lnTo>
                  <a:lnTo>
                    <a:pt x="779310" y="243497"/>
                  </a:lnTo>
                  <a:lnTo>
                    <a:pt x="678268" y="186347"/>
                  </a:lnTo>
                  <a:lnTo>
                    <a:pt x="669201" y="192697"/>
                  </a:lnTo>
                  <a:lnTo>
                    <a:pt x="664692" y="195237"/>
                  </a:lnTo>
                  <a:lnTo>
                    <a:pt x="749490" y="243497"/>
                  </a:lnTo>
                  <a:lnTo>
                    <a:pt x="607771" y="230797"/>
                  </a:lnTo>
                  <a:lnTo>
                    <a:pt x="592734" y="239687"/>
                  </a:lnTo>
                  <a:lnTo>
                    <a:pt x="702614" y="301917"/>
                  </a:lnTo>
                  <a:lnTo>
                    <a:pt x="707161" y="299377"/>
                  </a:lnTo>
                  <a:lnTo>
                    <a:pt x="711720" y="295567"/>
                  </a:lnTo>
                  <a:lnTo>
                    <a:pt x="716330" y="293027"/>
                  </a:lnTo>
                  <a:lnTo>
                    <a:pt x="630313" y="244767"/>
                  </a:lnTo>
                  <a:lnTo>
                    <a:pt x="701459" y="251117"/>
                  </a:lnTo>
                  <a:lnTo>
                    <a:pt x="771855" y="256197"/>
                  </a:lnTo>
                  <a:lnTo>
                    <a:pt x="776617" y="253657"/>
                  </a:lnTo>
                  <a:lnTo>
                    <a:pt x="786041" y="247307"/>
                  </a:lnTo>
                  <a:close/>
                </a:path>
                <a:path w="961389" h="558800">
                  <a:moveTo>
                    <a:pt x="848017" y="418757"/>
                  </a:moveTo>
                  <a:lnTo>
                    <a:pt x="834936" y="411137"/>
                  </a:lnTo>
                  <a:lnTo>
                    <a:pt x="769048" y="458127"/>
                  </a:lnTo>
                  <a:lnTo>
                    <a:pt x="730491" y="436537"/>
                  </a:lnTo>
                  <a:lnTo>
                    <a:pt x="741375" y="428917"/>
                  </a:lnTo>
                  <a:lnTo>
                    <a:pt x="790359" y="394627"/>
                  </a:lnTo>
                  <a:lnTo>
                    <a:pt x="777290" y="387007"/>
                  </a:lnTo>
                  <a:lnTo>
                    <a:pt x="717232" y="428917"/>
                  </a:lnTo>
                  <a:lnTo>
                    <a:pt x="682459" y="408597"/>
                  </a:lnTo>
                  <a:lnTo>
                    <a:pt x="747102" y="365417"/>
                  </a:lnTo>
                  <a:lnTo>
                    <a:pt x="734072" y="357797"/>
                  </a:lnTo>
                  <a:lnTo>
                    <a:pt x="654354" y="411137"/>
                  </a:lnTo>
                  <a:lnTo>
                    <a:pt x="767842" y="475907"/>
                  </a:lnTo>
                  <a:lnTo>
                    <a:pt x="792784" y="458127"/>
                  </a:lnTo>
                  <a:lnTo>
                    <a:pt x="848017" y="418757"/>
                  </a:lnTo>
                  <a:close/>
                </a:path>
                <a:path w="961389" h="558800">
                  <a:moveTo>
                    <a:pt x="848169" y="206667"/>
                  </a:moveTo>
                  <a:lnTo>
                    <a:pt x="770026" y="162217"/>
                  </a:lnTo>
                  <a:lnTo>
                    <a:pt x="754392" y="153327"/>
                  </a:lnTo>
                  <a:lnTo>
                    <a:pt x="788073" y="133007"/>
                  </a:lnTo>
                  <a:lnTo>
                    <a:pt x="775728" y="125387"/>
                  </a:lnTo>
                  <a:lnTo>
                    <a:pt x="693737" y="177457"/>
                  </a:lnTo>
                  <a:lnTo>
                    <a:pt x="697992" y="179997"/>
                  </a:lnTo>
                  <a:lnTo>
                    <a:pt x="706361" y="183807"/>
                  </a:lnTo>
                  <a:lnTo>
                    <a:pt x="740740" y="162217"/>
                  </a:lnTo>
                  <a:lnTo>
                    <a:pt x="834859" y="215557"/>
                  </a:lnTo>
                  <a:lnTo>
                    <a:pt x="848169" y="206667"/>
                  </a:lnTo>
                  <a:close/>
                </a:path>
                <a:path w="961389" h="558800">
                  <a:moveTo>
                    <a:pt x="960970" y="337477"/>
                  </a:moveTo>
                  <a:lnTo>
                    <a:pt x="957072" y="333667"/>
                  </a:lnTo>
                  <a:lnTo>
                    <a:pt x="880338" y="258737"/>
                  </a:lnTo>
                  <a:lnTo>
                    <a:pt x="871359" y="265087"/>
                  </a:lnTo>
                  <a:lnTo>
                    <a:pt x="866914" y="267627"/>
                  </a:lnTo>
                  <a:lnTo>
                    <a:pt x="880325" y="280327"/>
                  </a:lnTo>
                  <a:lnTo>
                    <a:pt x="907275" y="304457"/>
                  </a:lnTo>
                  <a:lnTo>
                    <a:pt x="920737" y="317157"/>
                  </a:lnTo>
                  <a:lnTo>
                    <a:pt x="933653" y="329857"/>
                  </a:lnTo>
                  <a:lnTo>
                    <a:pt x="939152" y="333667"/>
                  </a:lnTo>
                  <a:lnTo>
                    <a:pt x="928598" y="329857"/>
                  </a:lnTo>
                  <a:lnTo>
                    <a:pt x="917359" y="326047"/>
                  </a:lnTo>
                  <a:lnTo>
                    <a:pt x="905433" y="322237"/>
                  </a:lnTo>
                  <a:lnTo>
                    <a:pt x="892835" y="318427"/>
                  </a:lnTo>
                  <a:lnTo>
                    <a:pt x="875398" y="313347"/>
                  </a:lnTo>
                  <a:lnTo>
                    <a:pt x="867346" y="310807"/>
                  </a:lnTo>
                  <a:lnTo>
                    <a:pt x="823087" y="296837"/>
                  </a:lnTo>
                  <a:lnTo>
                    <a:pt x="806462" y="308267"/>
                  </a:lnTo>
                  <a:lnTo>
                    <a:pt x="820000" y="322237"/>
                  </a:lnTo>
                  <a:lnTo>
                    <a:pt x="840460" y="342557"/>
                  </a:lnTo>
                  <a:lnTo>
                    <a:pt x="854113" y="356527"/>
                  </a:lnTo>
                  <a:lnTo>
                    <a:pt x="862317" y="365417"/>
                  </a:lnTo>
                  <a:lnTo>
                    <a:pt x="876604" y="378117"/>
                  </a:lnTo>
                  <a:lnTo>
                    <a:pt x="869975" y="375577"/>
                  </a:lnTo>
                  <a:lnTo>
                    <a:pt x="863257" y="374307"/>
                  </a:lnTo>
                  <a:lnTo>
                    <a:pt x="856437" y="371767"/>
                  </a:lnTo>
                  <a:lnTo>
                    <a:pt x="761326" y="338747"/>
                  </a:lnTo>
                  <a:lnTo>
                    <a:pt x="746620" y="348907"/>
                  </a:lnTo>
                  <a:lnTo>
                    <a:pt x="885075" y="392087"/>
                  </a:lnTo>
                  <a:lnTo>
                    <a:pt x="894537" y="385737"/>
                  </a:lnTo>
                  <a:lnTo>
                    <a:pt x="899312" y="381927"/>
                  </a:lnTo>
                  <a:lnTo>
                    <a:pt x="895515" y="378117"/>
                  </a:lnTo>
                  <a:lnTo>
                    <a:pt x="834694" y="317157"/>
                  </a:lnTo>
                  <a:lnTo>
                    <a:pt x="831392" y="314617"/>
                  </a:lnTo>
                  <a:lnTo>
                    <a:pt x="827646" y="310807"/>
                  </a:lnTo>
                  <a:lnTo>
                    <a:pt x="829576" y="310807"/>
                  </a:lnTo>
                  <a:lnTo>
                    <a:pt x="948143" y="347637"/>
                  </a:lnTo>
                  <a:lnTo>
                    <a:pt x="960970" y="3374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30627" y="5330344"/>
            <a:ext cx="129539" cy="1377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spc="-25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61" name="object 61"/>
          <p:cNvGrpSpPr>
            <a:grpSpLocks noGrp="1" noUngrp="1" noRot="1" noMove="1" noResize="1"/>
          </p:cNvGrpSpPr>
          <p:nvPr/>
        </p:nvGrpSpPr>
        <p:grpSpPr>
          <a:xfrm>
            <a:off x="8230775" y="5348873"/>
            <a:ext cx="238125" cy="102235"/>
            <a:chOff x="8230775" y="5348873"/>
            <a:chExt cx="238125" cy="102235"/>
          </a:xfrm>
        </p:grpSpPr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40775" y="5352472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5" h="24764">
                  <a:moveTo>
                    <a:pt x="12128" y="0"/>
                  </a:moveTo>
                  <a:lnTo>
                    <a:pt x="18829" y="0"/>
                  </a:lnTo>
                  <a:lnTo>
                    <a:pt x="24256" y="5427"/>
                  </a:lnTo>
                  <a:lnTo>
                    <a:pt x="24256" y="12128"/>
                  </a:lnTo>
                  <a:lnTo>
                    <a:pt x="24256" y="18823"/>
                  </a:lnTo>
                  <a:lnTo>
                    <a:pt x="18829" y="24255"/>
                  </a:lnTo>
                  <a:lnTo>
                    <a:pt x="12128" y="24255"/>
                  </a:lnTo>
                  <a:lnTo>
                    <a:pt x="5433" y="24255"/>
                  </a:lnTo>
                  <a:lnTo>
                    <a:pt x="0" y="18823"/>
                  </a:lnTo>
                  <a:lnTo>
                    <a:pt x="0" y="12128"/>
                  </a:lnTo>
                  <a:lnTo>
                    <a:pt x="0" y="5427"/>
                  </a:lnTo>
                  <a:lnTo>
                    <a:pt x="5433" y="0"/>
                  </a:lnTo>
                  <a:lnTo>
                    <a:pt x="1212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33948" y="5373989"/>
              <a:ext cx="75565" cy="73660"/>
            </a:xfrm>
            <a:custGeom>
              <a:avLst/>
              <a:gdLst/>
              <a:ahLst/>
              <a:cxnLst/>
              <a:rect l="l" t="t" r="r" b="b"/>
              <a:pathLst>
                <a:path w="75565" h="73660">
                  <a:moveTo>
                    <a:pt x="20873" y="0"/>
                  </a:moveTo>
                  <a:lnTo>
                    <a:pt x="74941" y="21805"/>
                  </a:lnTo>
                  <a:lnTo>
                    <a:pt x="54068" y="73559"/>
                  </a:lnTo>
                  <a:lnTo>
                    <a:pt x="0" y="51753"/>
                  </a:lnTo>
                  <a:lnTo>
                    <a:pt x="20873" y="0"/>
                  </a:lnTo>
                  <a:close/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66231" y="6845594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64782" y="1115351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8077" y="2551938"/>
            <a:ext cx="3179445" cy="916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Arial"/>
              <a:cs typeface="Arial"/>
            </a:endParaRPr>
          </a:p>
          <a:p>
            <a:pPr marL="1395730" marR="5080" indent="107314">
              <a:lnSpc>
                <a:spcPts val="1340"/>
              </a:lnSpc>
              <a:spcBef>
                <a:spcPts val="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drilled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473055" cy="7322820"/>
            <a:chOff x="73727" y="83569"/>
            <a:chExt cx="10473055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2"/>
                  </a:lnTo>
                  <a:lnTo>
                    <a:pt x="0" y="731520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662" y="4911451"/>
            <a:ext cx="2950210" cy="14706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34925" indent="-635" algn="ctr">
              <a:lnSpc>
                <a:spcPts val="1560"/>
              </a:lnSpc>
              <a:spcBef>
                <a:spcPts val="25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ELEVATION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 SQUARE PYRAMID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SHOWN ABOVE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Arial"/>
              <a:cs typeface="Arial"/>
            </a:endParaRPr>
          </a:p>
          <a:p>
            <a:pPr marL="728980" marR="5080" indent="-673735">
              <a:lnSpc>
                <a:spcPts val="1560"/>
              </a:lnSpc>
              <a:spcBef>
                <a:spcPts val="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THEY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85794" y="6675421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5" h="377825">
                <a:moveTo>
                  <a:pt x="188790" y="0"/>
                </a:moveTo>
                <a:lnTo>
                  <a:pt x="238977" y="6743"/>
                </a:lnTo>
                <a:lnTo>
                  <a:pt x="284075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7"/>
                </a:lnTo>
                <a:lnTo>
                  <a:pt x="322283" y="322285"/>
                </a:lnTo>
                <a:lnTo>
                  <a:pt x="284075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4" y="351804"/>
                </a:lnTo>
                <a:lnTo>
                  <a:pt x="55295" y="322285"/>
                </a:lnTo>
                <a:lnTo>
                  <a:pt x="25775" y="284077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4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5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  <a:path w="965835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0552" y="7185952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36648" y="572251"/>
            <a:ext cx="5380990" cy="6620509"/>
            <a:chOff x="136648" y="572251"/>
            <a:chExt cx="5380990" cy="6620509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2584" y="6553313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5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9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2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458" y="576061"/>
              <a:ext cx="5373370" cy="353060"/>
            </a:xfrm>
            <a:custGeom>
              <a:avLst/>
              <a:gdLst/>
              <a:ahLst/>
              <a:cxnLst/>
              <a:rect l="l" t="t" r="r" b="b"/>
              <a:pathLst>
                <a:path w="5373370" h="353059">
                  <a:moveTo>
                    <a:pt x="0" y="0"/>
                  </a:moveTo>
                  <a:lnTo>
                    <a:pt x="5373024" y="0"/>
                  </a:lnTo>
                  <a:lnTo>
                    <a:pt x="5373024" y="352611"/>
                  </a:lnTo>
                  <a:lnTo>
                    <a:pt x="0" y="35261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6137" y="3609899"/>
              <a:ext cx="1234440" cy="1234440"/>
            </a:xfrm>
            <a:custGeom>
              <a:avLst/>
              <a:gdLst/>
              <a:ahLst/>
              <a:cxnLst/>
              <a:rect l="l" t="t" r="r" b="b"/>
              <a:pathLst>
                <a:path w="1234439" h="1234439">
                  <a:moveTo>
                    <a:pt x="1234281" y="0"/>
                  </a:moveTo>
                  <a:lnTo>
                    <a:pt x="0" y="0"/>
                  </a:lnTo>
                  <a:lnTo>
                    <a:pt x="0" y="1234281"/>
                  </a:lnTo>
                  <a:lnTo>
                    <a:pt x="1234281" y="1234281"/>
                  </a:lnTo>
                  <a:lnTo>
                    <a:pt x="1234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0538" y="3676987"/>
              <a:ext cx="993140" cy="402590"/>
            </a:xfrm>
            <a:custGeom>
              <a:avLst/>
              <a:gdLst/>
              <a:ahLst/>
              <a:cxnLst/>
              <a:rect l="l" t="t" r="r" b="b"/>
              <a:pathLst>
                <a:path w="993139" h="402589">
                  <a:moveTo>
                    <a:pt x="26835" y="268312"/>
                  </a:moveTo>
                  <a:lnTo>
                    <a:pt x="0" y="268312"/>
                  </a:lnTo>
                  <a:lnTo>
                    <a:pt x="0" y="295148"/>
                  </a:lnTo>
                  <a:lnTo>
                    <a:pt x="26835" y="295148"/>
                  </a:lnTo>
                  <a:lnTo>
                    <a:pt x="26835" y="268312"/>
                  </a:lnTo>
                  <a:close/>
                </a:path>
                <a:path w="993139" h="402589">
                  <a:moveTo>
                    <a:pt x="53670" y="295148"/>
                  </a:moveTo>
                  <a:lnTo>
                    <a:pt x="26835" y="295148"/>
                  </a:lnTo>
                  <a:lnTo>
                    <a:pt x="26835" y="321983"/>
                  </a:lnTo>
                  <a:lnTo>
                    <a:pt x="53670" y="321983"/>
                  </a:lnTo>
                  <a:lnTo>
                    <a:pt x="53670" y="295148"/>
                  </a:lnTo>
                  <a:close/>
                </a:path>
                <a:path w="993139" h="402589">
                  <a:moveTo>
                    <a:pt x="53670" y="241490"/>
                  </a:moveTo>
                  <a:lnTo>
                    <a:pt x="26835" y="241490"/>
                  </a:lnTo>
                  <a:lnTo>
                    <a:pt x="26835" y="268312"/>
                  </a:lnTo>
                  <a:lnTo>
                    <a:pt x="53670" y="268312"/>
                  </a:lnTo>
                  <a:lnTo>
                    <a:pt x="53670" y="241490"/>
                  </a:lnTo>
                  <a:close/>
                </a:path>
                <a:path w="993139" h="402589">
                  <a:moveTo>
                    <a:pt x="107327" y="214655"/>
                  </a:moveTo>
                  <a:lnTo>
                    <a:pt x="80505" y="214655"/>
                  </a:lnTo>
                  <a:lnTo>
                    <a:pt x="53670" y="214655"/>
                  </a:lnTo>
                  <a:lnTo>
                    <a:pt x="53670" y="241490"/>
                  </a:lnTo>
                  <a:lnTo>
                    <a:pt x="80505" y="241490"/>
                  </a:lnTo>
                  <a:lnTo>
                    <a:pt x="107327" y="241490"/>
                  </a:lnTo>
                  <a:lnTo>
                    <a:pt x="107327" y="214655"/>
                  </a:lnTo>
                  <a:close/>
                </a:path>
                <a:path w="993139" h="402589">
                  <a:moveTo>
                    <a:pt x="134162" y="160997"/>
                  </a:moveTo>
                  <a:lnTo>
                    <a:pt x="107327" y="160997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97"/>
                  </a:lnTo>
                  <a:close/>
                </a:path>
                <a:path w="993139" h="402589">
                  <a:moveTo>
                    <a:pt x="134162" y="53657"/>
                  </a:moveTo>
                  <a:lnTo>
                    <a:pt x="107327" y="53657"/>
                  </a:lnTo>
                  <a:lnTo>
                    <a:pt x="107327" y="107327"/>
                  </a:lnTo>
                  <a:lnTo>
                    <a:pt x="134162" y="107327"/>
                  </a:lnTo>
                  <a:lnTo>
                    <a:pt x="134162" y="53657"/>
                  </a:lnTo>
                  <a:close/>
                </a:path>
                <a:path w="993139" h="402589">
                  <a:moveTo>
                    <a:pt x="160997" y="214655"/>
                  </a:move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60997" y="214655"/>
                  </a:lnTo>
                  <a:close/>
                </a:path>
                <a:path w="993139" h="402589">
                  <a:moveTo>
                    <a:pt x="187833" y="268312"/>
                  </a:moveTo>
                  <a:lnTo>
                    <a:pt x="160997" y="268312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12"/>
                  </a:lnTo>
                  <a:close/>
                </a:path>
                <a:path w="993139" h="402589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993139" h="402589">
                  <a:moveTo>
                    <a:pt x="187833" y="53657"/>
                  </a:move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53657"/>
                  </a:lnTo>
                  <a:close/>
                </a:path>
                <a:path w="993139" h="402589">
                  <a:moveTo>
                    <a:pt x="214655" y="295148"/>
                  </a:moveTo>
                  <a:lnTo>
                    <a:pt x="187833" y="295148"/>
                  </a:lnTo>
                  <a:lnTo>
                    <a:pt x="187833" y="321983"/>
                  </a:lnTo>
                  <a:lnTo>
                    <a:pt x="214655" y="321983"/>
                  </a:lnTo>
                  <a:lnTo>
                    <a:pt x="214655" y="295148"/>
                  </a:lnTo>
                  <a:close/>
                </a:path>
                <a:path w="993139" h="402589">
                  <a:moveTo>
                    <a:pt x="214655" y="241490"/>
                  </a:moveTo>
                  <a:lnTo>
                    <a:pt x="187833" y="241490"/>
                  </a:lnTo>
                  <a:lnTo>
                    <a:pt x="187833" y="268312"/>
                  </a:lnTo>
                  <a:lnTo>
                    <a:pt x="214655" y="268312"/>
                  </a:lnTo>
                  <a:lnTo>
                    <a:pt x="214655" y="241490"/>
                  </a:lnTo>
                  <a:close/>
                </a:path>
                <a:path w="993139" h="402589">
                  <a:moveTo>
                    <a:pt x="214655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993139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34162" y="107327"/>
                  </a:lnTo>
                  <a:lnTo>
                    <a:pt x="134162" y="134162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55" y="134162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107327"/>
                  </a:lnTo>
                  <a:close/>
                </a:path>
                <a:path w="993139" h="402589">
                  <a:moveTo>
                    <a:pt x="268325" y="214655"/>
                  </a:moveTo>
                  <a:lnTo>
                    <a:pt x="241490" y="214655"/>
                  </a:lnTo>
                  <a:lnTo>
                    <a:pt x="241490" y="241490"/>
                  </a:lnTo>
                  <a:lnTo>
                    <a:pt x="268325" y="241490"/>
                  </a:lnTo>
                  <a:lnTo>
                    <a:pt x="268325" y="214655"/>
                  </a:lnTo>
                  <a:close/>
                </a:path>
                <a:path w="993139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41490" y="26835"/>
                  </a:lnTo>
                  <a:lnTo>
                    <a:pt x="241490" y="0"/>
                  </a:lnTo>
                  <a:lnTo>
                    <a:pt x="214655" y="0"/>
                  </a:lnTo>
                  <a:lnTo>
                    <a:pt x="187833" y="0"/>
                  </a:lnTo>
                  <a:lnTo>
                    <a:pt x="160997" y="0"/>
                  </a:lnTo>
                  <a:lnTo>
                    <a:pt x="134162" y="0"/>
                  </a:lnTo>
                  <a:lnTo>
                    <a:pt x="134162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87833" y="26835"/>
                  </a:lnTo>
                  <a:lnTo>
                    <a:pt x="214655" y="26835"/>
                  </a:lnTo>
                  <a:lnTo>
                    <a:pt x="214655" y="53657"/>
                  </a:lnTo>
                  <a:lnTo>
                    <a:pt x="241490" y="53657"/>
                  </a:lnTo>
                  <a:lnTo>
                    <a:pt x="241490" y="107327"/>
                  </a:lnTo>
                  <a:lnTo>
                    <a:pt x="268325" y="107327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993139" h="402589">
                  <a:moveTo>
                    <a:pt x="321995" y="0"/>
                  </a:moveTo>
                  <a:lnTo>
                    <a:pt x="295160" y="0"/>
                  </a:lnTo>
                  <a:lnTo>
                    <a:pt x="295160" y="26835"/>
                  </a:lnTo>
                  <a:lnTo>
                    <a:pt x="321995" y="26835"/>
                  </a:lnTo>
                  <a:lnTo>
                    <a:pt x="321995" y="0"/>
                  </a:lnTo>
                  <a:close/>
                </a:path>
                <a:path w="993139" h="402589">
                  <a:moveTo>
                    <a:pt x="375653" y="0"/>
                  </a:moveTo>
                  <a:lnTo>
                    <a:pt x="348818" y="0"/>
                  </a:lnTo>
                  <a:lnTo>
                    <a:pt x="348818" y="26835"/>
                  </a:lnTo>
                  <a:lnTo>
                    <a:pt x="375653" y="26835"/>
                  </a:lnTo>
                  <a:lnTo>
                    <a:pt x="375653" y="0"/>
                  </a:lnTo>
                  <a:close/>
                </a:path>
                <a:path w="993139" h="402589">
                  <a:moveTo>
                    <a:pt x="402488" y="53657"/>
                  </a:moveTo>
                  <a:lnTo>
                    <a:pt x="375653" y="5365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993139" h="402589">
                  <a:moveTo>
                    <a:pt x="429323" y="187820"/>
                  </a:moveTo>
                  <a:lnTo>
                    <a:pt x="402488" y="187820"/>
                  </a:lnTo>
                  <a:lnTo>
                    <a:pt x="402488" y="214655"/>
                  </a:lnTo>
                  <a:lnTo>
                    <a:pt x="375653" y="214655"/>
                  </a:lnTo>
                  <a:lnTo>
                    <a:pt x="375653" y="241490"/>
                  </a:lnTo>
                  <a:lnTo>
                    <a:pt x="348818" y="241490"/>
                  </a:lnTo>
                  <a:lnTo>
                    <a:pt x="348818" y="134162"/>
                  </a:lnTo>
                  <a:lnTo>
                    <a:pt x="321995" y="134162"/>
                  </a:lnTo>
                  <a:lnTo>
                    <a:pt x="321995" y="107327"/>
                  </a:lnTo>
                  <a:lnTo>
                    <a:pt x="348818" y="107327"/>
                  </a:lnTo>
                  <a:lnTo>
                    <a:pt x="348818" y="80492"/>
                  </a:lnTo>
                  <a:lnTo>
                    <a:pt x="321995" y="80492"/>
                  </a:lnTo>
                  <a:lnTo>
                    <a:pt x="295160" y="8049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214655"/>
                  </a:lnTo>
                  <a:lnTo>
                    <a:pt x="295160" y="214655"/>
                  </a:lnTo>
                  <a:lnTo>
                    <a:pt x="295160" y="160997"/>
                  </a:lnTo>
                  <a:lnTo>
                    <a:pt x="321995" y="160997"/>
                  </a:lnTo>
                  <a:lnTo>
                    <a:pt x="321995" y="214655"/>
                  </a:lnTo>
                  <a:lnTo>
                    <a:pt x="295160" y="214655"/>
                  </a:lnTo>
                  <a:lnTo>
                    <a:pt x="295160" y="268312"/>
                  </a:lnTo>
                  <a:lnTo>
                    <a:pt x="321995" y="268312"/>
                  </a:lnTo>
                  <a:lnTo>
                    <a:pt x="348818" y="268312"/>
                  </a:lnTo>
                  <a:lnTo>
                    <a:pt x="375653" y="268312"/>
                  </a:lnTo>
                  <a:lnTo>
                    <a:pt x="402488" y="268312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187820"/>
                  </a:lnTo>
                  <a:close/>
                </a:path>
                <a:path w="993139" h="402589">
                  <a:moveTo>
                    <a:pt x="456145" y="0"/>
                  </a:moveTo>
                  <a:lnTo>
                    <a:pt x="429323" y="0"/>
                  </a:lnTo>
                  <a:lnTo>
                    <a:pt x="402488" y="0"/>
                  </a:lnTo>
                  <a:lnTo>
                    <a:pt x="402488" y="26835"/>
                  </a:lnTo>
                  <a:lnTo>
                    <a:pt x="429323" y="26835"/>
                  </a:lnTo>
                  <a:lnTo>
                    <a:pt x="456145" y="26835"/>
                  </a:lnTo>
                  <a:lnTo>
                    <a:pt x="456145" y="0"/>
                  </a:lnTo>
                  <a:close/>
                </a:path>
                <a:path w="993139" h="402589">
                  <a:moveTo>
                    <a:pt x="482981" y="53657"/>
                  </a:moveTo>
                  <a:lnTo>
                    <a:pt x="456145" y="53657"/>
                  </a:lnTo>
                  <a:lnTo>
                    <a:pt x="456145" y="80492"/>
                  </a:lnTo>
                  <a:lnTo>
                    <a:pt x="482981" y="80492"/>
                  </a:lnTo>
                  <a:lnTo>
                    <a:pt x="482981" y="53657"/>
                  </a:lnTo>
                  <a:close/>
                </a:path>
                <a:path w="993139" h="402589">
                  <a:moveTo>
                    <a:pt x="563473" y="214655"/>
                  </a:moveTo>
                  <a:lnTo>
                    <a:pt x="536651" y="214655"/>
                  </a:lnTo>
                  <a:lnTo>
                    <a:pt x="536651" y="241490"/>
                  </a:lnTo>
                  <a:lnTo>
                    <a:pt x="563473" y="241490"/>
                  </a:lnTo>
                  <a:lnTo>
                    <a:pt x="563473" y="214655"/>
                  </a:lnTo>
                  <a:close/>
                </a:path>
                <a:path w="993139" h="402589">
                  <a:moveTo>
                    <a:pt x="563473" y="160997"/>
                  </a:moveTo>
                  <a:lnTo>
                    <a:pt x="536651" y="160997"/>
                  </a:lnTo>
                  <a:lnTo>
                    <a:pt x="536651" y="187820"/>
                  </a:lnTo>
                  <a:lnTo>
                    <a:pt x="563473" y="187820"/>
                  </a:lnTo>
                  <a:lnTo>
                    <a:pt x="563473" y="160997"/>
                  </a:lnTo>
                  <a:close/>
                </a:path>
                <a:path w="993139" h="402589">
                  <a:moveTo>
                    <a:pt x="590308" y="268312"/>
                  </a:moveTo>
                  <a:lnTo>
                    <a:pt x="563473" y="268312"/>
                  </a:lnTo>
                  <a:lnTo>
                    <a:pt x="536651" y="268312"/>
                  </a:lnTo>
                  <a:lnTo>
                    <a:pt x="536651" y="295148"/>
                  </a:lnTo>
                  <a:lnTo>
                    <a:pt x="563473" y="295148"/>
                  </a:lnTo>
                  <a:lnTo>
                    <a:pt x="590308" y="295148"/>
                  </a:lnTo>
                  <a:lnTo>
                    <a:pt x="590308" y="268312"/>
                  </a:lnTo>
                  <a:close/>
                </a:path>
                <a:path w="993139" h="402589">
                  <a:moveTo>
                    <a:pt x="617143" y="0"/>
                  </a:moveTo>
                  <a:lnTo>
                    <a:pt x="590308" y="0"/>
                  </a:lnTo>
                  <a:lnTo>
                    <a:pt x="590308" y="26835"/>
                  </a:lnTo>
                  <a:lnTo>
                    <a:pt x="617143" y="26835"/>
                  </a:lnTo>
                  <a:lnTo>
                    <a:pt x="617143" y="0"/>
                  </a:lnTo>
                  <a:close/>
                </a:path>
                <a:path w="993139" h="402589">
                  <a:moveTo>
                    <a:pt x="643978" y="53657"/>
                  </a:moveTo>
                  <a:lnTo>
                    <a:pt x="617143" y="53657"/>
                  </a:lnTo>
                  <a:lnTo>
                    <a:pt x="617143" y="80492"/>
                  </a:lnTo>
                  <a:lnTo>
                    <a:pt x="643978" y="80492"/>
                  </a:lnTo>
                  <a:lnTo>
                    <a:pt x="643978" y="53657"/>
                  </a:lnTo>
                  <a:close/>
                </a:path>
                <a:path w="993139" h="402589">
                  <a:moveTo>
                    <a:pt x="670814" y="26835"/>
                  </a:moveTo>
                  <a:lnTo>
                    <a:pt x="643978" y="26835"/>
                  </a:lnTo>
                  <a:lnTo>
                    <a:pt x="643978" y="53657"/>
                  </a:lnTo>
                  <a:lnTo>
                    <a:pt x="670814" y="53657"/>
                  </a:lnTo>
                  <a:lnTo>
                    <a:pt x="670814" y="26835"/>
                  </a:lnTo>
                  <a:close/>
                </a:path>
                <a:path w="993139" h="402589">
                  <a:moveTo>
                    <a:pt x="724471" y="53657"/>
                  </a:moveTo>
                  <a:lnTo>
                    <a:pt x="697636" y="53657"/>
                  </a:lnTo>
                  <a:lnTo>
                    <a:pt x="697636" y="80492"/>
                  </a:lnTo>
                  <a:lnTo>
                    <a:pt x="724471" y="80492"/>
                  </a:lnTo>
                  <a:lnTo>
                    <a:pt x="724471" y="53657"/>
                  </a:lnTo>
                  <a:close/>
                </a:path>
                <a:path w="993139" h="402589">
                  <a:moveTo>
                    <a:pt x="724471" y="0"/>
                  </a:moveTo>
                  <a:lnTo>
                    <a:pt x="697636" y="0"/>
                  </a:lnTo>
                  <a:lnTo>
                    <a:pt x="670814" y="0"/>
                  </a:lnTo>
                  <a:lnTo>
                    <a:pt x="670814" y="26835"/>
                  </a:lnTo>
                  <a:lnTo>
                    <a:pt x="697636" y="26835"/>
                  </a:lnTo>
                  <a:lnTo>
                    <a:pt x="724471" y="26835"/>
                  </a:lnTo>
                  <a:lnTo>
                    <a:pt x="724471" y="0"/>
                  </a:lnTo>
                  <a:close/>
                </a:path>
                <a:path w="993139" h="402589">
                  <a:moveTo>
                    <a:pt x="751306" y="107327"/>
                  </a:moveTo>
                  <a:lnTo>
                    <a:pt x="724471" y="107327"/>
                  </a:lnTo>
                  <a:lnTo>
                    <a:pt x="697636" y="107327"/>
                  </a:lnTo>
                  <a:lnTo>
                    <a:pt x="697636" y="80492"/>
                  </a:lnTo>
                  <a:lnTo>
                    <a:pt x="670814" y="80492"/>
                  </a:lnTo>
                  <a:lnTo>
                    <a:pt x="643978" y="80492"/>
                  </a:lnTo>
                  <a:lnTo>
                    <a:pt x="643978" y="134162"/>
                  </a:lnTo>
                  <a:lnTo>
                    <a:pt x="670814" y="134162"/>
                  </a:lnTo>
                  <a:lnTo>
                    <a:pt x="670814" y="160997"/>
                  </a:lnTo>
                  <a:lnTo>
                    <a:pt x="697636" y="160997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51306" y="134162"/>
                  </a:lnTo>
                  <a:lnTo>
                    <a:pt x="751306" y="107327"/>
                  </a:lnTo>
                  <a:close/>
                </a:path>
                <a:path w="993139" h="402589">
                  <a:moveTo>
                    <a:pt x="751306" y="26835"/>
                  </a:moveTo>
                  <a:lnTo>
                    <a:pt x="724471" y="26835"/>
                  </a:lnTo>
                  <a:lnTo>
                    <a:pt x="724471" y="53657"/>
                  </a:lnTo>
                  <a:lnTo>
                    <a:pt x="751306" y="53657"/>
                  </a:lnTo>
                  <a:lnTo>
                    <a:pt x="751306" y="26835"/>
                  </a:lnTo>
                  <a:close/>
                </a:path>
                <a:path w="993139" h="402589">
                  <a:moveTo>
                    <a:pt x="778141" y="295148"/>
                  </a:moveTo>
                  <a:lnTo>
                    <a:pt x="751306" y="295148"/>
                  </a:lnTo>
                  <a:lnTo>
                    <a:pt x="724471" y="295148"/>
                  </a:lnTo>
                  <a:lnTo>
                    <a:pt x="697636" y="295148"/>
                  </a:lnTo>
                  <a:lnTo>
                    <a:pt x="670814" y="295148"/>
                  </a:lnTo>
                  <a:lnTo>
                    <a:pt x="670814" y="321983"/>
                  </a:lnTo>
                  <a:lnTo>
                    <a:pt x="697636" y="321983"/>
                  </a:lnTo>
                  <a:lnTo>
                    <a:pt x="724471" y="321983"/>
                  </a:lnTo>
                  <a:lnTo>
                    <a:pt x="751306" y="321983"/>
                  </a:lnTo>
                  <a:lnTo>
                    <a:pt x="778141" y="321983"/>
                  </a:lnTo>
                  <a:lnTo>
                    <a:pt x="778141" y="295148"/>
                  </a:lnTo>
                  <a:close/>
                </a:path>
                <a:path w="993139" h="402589">
                  <a:moveTo>
                    <a:pt x="778141" y="214655"/>
                  </a:moveTo>
                  <a:lnTo>
                    <a:pt x="751306" y="214655"/>
                  </a:lnTo>
                  <a:lnTo>
                    <a:pt x="751306" y="187820"/>
                  </a:lnTo>
                  <a:lnTo>
                    <a:pt x="724471" y="187820"/>
                  </a:lnTo>
                  <a:lnTo>
                    <a:pt x="724471" y="160997"/>
                  </a:lnTo>
                  <a:lnTo>
                    <a:pt x="697636" y="160997"/>
                  </a:lnTo>
                  <a:lnTo>
                    <a:pt x="697636" y="214655"/>
                  </a:lnTo>
                  <a:lnTo>
                    <a:pt x="724471" y="214655"/>
                  </a:lnTo>
                  <a:lnTo>
                    <a:pt x="724471" y="241490"/>
                  </a:lnTo>
                  <a:lnTo>
                    <a:pt x="697636" y="241490"/>
                  </a:lnTo>
                  <a:lnTo>
                    <a:pt x="697636" y="214655"/>
                  </a:lnTo>
                  <a:lnTo>
                    <a:pt x="670814" y="214655"/>
                  </a:lnTo>
                  <a:lnTo>
                    <a:pt x="670814" y="160997"/>
                  </a:lnTo>
                  <a:lnTo>
                    <a:pt x="643978" y="160997"/>
                  </a:lnTo>
                  <a:lnTo>
                    <a:pt x="643978" y="187820"/>
                  </a:lnTo>
                  <a:lnTo>
                    <a:pt x="617143" y="187820"/>
                  </a:lnTo>
                  <a:lnTo>
                    <a:pt x="617143" y="160997"/>
                  </a:lnTo>
                  <a:lnTo>
                    <a:pt x="590308" y="160997"/>
                  </a:lnTo>
                  <a:lnTo>
                    <a:pt x="590308" y="187820"/>
                  </a:lnTo>
                  <a:lnTo>
                    <a:pt x="563473" y="187820"/>
                  </a:lnTo>
                  <a:lnTo>
                    <a:pt x="563473" y="214655"/>
                  </a:lnTo>
                  <a:lnTo>
                    <a:pt x="590308" y="214655"/>
                  </a:lnTo>
                  <a:lnTo>
                    <a:pt x="590308" y="268312"/>
                  </a:lnTo>
                  <a:lnTo>
                    <a:pt x="617143" y="268312"/>
                  </a:lnTo>
                  <a:lnTo>
                    <a:pt x="617143" y="321983"/>
                  </a:lnTo>
                  <a:lnTo>
                    <a:pt x="643978" y="321983"/>
                  </a:lnTo>
                  <a:lnTo>
                    <a:pt x="643978" y="241490"/>
                  </a:lnTo>
                  <a:lnTo>
                    <a:pt x="617143" y="241490"/>
                  </a:lnTo>
                  <a:lnTo>
                    <a:pt x="617143" y="214655"/>
                  </a:lnTo>
                  <a:lnTo>
                    <a:pt x="643978" y="214655"/>
                  </a:lnTo>
                  <a:lnTo>
                    <a:pt x="643978" y="241490"/>
                  </a:lnTo>
                  <a:lnTo>
                    <a:pt x="670814" y="241490"/>
                  </a:lnTo>
                  <a:lnTo>
                    <a:pt x="670814" y="268312"/>
                  </a:lnTo>
                  <a:lnTo>
                    <a:pt x="697636" y="268312"/>
                  </a:lnTo>
                  <a:lnTo>
                    <a:pt x="724471" y="268312"/>
                  </a:lnTo>
                  <a:lnTo>
                    <a:pt x="751306" y="268312"/>
                  </a:lnTo>
                  <a:lnTo>
                    <a:pt x="751306" y="241490"/>
                  </a:lnTo>
                  <a:lnTo>
                    <a:pt x="778141" y="241490"/>
                  </a:lnTo>
                  <a:lnTo>
                    <a:pt x="778141" y="214655"/>
                  </a:lnTo>
                  <a:close/>
                </a:path>
                <a:path w="993139" h="402589">
                  <a:moveTo>
                    <a:pt x="778141" y="134162"/>
                  </a:moveTo>
                  <a:lnTo>
                    <a:pt x="751306" y="134162"/>
                  </a:lnTo>
                  <a:lnTo>
                    <a:pt x="751306" y="187820"/>
                  </a:lnTo>
                  <a:lnTo>
                    <a:pt x="778141" y="187820"/>
                  </a:lnTo>
                  <a:lnTo>
                    <a:pt x="778141" y="134162"/>
                  </a:lnTo>
                  <a:close/>
                </a:path>
                <a:path w="993139" h="402589">
                  <a:moveTo>
                    <a:pt x="778141" y="80492"/>
                  </a:moveTo>
                  <a:lnTo>
                    <a:pt x="751306" y="80492"/>
                  </a:lnTo>
                  <a:lnTo>
                    <a:pt x="751306" y="107327"/>
                  </a:lnTo>
                  <a:lnTo>
                    <a:pt x="778141" y="107327"/>
                  </a:lnTo>
                  <a:lnTo>
                    <a:pt x="778141" y="80492"/>
                  </a:lnTo>
                  <a:close/>
                </a:path>
                <a:path w="993139" h="402589">
                  <a:moveTo>
                    <a:pt x="778141" y="0"/>
                  </a:moveTo>
                  <a:lnTo>
                    <a:pt x="751306" y="0"/>
                  </a:lnTo>
                  <a:lnTo>
                    <a:pt x="751306" y="26835"/>
                  </a:lnTo>
                  <a:lnTo>
                    <a:pt x="778141" y="26835"/>
                  </a:lnTo>
                  <a:lnTo>
                    <a:pt x="778141" y="0"/>
                  </a:lnTo>
                  <a:close/>
                </a:path>
                <a:path w="993139" h="402589">
                  <a:moveTo>
                    <a:pt x="939126" y="268312"/>
                  </a:moveTo>
                  <a:lnTo>
                    <a:pt x="912291" y="268312"/>
                  </a:lnTo>
                  <a:lnTo>
                    <a:pt x="912291" y="295148"/>
                  </a:lnTo>
                  <a:lnTo>
                    <a:pt x="939126" y="295148"/>
                  </a:lnTo>
                  <a:lnTo>
                    <a:pt x="939126" y="268312"/>
                  </a:lnTo>
                  <a:close/>
                </a:path>
                <a:path w="993139" h="402589">
                  <a:moveTo>
                    <a:pt x="939126" y="214655"/>
                  </a:moveTo>
                  <a:lnTo>
                    <a:pt x="912291" y="214655"/>
                  </a:lnTo>
                  <a:lnTo>
                    <a:pt x="885469" y="214655"/>
                  </a:lnTo>
                  <a:lnTo>
                    <a:pt x="885469" y="241490"/>
                  </a:lnTo>
                  <a:lnTo>
                    <a:pt x="912291" y="241490"/>
                  </a:lnTo>
                  <a:lnTo>
                    <a:pt x="939126" y="241490"/>
                  </a:lnTo>
                  <a:lnTo>
                    <a:pt x="939126" y="214655"/>
                  </a:lnTo>
                  <a:close/>
                </a:path>
                <a:path w="993139" h="402589">
                  <a:moveTo>
                    <a:pt x="992797" y="295148"/>
                  </a:move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21983"/>
                  </a:lnTo>
                  <a:lnTo>
                    <a:pt x="965962" y="321983"/>
                  </a:lnTo>
                  <a:lnTo>
                    <a:pt x="965962" y="402475"/>
                  </a:lnTo>
                  <a:lnTo>
                    <a:pt x="992797" y="402475"/>
                  </a:lnTo>
                  <a:lnTo>
                    <a:pt x="992797" y="2951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3891642"/>
              <a:ext cx="1100455" cy="429895"/>
            </a:xfrm>
            <a:custGeom>
              <a:avLst/>
              <a:gdLst/>
              <a:ahLst/>
              <a:cxnLst/>
              <a:rect l="l" t="t" r="r" b="b"/>
              <a:pathLst>
                <a:path w="1100454" h="429895">
                  <a:moveTo>
                    <a:pt x="26835" y="295160"/>
                  </a:moveTo>
                  <a:lnTo>
                    <a:pt x="0" y="295160"/>
                  </a:lnTo>
                  <a:lnTo>
                    <a:pt x="0" y="321983"/>
                  </a:lnTo>
                  <a:lnTo>
                    <a:pt x="26835" y="321983"/>
                  </a:lnTo>
                  <a:lnTo>
                    <a:pt x="26835" y="295160"/>
                  </a:lnTo>
                  <a:close/>
                </a:path>
                <a:path w="1100454" h="429895">
                  <a:moveTo>
                    <a:pt x="80505" y="268325"/>
                  </a:moveTo>
                  <a:lnTo>
                    <a:pt x="53670" y="268325"/>
                  </a:lnTo>
                  <a:lnTo>
                    <a:pt x="53670" y="321983"/>
                  </a:lnTo>
                  <a:lnTo>
                    <a:pt x="80505" y="321983"/>
                  </a:lnTo>
                  <a:lnTo>
                    <a:pt x="80505" y="268325"/>
                  </a:lnTo>
                  <a:close/>
                </a:path>
                <a:path w="1100454" h="429895">
                  <a:moveTo>
                    <a:pt x="107327" y="241490"/>
                  </a:moveTo>
                  <a:lnTo>
                    <a:pt x="80505" y="241490"/>
                  </a:lnTo>
                  <a:lnTo>
                    <a:pt x="80505" y="268325"/>
                  </a:lnTo>
                  <a:lnTo>
                    <a:pt x="107327" y="268325"/>
                  </a:lnTo>
                  <a:lnTo>
                    <a:pt x="107327" y="241490"/>
                  </a:lnTo>
                  <a:close/>
                </a:path>
                <a:path w="1100454" h="429895">
                  <a:moveTo>
                    <a:pt x="134162" y="0"/>
                  </a:moveTo>
                  <a:lnTo>
                    <a:pt x="107327" y="0"/>
                  </a:lnTo>
                  <a:lnTo>
                    <a:pt x="80505" y="0"/>
                  </a:lnTo>
                  <a:lnTo>
                    <a:pt x="80505" y="26835"/>
                  </a:lnTo>
                  <a:lnTo>
                    <a:pt x="53670" y="26835"/>
                  </a:lnTo>
                  <a:lnTo>
                    <a:pt x="26835" y="26835"/>
                  </a:lnTo>
                  <a:lnTo>
                    <a:pt x="0" y="26835"/>
                  </a:lnTo>
                  <a:lnTo>
                    <a:pt x="0" y="107327"/>
                  </a:lnTo>
                  <a:lnTo>
                    <a:pt x="26835" y="107327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107327"/>
                  </a:lnTo>
                  <a:lnTo>
                    <a:pt x="26835" y="107327"/>
                  </a:lnTo>
                  <a:lnTo>
                    <a:pt x="26835" y="134162"/>
                  </a:lnTo>
                  <a:lnTo>
                    <a:pt x="0" y="134162"/>
                  </a:lnTo>
                  <a:lnTo>
                    <a:pt x="0" y="241490"/>
                  </a:lnTo>
                  <a:lnTo>
                    <a:pt x="26835" y="241490"/>
                  </a:lnTo>
                  <a:lnTo>
                    <a:pt x="53670" y="241490"/>
                  </a:lnTo>
                  <a:lnTo>
                    <a:pt x="53670" y="214655"/>
                  </a:lnTo>
                  <a:lnTo>
                    <a:pt x="80505" y="214655"/>
                  </a:lnTo>
                  <a:lnTo>
                    <a:pt x="107327" y="214655"/>
                  </a:lnTo>
                  <a:lnTo>
                    <a:pt x="107327" y="187820"/>
                  </a:lnTo>
                  <a:lnTo>
                    <a:pt x="80505" y="187820"/>
                  </a:lnTo>
                  <a:lnTo>
                    <a:pt x="53670" y="187820"/>
                  </a:lnTo>
                  <a:lnTo>
                    <a:pt x="53670" y="134162"/>
                  </a:lnTo>
                  <a:lnTo>
                    <a:pt x="80505" y="134162"/>
                  </a:lnTo>
                  <a:lnTo>
                    <a:pt x="107327" y="134162"/>
                  </a:ln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07327" y="26835"/>
                  </a:lnTo>
                  <a:lnTo>
                    <a:pt x="134162" y="26835"/>
                  </a:lnTo>
                  <a:lnTo>
                    <a:pt x="134162" y="0"/>
                  </a:lnTo>
                  <a:close/>
                </a:path>
                <a:path w="1100454" h="429895">
                  <a:moveTo>
                    <a:pt x="160997" y="134162"/>
                  </a:moveTo>
                  <a:lnTo>
                    <a:pt x="134162" y="134162"/>
                  </a:lnTo>
                  <a:lnTo>
                    <a:pt x="107327" y="134162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97"/>
                  </a:lnTo>
                  <a:lnTo>
                    <a:pt x="160997" y="160997"/>
                  </a:lnTo>
                  <a:lnTo>
                    <a:pt x="160997" y="134162"/>
                  </a:lnTo>
                  <a:close/>
                </a:path>
                <a:path w="1100454" h="429895">
                  <a:moveTo>
                    <a:pt x="187833" y="268325"/>
                  </a:moveTo>
                  <a:lnTo>
                    <a:pt x="160997" y="268325"/>
                  </a:lnTo>
                  <a:lnTo>
                    <a:pt x="160997" y="295160"/>
                  </a:lnTo>
                  <a:lnTo>
                    <a:pt x="187833" y="295160"/>
                  </a:lnTo>
                  <a:lnTo>
                    <a:pt x="187833" y="268325"/>
                  </a:lnTo>
                  <a:close/>
                </a:path>
                <a:path w="1100454" h="429895">
                  <a:moveTo>
                    <a:pt x="187833" y="214655"/>
                  </a:moveTo>
                  <a:lnTo>
                    <a:pt x="160997" y="214655"/>
                  </a:ln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87833" y="241490"/>
                  </a:lnTo>
                  <a:lnTo>
                    <a:pt x="187833" y="214655"/>
                  </a:lnTo>
                  <a:close/>
                </a:path>
                <a:path w="1100454" h="429895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29895">
                  <a:moveTo>
                    <a:pt x="214655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1100454" h="429895">
                  <a:moveTo>
                    <a:pt x="241490" y="214655"/>
                  </a:moveTo>
                  <a:lnTo>
                    <a:pt x="214655" y="214655"/>
                  </a:lnTo>
                  <a:lnTo>
                    <a:pt x="214655" y="241490"/>
                  </a:lnTo>
                  <a:lnTo>
                    <a:pt x="241490" y="241490"/>
                  </a:lnTo>
                  <a:lnTo>
                    <a:pt x="241490" y="214655"/>
                  </a:lnTo>
                  <a:close/>
                </a:path>
                <a:path w="1100454" h="429895">
                  <a:moveTo>
                    <a:pt x="241490" y="53657"/>
                  </a:moveTo>
                  <a:lnTo>
                    <a:pt x="214655" y="53657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214655" y="80492"/>
                  </a:lnTo>
                  <a:lnTo>
                    <a:pt x="214655" y="107327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55" y="134162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53657"/>
                  </a:lnTo>
                  <a:close/>
                </a:path>
                <a:path w="1100454" h="429895">
                  <a:moveTo>
                    <a:pt x="402488" y="53657"/>
                  </a:moveTo>
                  <a:lnTo>
                    <a:pt x="375653" y="53657"/>
                  </a:lnTo>
                  <a:lnTo>
                    <a:pt x="348818" y="53657"/>
                  </a:lnTo>
                  <a:lnTo>
                    <a:pt x="321983" y="5365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160997"/>
                  </a:lnTo>
                  <a:lnTo>
                    <a:pt x="295160" y="160997"/>
                  </a:lnTo>
                  <a:lnTo>
                    <a:pt x="321983" y="160997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1100454" h="429895">
                  <a:moveTo>
                    <a:pt x="536651" y="241490"/>
                  </a:moveTo>
                  <a:lnTo>
                    <a:pt x="509816" y="241490"/>
                  </a:lnTo>
                  <a:lnTo>
                    <a:pt x="509816" y="81330"/>
                  </a:lnTo>
                  <a:lnTo>
                    <a:pt x="482981" y="81330"/>
                  </a:lnTo>
                  <a:lnTo>
                    <a:pt x="482981" y="188010"/>
                  </a:lnTo>
                  <a:lnTo>
                    <a:pt x="456145" y="188010"/>
                  </a:lnTo>
                  <a:lnTo>
                    <a:pt x="456145" y="214680"/>
                  </a:lnTo>
                  <a:lnTo>
                    <a:pt x="429323" y="214680"/>
                  </a:lnTo>
                  <a:lnTo>
                    <a:pt x="429323" y="188010"/>
                  </a:lnTo>
                  <a:lnTo>
                    <a:pt x="402488" y="188010"/>
                  </a:lnTo>
                  <a:lnTo>
                    <a:pt x="402488" y="242620"/>
                  </a:lnTo>
                  <a:lnTo>
                    <a:pt x="429323" y="242620"/>
                  </a:lnTo>
                  <a:lnTo>
                    <a:pt x="429323" y="269290"/>
                  </a:lnTo>
                  <a:lnTo>
                    <a:pt x="402488" y="269290"/>
                  </a:lnTo>
                  <a:lnTo>
                    <a:pt x="402488" y="242620"/>
                  </a:lnTo>
                  <a:lnTo>
                    <a:pt x="375653" y="242620"/>
                  </a:lnTo>
                  <a:lnTo>
                    <a:pt x="375653" y="188010"/>
                  </a:lnTo>
                  <a:lnTo>
                    <a:pt x="348818" y="188010"/>
                  </a:lnTo>
                  <a:lnTo>
                    <a:pt x="348818" y="268325"/>
                  </a:lnTo>
                  <a:lnTo>
                    <a:pt x="321983" y="268325"/>
                  </a:lnTo>
                  <a:lnTo>
                    <a:pt x="321983" y="295160"/>
                  </a:lnTo>
                  <a:lnTo>
                    <a:pt x="348818" y="295160"/>
                  </a:lnTo>
                  <a:lnTo>
                    <a:pt x="348818" y="269290"/>
                  </a:lnTo>
                  <a:lnTo>
                    <a:pt x="375653" y="269290"/>
                  </a:lnTo>
                  <a:lnTo>
                    <a:pt x="375653" y="295960"/>
                  </a:lnTo>
                  <a:lnTo>
                    <a:pt x="348818" y="295960"/>
                  </a:lnTo>
                  <a:lnTo>
                    <a:pt x="348818" y="349300"/>
                  </a:lnTo>
                  <a:lnTo>
                    <a:pt x="375653" y="349300"/>
                  </a:lnTo>
                  <a:lnTo>
                    <a:pt x="375653" y="322630"/>
                  </a:lnTo>
                  <a:lnTo>
                    <a:pt x="402488" y="322630"/>
                  </a:lnTo>
                  <a:lnTo>
                    <a:pt x="402488" y="295960"/>
                  </a:lnTo>
                  <a:lnTo>
                    <a:pt x="429323" y="295960"/>
                  </a:lnTo>
                  <a:lnTo>
                    <a:pt x="429323" y="349300"/>
                  </a:lnTo>
                  <a:lnTo>
                    <a:pt x="456145" y="349300"/>
                  </a:lnTo>
                  <a:lnTo>
                    <a:pt x="456145" y="402640"/>
                  </a:lnTo>
                  <a:lnTo>
                    <a:pt x="482981" y="402640"/>
                  </a:lnTo>
                  <a:lnTo>
                    <a:pt x="482981" y="429310"/>
                  </a:lnTo>
                  <a:lnTo>
                    <a:pt x="509816" y="429310"/>
                  </a:lnTo>
                  <a:lnTo>
                    <a:pt x="536651" y="429310"/>
                  </a:lnTo>
                  <a:lnTo>
                    <a:pt x="536651" y="402640"/>
                  </a:lnTo>
                  <a:lnTo>
                    <a:pt x="509816" y="402640"/>
                  </a:lnTo>
                  <a:lnTo>
                    <a:pt x="509816" y="375970"/>
                  </a:lnTo>
                  <a:lnTo>
                    <a:pt x="482981" y="375970"/>
                  </a:lnTo>
                  <a:lnTo>
                    <a:pt x="482981" y="349300"/>
                  </a:lnTo>
                  <a:lnTo>
                    <a:pt x="509816" y="349300"/>
                  </a:lnTo>
                  <a:lnTo>
                    <a:pt x="536651" y="349300"/>
                  </a:lnTo>
                  <a:lnTo>
                    <a:pt x="536651" y="322630"/>
                  </a:lnTo>
                  <a:lnTo>
                    <a:pt x="509816" y="322630"/>
                  </a:lnTo>
                  <a:lnTo>
                    <a:pt x="482981" y="322630"/>
                  </a:lnTo>
                  <a:lnTo>
                    <a:pt x="456145" y="322630"/>
                  </a:lnTo>
                  <a:lnTo>
                    <a:pt x="456145" y="269290"/>
                  </a:lnTo>
                  <a:lnTo>
                    <a:pt x="482981" y="269290"/>
                  </a:lnTo>
                  <a:lnTo>
                    <a:pt x="482981" y="295160"/>
                  </a:lnTo>
                  <a:lnTo>
                    <a:pt x="509816" y="295160"/>
                  </a:lnTo>
                  <a:lnTo>
                    <a:pt x="509816" y="268325"/>
                  </a:lnTo>
                  <a:lnTo>
                    <a:pt x="482981" y="268325"/>
                  </a:lnTo>
                  <a:lnTo>
                    <a:pt x="482981" y="242620"/>
                  </a:lnTo>
                  <a:lnTo>
                    <a:pt x="509816" y="242620"/>
                  </a:lnTo>
                  <a:lnTo>
                    <a:pt x="509816" y="268325"/>
                  </a:lnTo>
                  <a:lnTo>
                    <a:pt x="536651" y="268325"/>
                  </a:lnTo>
                  <a:lnTo>
                    <a:pt x="536651" y="241490"/>
                  </a:lnTo>
                  <a:close/>
                </a:path>
                <a:path w="1100454" h="429895">
                  <a:moveTo>
                    <a:pt x="670801" y="107327"/>
                  </a:moveTo>
                  <a:lnTo>
                    <a:pt x="643978" y="107327"/>
                  </a:lnTo>
                  <a:lnTo>
                    <a:pt x="643978" y="160997"/>
                  </a:lnTo>
                  <a:lnTo>
                    <a:pt x="670801" y="160997"/>
                  </a:lnTo>
                  <a:lnTo>
                    <a:pt x="670801" y="107327"/>
                  </a:lnTo>
                  <a:close/>
                </a:path>
                <a:path w="1100454" h="429895">
                  <a:moveTo>
                    <a:pt x="697636" y="160997"/>
                  </a:moveTo>
                  <a:lnTo>
                    <a:pt x="670801" y="160997"/>
                  </a:lnTo>
                  <a:lnTo>
                    <a:pt x="670801" y="187820"/>
                  </a:lnTo>
                  <a:lnTo>
                    <a:pt x="697636" y="187820"/>
                  </a:lnTo>
                  <a:lnTo>
                    <a:pt x="697636" y="160997"/>
                  </a:lnTo>
                  <a:close/>
                </a:path>
                <a:path w="1100454" h="429895">
                  <a:moveTo>
                    <a:pt x="724471" y="107327"/>
                  </a:moveTo>
                  <a:lnTo>
                    <a:pt x="697636" y="107327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24471" y="107327"/>
                  </a:lnTo>
                  <a:close/>
                </a:path>
                <a:path w="1100454" h="429895">
                  <a:moveTo>
                    <a:pt x="751306" y="160997"/>
                  </a:moveTo>
                  <a:lnTo>
                    <a:pt x="724471" y="160997"/>
                  </a:lnTo>
                  <a:lnTo>
                    <a:pt x="724471" y="187820"/>
                  </a:lnTo>
                  <a:lnTo>
                    <a:pt x="751306" y="187820"/>
                  </a:lnTo>
                  <a:lnTo>
                    <a:pt x="751306" y="160997"/>
                  </a:lnTo>
                  <a:close/>
                </a:path>
                <a:path w="1100454" h="429895">
                  <a:moveTo>
                    <a:pt x="778141" y="187820"/>
                  </a:moveTo>
                  <a:lnTo>
                    <a:pt x="751306" y="187820"/>
                  </a:lnTo>
                  <a:lnTo>
                    <a:pt x="751306" y="214655"/>
                  </a:lnTo>
                  <a:lnTo>
                    <a:pt x="778141" y="214655"/>
                  </a:lnTo>
                  <a:lnTo>
                    <a:pt x="778141" y="187820"/>
                  </a:lnTo>
                  <a:close/>
                </a:path>
                <a:path w="1100454" h="429895">
                  <a:moveTo>
                    <a:pt x="804964" y="268325"/>
                  </a:moveTo>
                  <a:lnTo>
                    <a:pt x="778141" y="268325"/>
                  </a:lnTo>
                  <a:lnTo>
                    <a:pt x="778141" y="295160"/>
                  </a:lnTo>
                  <a:lnTo>
                    <a:pt x="804964" y="295160"/>
                  </a:lnTo>
                  <a:lnTo>
                    <a:pt x="804964" y="268325"/>
                  </a:lnTo>
                  <a:close/>
                </a:path>
                <a:path w="1100454" h="429895">
                  <a:moveTo>
                    <a:pt x="804964" y="134162"/>
                  </a:moveTo>
                  <a:lnTo>
                    <a:pt x="778141" y="134162"/>
                  </a:lnTo>
                  <a:lnTo>
                    <a:pt x="778141" y="187820"/>
                  </a:lnTo>
                  <a:lnTo>
                    <a:pt x="804964" y="187820"/>
                  </a:lnTo>
                  <a:lnTo>
                    <a:pt x="804964" y="134162"/>
                  </a:lnTo>
                  <a:close/>
                </a:path>
                <a:path w="1100454" h="429895">
                  <a:moveTo>
                    <a:pt x="858634" y="214655"/>
                  </a:moveTo>
                  <a:lnTo>
                    <a:pt x="831799" y="214655"/>
                  </a:lnTo>
                  <a:lnTo>
                    <a:pt x="831799" y="295160"/>
                  </a:lnTo>
                  <a:lnTo>
                    <a:pt x="858634" y="295160"/>
                  </a:lnTo>
                  <a:lnTo>
                    <a:pt x="858634" y="214655"/>
                  </a:lnTo>
                  <a:close/>
                </a:path>
                <a:path w="1100454" h="429895">
                  <a:moveTo>
                    <a:pt x="858634" y="160997"/>
                  </a:moveTo>
                  <a:lnTo>
                    <a:pt x="831799" y="160997"/>
                  </a:lnTo>
                  <a:lnTo>
                    <a:pt x="831799" y="187820"/>
                  </a:lnTo>
                  <a:lnTo>
                    <a:pt x="858634" y="187820"/>
                  </a:lnTo>
                  <a:lnTo>
                    <a:pt x="858634" y="160997"/>
                  </a:lnTo>
                  <a:close/>
                </a:path>
                <a:path w="1100454" h="429895">
                  <a:moveTo>
                    <a:pt x="1019619" y="80492"/>
                  </a:moveTo>
                  <a:lnTo>
                    <a:pt x="992797" y="80492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39126" y="26835"/>
                  </a:lnTo>
                  <a:lnTo>
                    <a:pt x="939126" y="53657"/>
                  </a:lnTo>
                  <a:lnTo>
                    <a:pt x="912291" y="53657"/>
                  </a:lnTo>
                  <a:lnTo>
                    <a:pt x="912291" y="26835"/>
                  </a:lnTo>
                  <a:lnTo>
                    <a:pt x="885469" y="26835"/>
                  </a:lnTo>
                  <a:lnTo>
                    <a:pt x="885469" y="80492"/>
                  </a:lnTo>
                  <a:lnTo>
                    <a:pt x="912291" y="80492"/>
                  </a:lnTo>
                  <a:lnTo>
                    <a:pt x="912291" y="107327"/>
                  </a:lnTo>
                  <a:lnTo>
                    <a:pt x="885469" y="107327"/>
                  </a:lnTo>
                  <a:lnTo>
                    <a:pt x="885469" y="187820"/>
                  </a:lnTo>
                  <a:lnTo>
                    <a:pt x="858634" y="187820"/>
                  </a:lnTo>
                  <a:lnTo>
                    <a:pt x="858634" y="214655"/>
                  </a:lnTo>
                  <a:lnTo>
                    <a:pt x="885469" y="214655"/>
                  </a:lnTo>
                  <a:lnTo>
                    <a:pt x="885469" y="268325"/>
                  </a:lnTo>
                  <a:lnTo>
                    <a:pt x="912291" y="268325"/>
                  </a:lnTo>
                  <a:lnTo>
                    <a:pt x="912291" y="187820"/>
                  </a:lnTo>
                  <a:lnTo>
                    <a:pt x="939126" y="187820"/>
                  </a:lnTo>
                  <a:lnTo>
                    <a:pt x="965962" y="187820"/>
                  </a:lnTo>
                  <a:lnTo>
                    <a:pt x="965962" y="160997"/>
                  </a:lnTo>
                  <a:lnTo>
                    <a:pt x="992797" y="160997"/>
                  </a:lnTo>
                  <a:lnTo>
                    <a:pt x="992797" y="134162"/>
                  </a:lnTo>
                  <a:lnTo>
                    <a:pt x="965962" y="134162"/>
                  </a:lnTo>
                  <a:lnTo>
                    <a:pt x="939126" y="134162"/>
                  </a:lnTo>
                  <a:lnTo>
                    <a:pt x="939126" y="107327"/>
                  </a:lnTo>
                  <a:lnTo>
                    <a:pt x="965962" y="107327"/>
                  </a:lnTo>
                  <a:lnTo>
                    <a:pt x="992797" y="107327"/>
                  </a:lnTo>
                  <a:lnTo>
                    <a:pt x="1019619" y="107327"/>
                  </a:lnTo>
                  <a:lnTo>
                    <a:pt x="1019619" y="80492"/>
                  </a:lnTo>
                  <a:close/>
                </a:path>
                <a:path w="1100454" h="429895">
                  <a:moveTo>
                    <a:pt x="1073289" y="187820"/>
                  </a:moveTo>
                  <a:lnTo>
                    <a:pt x="1046454" y="187820"/>
                  </a:lnTo>
                  <a:lnTo>
                    <a:pt x="1046454" y="160997"/>
                  </a:lnTo>
                  <a:lnTo>
                    <a:pt x="1019619" y="160997"/>
                  </a:lnTo>
                  <a:lnTo>
                    <a:pt x="1019619" y="187820"/>
                  </a:lnTo>
                  <a:lnTo>
                    <a:pt x="992797" y="187820"/>
                  </a:lnTo>
                  <a:lnTo>
                    <a:pt x="965962" y="187820"/>
                  </a:lnTo>
                  <a:lnTo>
                    <a:pt x="965962" y="214655"/>
                  </a:lnTo>
                  <a:lnTo>
                    <a:pt x="992797" y="214655"/>
                  </a:lnTo>
                  <a:lnTo>
                    <a:pt x="1019619" y="214655"/>
                  </a:lnTo>
                  <a:lnTo>
                    <a:pt x="1046454" y="214655"/>
                  </a:lnTo>
                  <a:lnTo>
                    <a:pt x="1073289" y="214655"/>
                  </a:lnTo>
                  <a:lnTo>
                    <a:pt x="1073289" y="187820"/>
                  </a:lnTo>
                  <a:close/>
                </a:path>
                <a:path w="1100454" h="429895">
                  <a:moveTo>
                    <a:pt x="1073289" y="80492"/>
                  </a:moveTo>
                  <a:lnTo>
                    <a:pt x="1046454" y="80492"/>
                  </a:lnTo>
                  <a:lnTo>
                    <a:pt x="1046454" y="107327"/>
                  </a:lnTo>
                  <a:lnTo>
                    <a:pt x="1073289" y="107327"/>
                  </a:lnTo>
                  <a:lnTo>
                    <a:pt x="1073289" y="80492"/>
                  </a:lnTo>
                  <a:close/>
                </a:path>
                <a:path w="1100454" h="429895">
                  <a:moveTo>
                    <a:pt x="1100124" y="268325"/>
                  </a:moveTo>
                  <a:lnTo>
                    <a:pt x="1073289" y="268325"/>
                  </a:lnTo>
                  <a:lnTo>
                    <a:pt x="1073289" y="295160"/>
                  </a:lnTo>
                  <a:lnTo>
                    <a:pt x="1100124" y="295160"/>
                  </a:lnTo>
                  <a:lnTo>
                    <a:pt x="1100124" y="268325"/>
                  </a:lnTo>
                  <a:close/>
                </a:path>
                <a:path w="1100454" h="429895">
                  <a:moveTo>
                    <a:pt x="1100124" y="214655"/>
                  </a:moveTo>
                  <a:lnTo>
                    <a:pt x="1073289" y="214655"/>
                  </a:lnTo>
                  <a:lnTo>
                    <a:pt x="1073289" y="241490"/>
                  </a:lnTo>
                  <a:lnTo>
                    <a:pt x="1100124" y="241490"/>
                  </a:lnTo>
                  <a:lnTo>
                    <a:pt x="1100124" y="2146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3705003"/>
              <a:ext cx="1100455" cy="750570"/>
            </a:xfrm>
            <a:custGeom>
              <a:avLst/>
              <a:gdLst/>
              <a:ahLst/>
              <a:cxnLst/>
              <a:rect l="l" t="t" r="r" b="b"/>
              <a:pathLst>
                <a:path w="1100454" h="750570">
                  <a:moveTo>
                    <a:pt x="26835" y="669620"/>
                  </a:moveTo>
                  <a:lnTo>
                    <a:pt x="0" y="669620"/>
                  </a:lnTo>
                  <a:lnTo>
                    <a:pt x="0" y="696455"/>
                  </a:lnTo>
                  <a:lnTo>
                    <a:pt x="26835" y="696455"/>
                  </a:lnTo>
                  <a:lnTo>
                    <a:pt x="26835" y="669620"/>
                  </a:lnTo>
                  <a:close/>
                </a:path>
                <a:path w="1100454" h="750570">
                  <a:moveTo>
                    <a:pt x="26835" y="562292"/>
                  </a:moveTo>
                  <a:lnTo>
                    <a:pt x="0" y="562292"/>
                  </a:lnTo>
                  <a:lnTo>
                    <a:pt x="0" y="615950"/>
                  </a:lnTo>
                  <a:lnTo>
                    <a:pt x="26835" y="615950"/>
                  </a:lnTo>
                  <a:lnTo>
                    <a:pt x="26835" y="562292"/>
                  </a:lnTo>
                  <a:close/>
                </a:path>
                <a:path w="1100454" h="750570">
                  <a:moveTo>
                    <a:pt x="107327" y="589127"/>
                  </a:moveTo>
                  <a:lnTo>
                    <a:pt x="80505" y="589127"/>
                  </a:lnTo>
                  <a:lnTo>
                    <a:pt x="80505" y="562292"/>
                  </a:lnTo>
                  <a:lnTo>
                    <a:pt x="53670" y="562292"/>
                  </a:lnTo>
                  <a:lnTo>
                    <a:pt x="53670" y="642785"/>
                  </a:lnTo>
                  <a:lnTo>
                    <a:pt x="80505" y="642785"/>
                  </a:lnTo>
                  <a:lnTo>
                    <a:pt x="107327" y="642785"/>
                  </a:lnTo>
                  <a:lnTo>
                    <a:pt x="107327" y="589127"/>
                  </a:lnTo>
                  <a:close/>
                </a:path>
                <a:path w="1100454" h="750570">
                  <a:moveTo>
                    <a:pt x="187833" y="669620"/>
                  </a:moveTo>
                  <a:lnTo>
                    <a:pt x="160997" y="669620"/>
                  </a:lnTo>
                  <a:lnTo>
                    <a:pt x="160997" y="696455"/>
                  </a:lnTo>
                  <a:lnTo>
                    <a:pt x="187833" y="696455"/>
                  </a:lnTo>
                  <a:lnTo>
                    <a:pt x="187833" y="669620"/>
                  </a:lnTo>
                  <a:close/>
                </a:path>
                <a:path w="1100454" h="750570">
                  <a:moveTo>
                    <a:pt x="187833" y="615950"/>
                  </a:moveTo>
                  <a:lnTo>
                    <a:pt x="160997" y="615950"/>
                  </a:lnTo>
                  <a:lnTo>
                    <a:pt x="134162" y="615950"/>
                  </a:lnTo>
                  <a:lnTo>
                    <a:pt x="134162" y="642785"/>
                  </a:lnTo>
                  <a:lnTo>
                    <a:pt x="160997" y="642785"/>
                  </a:lnTo>
                  <a:lnTo>
                    <a:pt x="187833" y="642785"/>
                  </a:lnTo>
                  <a:lnTo>
                    <a:pt x="187833" y="615950"/>
                  </a:lnTo>
                  <a:close/>
                </a:path>
                <a:path w="1100454" h="750570">
                  <a:moveTo>
                    <a:pt x="214655" y="642785"/>
                  </a:moveTo>
                  <a:lnTo>
                    <a:pt x="187833" y="642785"/>
                  </a:lnTo>
                  <a:lnTo>
                    <a:pt x="187833" y="669620"/>
                  </a:lnTo>
                  <a:lnTo>
                    <a:pt x="214655" y="669620"/>
                  </a:lnTo>
                  <a:lnTo>
                    <a:pt x="214655" y="642785"/>
                  </a:lnTo>
                  <a:close/>
                </a:path>
                <a:path w="1100454" h="750570">
                  <a:moveTo>
                    <a:pt x="241490" y="615950"/>
                  </a:moveTo>
                  <a:lnTo>
                    <a:pt x="214655" y="615950"/>
                  </a:lnTo>
                  <a:lnTo>
                    <a:pt x="214655" y="642785"/>
                  </a:lnTo>
                  <a:lnTo>
                    <a:pt x="241490" y="642785"/>
                  </a:lnTo>
                  <a:lnTo>
                    <a:pt x="241490" y="615950"/>
                  </a:lnTo>
                  <a:close/>
                </a:path>
                <a:path w="1100454" h="750570">
                  <a:moveTo>
                    <a:pt x="268325" y="669620"/>
                  </a:moveTo>
                  <a:lnTo>
                    <a:pt x="241490" y="669620"/>
                  </a:lnTo>
                  <a:lnTo>
                    <a:pt x="241490" y="696455"/>
                  </a:lnTo>
                  <a:lnTo>
                    <a:pt x="268325" y="696455"/>
                  </a:lnTo>
                  <a:lnTo>
                    <a:pt x="268325" y="669620"/>
                  </a:lnTo>
                  <a:close/>
                </a:path>
                <a:path w="1100454" h="750570">
                  <a:moveTo>
                    <a:pt x="268325" y="562292"/>
                  </a:moveTo>
                  <a:lnTo>
                    <a:pt x="241490" y="562292"/>
                  </a:lnTo>
                  <a:lnTo>
                    <a:pt x="241490" y="589127"/>
                  </a:lnTo>
                  <a:lnTo>
                    <a:pt x="268325" y="589127"/>
                  </a:lnTo>
                  <a:lnTo>
                    <a:pt x="268325" y="562292"/>
                  </a:lnTo>
                  <a:close/>
                </a:path>
                <a:path w="1100454" h="750570">
                  <a:moveTo>
                    <a:pt x="295160" y="374459"/>
                  </a:moveTo>
                  <a:lnTo>
                    <a:pt x="268325" y="374459"/>
                  </a:lnTo>
                  <a:lnTo>
                    <a:pt x="241490" y="374459"/>
                  </a:lnTo>
                  <a:lnTo>
                    <a:pt x="241490" y="401294"/>
                  </a:lnTo>
                  <a:lnTo>
                    <a:pt x="268325" y="401294"/>
                  </a:lnTo>
                  <a:lnTo>
                    <a:pt x="268325" y="428129"/>
                  </a:lnTo>
                  <a:lnTo>
                    <a:pt x="241490" y="428129"/>
                  </a:lnTo>
                  <a:lnTo>
                    <a:pt x="241490" y="454964"/>
                  </a:lnTo>
                  <a:lnTo>
                    <a:pt x="214655" y="454964"/>
                  </a:lnTo>
                  <a:lnTo>
                    <a:pt x="214655" y="481799"/>
                  </a:lnTo>
                  <a:lnTo>
                    <a:pt x="241490" y="481799"/>
                  </a:lnTo>
                  <a:lnTo>
                    <a:pt x="241490" y="508622"/>
                  </a:lnTo>
                  <a:lnTo>
                    <a:pt x="214655" y="508622"/>
                  </a:lnTo>
                  <a:lnTo>
                    <a:pt x="214655" y="481799"/>
                  </a:lnTo>
                  <a:lnTo>
                    <a:pt x="187833" y="481799"/>
                  </a:lnTo>
                  <a:lnTo>
                    <a:pt x="187833" y="508622"/>
                  </a:lnTo>
                  <a:lnTo>
                    <a:pt x="160997" y="508622"/>
                  </a:lnTo>
                  <a:lnTo>
                    <a:pt x="160997" y="481799"/>
                  </a:lnTo>
                  <a:lnTo>
                    <a:pt x="134162" y="481799"/>
                  </a:lnTo>
                  <a:lnTo>
                    <a:pt x="134162" y="508622"/>
                  </a:lnTo>
                  <a:lnTo>
                    <a:pt x="107327" y="508622"/>
                  </a:lnTo>
                  <a:lnTo>
                    <a:pt x="107327" y="562292"/>
                  </a:lnTo>
                  <a:lnTo>
                    <a:pt x="134162" y="562292"/>
                  </a:lnTo>
                  <a:lnTo>
                    <a:pt x="134162" y="535457"/>
                  </a:lnTo>
                  <a:lnTo>
                    <a:pt x="160997" y="535457"/>
                  </a:lnTo>
                  <a:lnTo>
                    <a:pt x="187833" y="535457"/>
                  </a:lnTo>
                  <a:lnTo>
                    <a:pt x="187833" y="562292"/>
                  </a:lnTo>
                  <a:lnTo>
                    <a:pt x="160997" y="562292"/>
                  </a:lnTo>
                  <a:lnTo>
                    <a:pt x="134162" y="562292"/>
                  </a:lnTo>
                  <a:lnTo>
                    <a:pt x="134162" y="589127"/>
                  </a:lnTo>
                  <a:lnTo>
                    <a:pt x="160997" y="589127"/>
                  </a:lnTo>
                  <a:lnTo>
                    <a:pt x="187833" y="589127"/>
                  </a:lnTo>
                  <a:lnTo>
                    <a:pt x="214655" y="589127"/>
                  </a:lnTo>
                  <a:lnTo>
                    <a:pt x="214655" y="562292"/>
                  </a:lnTo>
                  <a:lnTo>
                    <a:pt x="241490" y="562292"/>
                  </a:lnTo>
                  <a:lnTo>
                    <a:pt x="241490" y="535457"/>
                  </a:lnTo>
                  <a:lnTo>
                    <a:pt x="268325" y="535457"/>
                  </a:lnTo>
                  <a:lnTo>
                    <a:pt x="268325" y="481799"/>
                  </a:lnTo>
                  <a:lnTo>
                    <a:pt x="295160" y="481799"/>
                  </a:lnTo>
                  <a:lnTo>
                    <a:pt x="295160" y="374459"/>
                  </a:lnTo>
                  <a:close/>
                </a:path>
                <a:path w="1100454" h="750570">
                  <a:moveTo>
                    <a:pt x="402488" y="374650"/>
                  </a:moveTo>
                  <a:lnTo>
                    <a:pt x="375653" y="374650"/>
                  </a:lnTo>
                  <a:lnTo>
                    <a:pt x="375653" y="401320"/>
                  </a:lnTo>
                  <a:lnTo>
                    <a:pt x="402488" y="401320"/>
                  </a:lnTo>
                  <a:lnTo>
                    <a:pt x="402488" y="374650"/>
                  </a:lnTo>
                  <a:close/>
                </a:path>
                <a:path w="1100454" h="750570">
                  <a:moveTo>
                    <a:pt x="509816" y="642785"/>
                  </a:moveTo>
                  <a:lnTo>
                    <a:pt x="482981" y="642785"/>
                  </a:lnTo>
                  <a:lnTo>
                    <a:pt x="482981" y="615950"/>
                  </a:lnTo>
                  <a:lnTo>
                    <a:pt x="456145" y="615950"/>
                  </a:lnTo>
                  <a:lnTo>
                    <a:pt x="456145" y="589127"/>
                  </a:lnTo>
                  <a:lnTo>
                    <a:pt x="429323" y="589127"/>
                  </a:lnTo>
                  <a:lnTo>
                    <a:pt x="429323" y="615950"/>
                  </a:lnTo>
                  <a:lnTo>
                    <a:pt x="402488" y="615950"/>
                  </a:lnTo>
                  <a:lnTo>
                    <a:pt x="402488" y="589127"/>
                  </a:lnTo>
                  <a:lnTo>
                    <a:pt x="429323" y="589127"/>
                  </a:lnTo>
                  <a:lnTo>
                    <a:pt x="429323" y="535457"/>
                  </a:lnTo>
                  <a:lnTo>
                    <a:pt x="402488" y="535457"/>
                  </a:lnTo>
                  <a:lnTo>
                    <a:pt x="375653" y="535457"/>
                  </a:lnTo>
                  <a:lnTo>
                    <a:pt x="375653" y="589127"/>
                  </a:lnTo>
                  <a:lnTo>
                    <a:pt x="348818" y="589127"/>
                  </a:lnTo>
                  <a:lnTo>
                    <a:pt x="321983" y="589127"/>
                  </a:lnTo>
                  <a:lnTo>
                    <a:pt x="321983" y="508622"/>
                  </a:lnTo>
                  <a:lnTo>
                    <a:pt x="295160" y="508622"/>
                  </a:lnTo>
                  <a:lnTo>
                    <a:pt x="295160" y="535457"/>
                  </a:lnTo>
                  <a:lnTo>
                    <a:pt x="268325" y="535457"/>
                  </a:lnTo>
                  <a:lnTo>
                    <a:pt x="268325" y="562292"/>
                  </a:lnTo>
                  <a:lnTo>
                    <a:pt x="295160" y="562292"/>
                  </a:lnTo>
                  <a:lnTo>
                    <a:pt x="295160" y="589127"/>
                  </a:lnTo>
                  <a:lnTo>
                    <a:pt x="268325" y="589127"/>
                  </a:lnTo>
                  <a:lnTo>
                    <a:pt x="268325" y="642785"/>
                  </a:lnTo>
                  <a:lnTo>
                    <a:pt x="295160" y="642785"/>
                  </a:lnTo>
                  <a:lnTo>
                    <a:pt x="321983" y="642785"/>
                  </a:lnTo>
                  <a:lnTo>
                    <a:pt x="321983" y="696455"/>
                  </a:lnTo>
                  <a:lnTo>
                    <a:pt x="348818" y="696455"/>
                  </a:lnTo>
                  <a:lnTo>
                    <a:pt x="348818" y="642785"/>
                  </a:lnTo>
                  <a:lnTo>
                    <a:pt x="375653" y="642785"/>
                  </a:lnTo>
                  <a:lnTo>
                    <a:pt x="402488" y="642785"/>
                  </a:lnTo>
                  <a:lnTo>
                    <a:pt x="402488" y="669620"/>
                  </a:lnTo>
                  <a:lnTo>
                    <a:pt x="429323" y="669620"/>
                  </a:lnTo>
                  <a:lnTo>
                    <a:pt x="429323" y="642785"/>
                  </a:lnTo>
                  <a:lnTo>
                    <a:pt x="456145" y="642785"/>
                  </a:lnTo>
                  <a:lnTo>
                    <a:pt x="456145" y="723277"/>
                  </a:lnTo>
                  <a:lnTo>
                    <a:pt x="482981" y="723277"/>
                  </a:lnTo>
                  <a:lnTo>
                    <a:pt x="482981" y="669620"/>
                  </a:lnTo>
                  <a:lnTo>
                    <a:pt x="509816" y="669620"/>
                  </a:lnTo>
                  <a:lnTo>
                    <a:pt x="509816" y="642785"/>
                  </a:lnTo>
                  <a:close/>
                </a:path>
                <a:path w="1100454" h="750570">
                  <a:moveTo>
                    <a:pt x="563473" y="615950"/>
                  </a:moveTo>
                  <a:lnTo>
                    <a:pt x="536651" y="615950"/>
                  </a:lnTo>
                  <a:lnTo>
                    <a:pt x="536651" y="642785"/>
                  </a:lnTo>
                  <a:lnTo>
                    <a:pt x="563473" y="642785"/>
                  </a:lnTo>
                  <a:lnTo>
                    <a:pt x="563473" y="615950"/>
                  </a:lnTo>
                  <a:close/>
                </a:path>
                <a:path w="1100454" h="750570">
                  <a:moveTo>
                    <a:pt x="643978" y="535457"/>
                  </a:moveTo>
                  <a:lnTo>
                    <a:pt x="617143" y="535457"/>
                  </a:lnTo>
                  <a:lnTo>
                    <a:pt x="617143" y="562292"/>
                  </a:lnTo>
                  <a:lnTo>
                    <a:pt x="643978" y="562292"/>
                  </a:lnTo>
                  <a:lnTo>
                    <a:pt x="643978" y="535457"/>
                  </a:lnTo>
                  <a:close/>
                </a:path>
                <a:path w="1100454" h="750570">
                  <a:moveTo>
                    <a:pt x="670801" y="589127"/>
                  </a:moveTo>
                  <a:lnTo>
                    <a:pt x="643978" y="589127"/>
                  </a:lnTo>
                  <a:lnTo>
                    <a:pt x="643978" y="615950"/>
                  </a:lnTo>
                  <a:lnTo>
                    <a:pt x="670801" y="615950"/>
                  </a:lnTo>
                  <a:lnTo>
                    <a:pt x="670801" y="589127"/>
                  </a:lnTo>
                  <a:close/>
                </a:path>
                <a:path w="1100454" h="750570">
                  <a:moveTo>
                    <a:pt x="724471" y="80010"/>
                  </a:moveTo>
                  <a:lnTo>
                    <a:pt x="697636" y="80010"/>
                  </a:lnTo>
                  <a:lnTo>
                    <a:pt x="670801" y="80010"/>
                  </a:lnTo>
                  <a:lnTo>
                    <a:pt x="643978" y="80010"/>
                  </a:lnTo>
                  <a:lnTo>
                    <a:pt x="643978" y="53340"/>
                  </a:lnTo>
                  <a:lnTo>
                    <a:pt x="670801" y="53340"/>
                  </a:lnTo>
                  <a:lnTo>
                    <a:pt x="670801" y="0"/>
                  </a:lnTo>
                  <a:lnTo>
                    <a:pt x="643978" y="0"/>
                  </a:lnTo>
                  <a:lnTo>
                    <a:pt x="643978" y="26670"/>
                  </a:lnTo>
                  <a:lnTo>
                    <a:pt x="617143" y="26670"/>
                  </a:lnTo>
                  <a:lnTo>
                    <a:pt x="617143" y="80010"/>
                  </a:lnTo>
                  <a:lnTo>
                    <a:pt x="590308" y="80010"/>
                  </a:lnTo>
                  <a:lnTo>
                    <a:pt x="563473" y="80010"/>
                  </a:lnTo>
                  <a:lnTo>
                    <a:pt x="563473" y="53340"/>
                  </a:lnTo>
                  <a:lnTo>
                    <a:pt x="536651" y="53340"/>
                  </a:lnTo>
                  <a:lnTo>
                    <a:pt x="536651" y="80010"/>
                  </a:lnTo>
                  <a:lnTo>
                    <a:pt x="509816" y="80010"/>
                  </a:lnTo>
                  <a:lnTo>
                    <a:pt x="509816" y="106680"/>
                  </a:lnTo>
                  <a:lnTo>
                    <a:pt x="482981" y="106680"/>
                  </a:lnTo>
                  <a:lnTo>
                    <a:pt x="482981" y="160020"/>
                  </a:lnTo>
                  <a:lnTo>
                    <a:pt x="509816" y="160020"/>
                  </a:lnTo>
                  <a:lnTo>
                    <a:pt x="509816" y="133350"/>
                  </a:lnTo>
                  <a:lnTo>
                    <a:pt x="536651" y="133350"/>
                  </a:lnTo>
                  <a:lnTo>
                    <a:pt x="536651" y="160020"/>
                  </a:lnTo>
                  <a:lnTo>
                    <a:pt x="563473" y="160020"/>
                  </a:lnTo>
                  <a:lnTo>
                    <a:pt x="563473" y="133350"/>
                  </a:lnTo>
                  <a:lnTo>
                    <a:pt x="590308" y="133350"/>
                  </a:lnTo>
                  <a:lnTo>
                    <a:pt x="590308" y="186690"/>
                  </a:lnTo>
                  <a:lnTo>
                    <a:pt x="563473" y="186690"/>
                  </a:lnTo>
                  <a:lnTo>
                    <a:pt x="563473" y="214630"/>
                  </a:lnTo>
                  <a:lnTo>
                    <a:pt x="590308" y="214630"/>
                  </a:lnTo>
                  <a:lnTo>
                    <a:pt x="590308" y="267970"/>
                  </a:lnTo>
                  <a:lnTo>
                    <a:pt x="563473" y="267970"/>
                  </a:lnTo>
                  <a:lnTo>
                    <a:pt x="563473" y="241300"/>
                  </a:lnTo>
                  <a:lnTo>
                    <a:pt x="536651" y="241300"/>
                  </a:lnTo>
                  <a:lnTo>
                    <a:pt x="536651" y="267970"/>
                  </a:lnTo>
                  <a:lnTo>
                    <a:pt x="509816" y="267970"/>
                  </a:lnTo>
                  <a:lnTo>
                    <a:pt x="482981" y="267970"/>
                  </a:lnTo>
                  <a:lnTo>
                    <a:pt x="482981" y="294640"/>
                  </a:lnTo>
                  <a:lnTo>
                    <a:pt x="482981" y="321310"/>
                  </a:lnTo>
                  <a:lnTo>
                    <a:pt x="456145" y="321310"/>
                  </a:lnTo>
                  <a:lnTo>
                    <a:pt x="456145" y="294640"/>
                  </a:lnTo>
                  <a:lnTo>
                    <a:pt x="482981" y="294640"/>
                  </a:lnTo>
                  <a:lnTo>
                    <a:pt x="482981" y="267970"/>
                  </a:lnTo>
                  <a:lnTo>
                    <a:pt x="456145" y="267970"/>
                  </a:lnTo>
                  <a:lnTo>
                    <a:pt x="429323" y="267970"/>
                  </a:lnTo>
                  <a:lnTo>
                    <a:pt x="429323" y="321310"/>
                  </a:lnTo>
                  <a:lnTo>
                    <a:pt x="402488" y="321310"/>
                  </a:lnTo>
                  <a:lnTo>
                    <a:pt x="402488" y="347980"/>
                  </a:lnTo>
                  <a:lnTo>
                    <a:pt x="429323" y="347980"/>
                  </a:lnTo>
                  <a:lnTo>
                    <a:pt x="456145" y="347980"/>
                  </a:lnTo>
                  <a:lnTo>
                    <a:pt x="482981" y="34798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09816" y="321310"/>
                  </a:lnTo>
                  <a:lnTo>
                    <a:pt x="536651" y="321310"/>
                  </a:lnTo>
                  <a:lnTo>
                    <a:pt x="563473" y="321310"/>
                  </a:lnTo>
                  <a:lnTo>
                    <a:pt x="563473" y="347980"/>
                  </a:lnTo>
                  <a:lnTo>
                    <a:pt x="536651" y="347980"/>
                  </a:lnTo>
                  <a:lnTo>
                    <a:pt x="536651" y="374650"/>
                  </a:lnTo>
                  <a:lnTo>
                    <a:pt x="563473" y="374650"/>
                  </a:lnTo>
                  <a:lnTo>
                    <a:pt x="590308" y="374650"/>
                  </a:lnTo>
                  <a:lnTo>
                    <a:pt x="590308" y="347980"/>
                  </a:lnTo>
                  <a:lnTo>
                    <a:pt x="617143" y="347980"/>
                  </a:lnTo>
                  <a:lnTo>
                    <a:pt x="617143" y="294640"/>
                  </a:lnTo>
                  <a:lnTo>
                    <a:pt x="643978" y="294640"/>
                  </a:lnTo>
                  <a:lnTo>
                    <a:pt x="643978" y="267970"/>
                  </a:lnTo>
                  <a:lnTo>
                    <a:pt x="617143" y="267970"/>
                  </a:lnTo>
                  <a:lnTo>
                    <a:pt x="617143" y="133350"/>
                  </a:lnTo>
                  <a:lnTo>
                    <a:pt x="643978" y="133350"/>
                  </a:lnTo>
                  <a:lnTo>
                    <a:pt x="643978" y="106680"/>
                  </a:lnTo>
                  <a:lnTo>
                    <a:pt x="670801" y="106680"/>
                  </a:lnTo>
                  <a:lnTo>
                    <a:pt x="670801" y="133350"/>
                  </a:lnTo>
                  <a:lnTo>
                    <a:pt x="697636" y="133350"/>
                  </a:lnTo>
                  <a:lnTo>
                    <a:pt x="697636" y="106680"/>
                  </a:lnTo>
                  <a:lnTo>
                    <a:pt x="724471" y="106680"/>
                  </a:lnTo>
                  <a:lnTo>
                    <a:pt x="724471" y="80010"/>
                  </a:lnTo>
                  <a:close/>
                </a:path>
                <a:path w="1100454" h="750570">
                  <a:moveTo>
                    <a:pt x="831799" y="642785"/>
                  </a:moveTo>
                  <a:lnTo>
                    <a:pt x="804964" y="642785"/>
                  </a:lnTo>
                  <a:lnTo>
                    <a:pt x="804964" y="669620"/>
                  </a:lnTo>
                  <a:lnTo>
                    <a:pt x="831799" y="669620"/>
                  </a:lnTo>
                  <a:lnTo>
                    <a:pt x="831799" y="642785"/>
                  </a:lnTo>
                  <a:close/>
                </a:path>
                <a:path w="1100454" h="750570">
                  <a:moveTo>
                    <a:pt x="858634" y="535457"/>
                  </a:moveTo>
                  <a:lnTo>
                    <a:pt x="831799" y="535457"/>
                  </a:lnTo>
                  <a:lnTo>
                    <a:pt x="804964" y="535457"/>
                  </a:lnTo>
                  <a:lnTo>
                    <a:pt x="804964" y="562292"/>
                  </a:lnTo>
                  <a:lnTo>
                    <a:pt x="831799" y="562292"/>
                  </a:lnTo>
                  <a:lnTo>
                    <a:pt x="858634" y="562292"/>
                  </a:lnTo>
                  <a:lnTo>
                    <a:pt x="858634" y="535457"/>
                  </a:lnTo>
                  <a:close/>
                </a:path>
                <a:path w="1100454" h="750570">
                  <a:moveTo>
                    <a:pt x="939126" y="508622"/>
                  </a:moveTo>
                  <a:lnTo>
                    <a:pt x="912291" y="508622"/>
                  </a:lnTo>
                  <a:lnTo>
                    <a:pt x="912291" y="535457"/>
                  </a:lnTo>
                  <a:lnTo>
                    <a:pt x="939126" y="535457"/>
                  </a:lnTo>
                  <a:lnTo>
                    <a:pt x="939126" y="508622"/>
                  </a:lnTo>
                  <a:close/>
                </a:path>
                <a:path w="1100454" h="750570">
                  <a:moveTo>
                    <a:pt x="1046454" y="642785"/>
                  </a:moveTo>
                  <a:lnTo>
                    <a:pt x="1019619" y="642785"/>
                  </a:lnTo>
                  <a:lnTo>
                    <a:pt x="1019619" y="669620"/>
                  </a:lnTo>
                  <a:lnTo>
                    <a:pt x="1046454" y="669620"/>
                  </a:lnTo>
                  <a:lnTo>
                    <a:pt x="1046454" y="642785"/>
                  </a:lnTo>
                  <a:close/>
                </a:path>
                <a:path w="1100454" h="750570">
                  <a:moveTo>
                    <a:pt x="1046454" y="454964"/>
                  </a:moveTo>
                  <a:lnTo>
                    <a:pt x="1019619" y="454964"/>
                  </a:lnTo>
                  <a:lnTo>
                    <a:pt x="1019619" y="428129"/>
                  </a:lnTo>
                  <a:lnTo>
                    <a:pt x="992797" y="428129"/>
                  </a:lnTo>
                  <a:lnTo>
                    <a:pt x="965962" y="428129"/>
                  </a:lnTo>
                  <a:lnTo>
                    <a:pt x="965962" y="454964"/>
                  </a:lnTo>
                  <a:lnTo>
                    <a:pt x="939126" y="454964"/>
                  </a:lnTo>
                  <a:lnTo>
                    <a:pt x="912291" y="454964"/>
                  </a:lnTo>
                  <a:lnTo>
                    <a:pt x="912291" y="481799"/>
                  </a:lnTo>
                  <a:lnTo>
                    <a:pt x="939126" y="481799"/>
                  </a:lnTo>
                  <a:lnTo>
                    <a:pt x="965962" y="481799"/>
                  </a:lnTo>
                  <a:lnTo>
                    <a:pt x="965962" y="508622"/>
                  </a:lnTo>
                  <a:lnTo>
                    <a:pt x="992797" y="508622"/>
                  </a:lnTo>
                  <a:lnTo>
                    <a:pt x="992797" y="481799"/>
                  </a:lnTo>
                  <a:lnTo>
                    <a:pt x="1019619" y="481799"/>
                  </a:lnTo>
                  <a:lnTo>
                    <a:pt x="1019619" y="508622"/>
                  </a:lnTo>
                  <a:lnTo>
                    <a:pt x="992797" y="508622"/>
                  </a:lnTo>
                  <a:lnTo>
                    <a:pt x="992797" y="535457"/>
                  </a:lnTo>
                  <a:lnTo>
                    <a:pt x="965962" y="535457"/>
                  </a:lnTo>
                  <a:lnTo>
                    <a:pt x="939126" y="535457"/>
                  </a:lnTo>
                  <a:lnTo>
                    <a:pt x="939126" y="589127"/>
                  </a:lnTo>
                  <a:lnTo>
                    <a:pt x="965962" y="589127"/>
                  </a:lnTo>
                  <a:lnTo>
                    <a:pt x="965962" y="615950"/>
                  </a:lnTo>
                  <a:lnTo>
                    <a:pt x="992797" y="615950"/>
                  </a:lnTo>
                  <a:lnTo>
                    <a:pt x="992797" y="642785"/>
                  </a:lnTo>
                  <a:lnTo>
                    <a:pt x="1019619" y="642785"/>
                  </a:lnTo>
                  <a:lnTo>
                    <a:pt x="1019619" y="589127"/>
                  </a:lnTo>
                  <a:lnTo>
                    <a:pt x="992797" y="589127"/>
                  </a:lnTo>
                  <a:lnTo>
                    <a:pt x="992797" y="562292"/>
                  </a:lnTo>
                  <a:lnTo>
                    <a:pt x="1019619" y="562292"/>
                  </a:lnTo>
                  <a:lnTo>
                    <a:pt x="1019619" y="535457"/>
                  </a:lnTo>
                  <a:lnTo>
                    <a:pt x="1046454" y="535457"/>
                  </a:lnTo>
                  <a:lnTo>
                    <a:pt x="1046454" y="454964"/>
                  </a:lnTo>
                  <a:close/>
                </a:path>
                <a:path w="1100454" h="750570">
                  <a:moveTo>
                    <a:pt x="1073289" y="589127"/>
                  </a:moveTo>
                  <a:lnTo>
                    <a:pt x="1046454" y="589127"/>
                  </a:lnTo>
                  <a:lnTo>
                    <a:pt x="1046454" y="615950"/>
                  </a:lnTo>
                  <a:lnTo>
                    <a:pt x="1073289" y="615950"/>
                  </a:lnTo>
                  <a:lnTo>
                    <a:pt x="1073289" y="589127"/>
                  </a:lnTo>
                  <a:close/>
                </a:path>
                <a:path w="1100454" h="750570">
                  <a:moveTo>
                    <a:pt x="1100124" y="615950"/>
                  </a:moveTo>
                  <a:lnTo>
                    <a:pt x="1073289" y="615950"/>
                  </a:lnTo>
                  <a:lnTo>
                    <a:pt x="1073289" y="750112"/>
                  </a:lnTo>
                  <a:lnTo>
                    <a:pt x="1100124" y="750112"/>
                  </a:lnTo>
                  <a:lnTo>
                    <a:pt x="1100124" y="6159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4374623"/>
              <a:ext cx="1100455" cy="402590"/>
            </a:xfrm>
            <a:custGeom>
              <a:avLst/>
              <a:gdLst/>
              <a:ahLst/>
              <a:cxnLst/>
              <a:rect l="l" t="t" r="r" b="b"/>
              <a:pathLst>
                <a:path w="1100454" h="402589">
                  <a:moveTo>
                    <a:pt x="53670" y="26835"/>
                  </a:moveTo>
                  <a:lnTo>
                    <a:pt x="26835" y="26835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26835"/>
                  </a:lnTo>
                  <a:close/>
                </a:path>
                <a:path w="1100454" h="402589">
                  <a:moveTo>
                    <a:pt x="134162" y="107327"/>
                  </a:move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53670" y="53657"/>
                  </a:lnTo>
                  <a:lnTo>
                    <a:pt x="53670" y="80492"/>
                  </a:lnTo>
                  <a:lnTo>
                    <a:pt x="26835" y="80492"/>
                  </a:lnTo>
                  <a:lnTo>
                    <a:pt x="26835" y="53657"/>
                  </a:lnTo>
                  <a:lnTo>
                    <a:pt x="0" y="53657"/>
                  </a:lnTo>
                  <a:lnTo>
                    <a:pt x="0" y="187820"/>
                  </a:lnTo>
                  <a:lnTo>
                    <a:pt x="26835" y="187820"/>
                  </a:lnTo>
                  <a:lnTo>
                    <a:pt x="53670" y="187820"/>
                  </a:lnTo>
                  <a:lnTo>
                    <a:pt x="53670" y="160997"/>
                  </a:lnTo>
                  <a:lnTo>
                    <a:pt x="80505" y="160997"/>
                  </a:lnTo>
                  <a:lnTo>
                    <a:pt x="80505" y="187820"/>
                  </a:lnTo>
                  <a:lnTo>
                    <a:pt x="107327" y="187820"/>
                  </a:lnTo>
                  <a:lnTo>
                    <a:pt x="107327" y="134162"/>
                  </a:lnTo>
                  <a:lnTo>
                    <a:pt x="134162" y="134162"/>
                  </a:lnTo>
                  <a:lnTo>
                    <a:pt x="134162" y="107327"/>
                  </a:lnTo>
                  <a:close/>
                </a:path>
                <a:path w="1100454" h="402589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34162"/>
                  </a:lnTo>
                  <a:lnTo>
                    <a:pt x="134162" y="134162"/>
                  </a:lnTo>
                  <a:lnTo>
                    <a:pt x="134162" y="187820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02589">
                  <a:moveTo>
                    <a:pt x="187833" y="107327"/>
                  </a:move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187833" y="107327"/>
                  </a:lnTo>
                  <a:close/>
                </a:path>
                <a:path w="1100454" h="402589">
                  <a:moveTo>
                    <a:pt x="214655" y="26835"/>
                  </a:moveTo>
                  <a:lnTo>
                    <a:pt x="187833" y="26835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34162" y="26835"/>
                  </a:lnTo>
                  <a:lnTo>
                    <a:pt x="107327" y="26835"/>
                  </a:lnTo>
                  <a:lnTo>
                    <a:pt x="80505" y="26835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34162" y="53657"/>
                  </a:lnTo>
                  <a:lnTo>
                    <a:pt x="134162" y="107327"/>
                  </a:lnTo>
                  <a:lnTo>
                    <a:pt x="160997" y="10732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214655" y="107327"/>
                  </a:lnTo>
                  <a:lnTo>
                    <a:pt x="214655" y="26835"/>
                  </a:lnTo>
                  <a:close/>
                </a:path>
                <a:path w="1100454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134162"/>
                  </a:lnTo>
                  <a:lnTo>
                    <a:pt x="241490" y="134162"/>
                  </a:lnTo>
                  <a:lnTo>
                    <a:pt x="241490" y="107327"/>
                  </a:lnTo>
                  <a:close/>
                </a:path>
                <a:path w="1100454" h="402589">
                  <a:moveTo>
                    <a:pt x="268325" y="295148"/>
                  </a:moveTo>
                  <a:lnTo>
                    <a:pt x="241490" y="295148"/>
                  </a:lnTo>
                  <a:lnTo>
                    <a:pt x="241490" y="268325"/>
                  </a:lnTo>
                  <a:lnTo>
                    <a:pt x="214655" y="268325"/>
                  </a:lnTo>
                  <a:lnTo>
                    <a:pt x="214655" y="321983"/>
                  </a:lnTo>
                  <a:lnTo>
                    <a:pt x="241490" y="321983"/>
                  </a:lnTo>
                  <a:lnTo>
                    <a:pt x="268325" y="321983"/>
                  </a:lnTo>
                  <a:lnTo>
                    <a:pt x="268325" y="295148"/>
                  </a:lnTo>
                  <a:close/>
                </a:path>
                <a:path w="1100454" h="402589">
                  <a:moveTo>
                    <a:pt x="268325" y="53657"/>
                  </a:moveTo>
                  <a:lnTo>
                    <a:pt x="241490" y="53657"/>
                  </a:lnTo>
                  <a:lnTo>
                    <a:pt x="241490" y="80492"/>
                  </a:lnTo>
                  <a:lnTo>
                    <a:pt x="268325" y="80492"/>
                  </a:lnTo>
                  <a:lnTo>
                    <a:pt x="268325" y="53657"/>
                  </a:lnTo>
                  <a:close/>
                </a:path>
                <a:path w="1100454" h="402589">
                  <a:moveTo>
                    <a:pt x="268325" y="0"/>
                  </a:moveTo>
                  <a:lnTo>
                    <a:pt x="241490" y="0"/>
                  </a:lnTo>
                  <a:lnTo>
                    <a:pt x="241490" y="26835"/>
                  </a:lnTo>
                  <a:lnTo>
                    <a:pt x="268325" y="26835"/>
                  </a:lnTo>
                  <a:lnTo>
                    <a:pt x="268325" y="0"/>
                  </a:lnTo>
                  <a:close/>
                </a:path>
                <a:path w="1100454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1100454" h="402589">
                  <a:moveTo>
                    <a:pt x="321983" y="268325"/>
                  </a:moveTo>
                  <a:lnTo>
                    <a:pt x="295160" y="268325"/>
                  </a:lnTo>
                  <a:lnTo>
                    <a:pt x="295160" y="295148"/>
                  </a:lnTo>
                  <a:lnTo>
                    <a:pt x="321983" y="295148"/>
                  </a:lnTo>
                  <a:lnTo>
                    <a:pt x="321983" y="268325"/>
                  </a:lnTo>
                  <a:close/>
                </a:path>
                <a:path w="1100454" h="402589">
                  <a:moveTo>
                    <a:pt x="348818" y="295148"/>
                  </a:moveTo>
                  <a:lnTo>
                    <a:pt x="321983" y="295148"/>
                  </a:lnTo>
                  <a:lnTo>
                    <a:pt x="321983" y="321983"/>
                  </a:lnTo>
                  <a:lnTo>
                    <a:pt x="348818" y="321983"/>
                  </a:lnTo>
                  <a:lnTo>
                    <a:pt x="348818" y="295148"/>
                  </a:lnTo>
                  <a:close/>
                </a:path>
                <a:path w="1100454" h="402589">
                  <a:moveTo>
                    <a:pt x="348818" y="241490"/>
                  </a:moveTo>
                  <a:lnTo>
                    <a:pt x="321983" y="241490"/>
                  </a:lnTo>
                  <a:lnTo>
                    <a:pt x="321983" y="268325"/>
                  </a:lnTo>
                  <a:lnTo>
                    <a:pt x="348818" y="268325"/>
                  </a:lnTo>
                  <a:lnTo>
                    <a:pt x="348818" y="241490"/>
                  </a:lnTo>
                  <a:close/>
                </a:path>
                <a:path w="1100454" h="402589">
                  <a:moveTo>
                    <a:pt x="348818" y="53657"/>
                  </a:moveTo>
                  <a:lnTo>
                    <a:pt x="321983" y="53657"/>
                  </a:lnTo>
                  <a:lnTo>
                    <a:pt x="295160" y="53657"/>
                  </a:lnTo>
                  <a:lnTo>
                    <a:pt x="295160" y="80492"/>
                  </a:lnTo>
                  <a:lnTo>
                    <a:pt x="268325" y="80492"/>
                  </a:lnTo>
                  <a:lnTo>
                    <a:pt x="268325" y="160997"/>
                  </a:lnTo>
                  <a:lnTo>
                    <a:pt x="241490" y="160997"/>
                  </a:lnTo>
                  <a:lnTo>
                    <a:pt x="214655" y="160997"/>
                  </a:lnTo>
                  <a:lnTo>
                    <a:pt x="214655" y="241490"/>
                  </a:lnTo>
                  <a:lnTo>
                    <a:pt x="241490" y="241490"/>
                  </a:lnTo>
                  <a:lnTo>
                    <a:pt x="241490" y="214655"/>
                  </a:lnTo>
                  <a:lnTo>
                    <a:pt x="268325" y="214655"/>
                  </a:lnTo>
                  <a:lnTo>
                    <a:pt x="268325" y="241490"/>
                  </a:lnTo>
                  <a:lnTo>
                    <a:pt x="295160" y="241490"/>
                  </a:lnTo>
                  <a:lnTo>
                    <a:pt x="295160" y="214655"/>
                  </a:lnTo>
                  <a:lnTo>
                    <a:pt x="321983" y="214655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21983" y="16099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95160" y="107327"/>
                  </a:lnTo>
                  <a:lnTo>
                    <a:pt x="321983" y="10732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53657"/>
                  </a:lnTo>
                  <a:close/>
                </a:path>
                <a:path w="1100454" h="402589">
                  <a:moveTo>
                    <a:pt x="375653" y="187820"/>
                  </a:moveTo>
                  <a:lnTo>
                    <a:pt x="348818" y="187820"/>
                  </a:lnTo>
                  <a:lnTo>
                    <a:pt x="348818" y="241490"/>
                  </a:lnTo>
                  <a:lnTo>
                    <a:pt x="375653" y="241490"/>
                  </a:lnTo>
                  <a:lnTo>
                    <a:pt x="375653" y="187820"/>
                  </a:lnTo>
                  <a:close/>
                </a:path>
                <a:path w="1100454" h="402589">
                  <a:moveTo>
                    <a:pt x="375653" y="26835"/>
                  </a:moveTo>
                  <a:lnTo>
                    <a:pt x="348818" y="26835"/>
                  </a:lnTo>
                  <a:lnTo>
                    <a:pt x="348818" y="53657"/>
                  </a:lnTo>
                  <a:lnTo>
                    <a:pt x="375653" y="53657"/>
                  </a:lnTo>
                  <a:lnTo>
                    <a:pt x="375653" y="26835"/>
                  </a:lnTo>
                  <a:close/>
                </a:path>
                <a:path w="1100454" h="402589">
                  <a:moveTo>
                    <a:pt x="429323" y="214655"/>
                  </a:moveTo>
                  <a:lnTo>
                    <a:pt x="402488" y="214655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214655"/>
                  </a:lnTo>
                  <a:close/>
                </a:path>
                <a:path w="1100454" h="402589">
                  <a:moveTo>
                    <a:pt x="429323" y="107327"/>
                  </a:moveTo>
                  <a:lnTo>
                    <a:pt x="402488" y="107327"/>
                  </a:lnTo>
                  <a:lnTo>
                    <a:pt x="402488" y="53657"/>
                  </a:lnTo>
                  <a:lnTo>
                    <a:pt x="375653" y="53657"/>
                  </a:lnTo>
                  <a:lnTo>
                    <a:pt x="375653" y="107327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348818" y="134162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134162"/>
                  </a:lnTo>
                  <a:lnTo>
                    <a:pt x="402488" y="134162"/>
                  </a:lnTo>
                  <a:lnTo>
                    <a:pt x="429323" y="134162"/>
                  </a:lnTo>
                  <a:lnTo>
                    <a:pt x="429323" y="107327"/>
                  </a:lnTo>
                  <a:close/>
                </a:path>
                <a:path w="1100454" h="402589">
                  <a:moveTo>
                    <a:pt x="456145" y="241490"/>
                  </a:moveTo>
                  <a:lnTo>
                    <a:pt x="429323" y="241490"/>
                  </a:lnTo>
                  <a:lnTo>
                    <a:pt x="429323" y="268325"/>
                  </a:lnTo>
                  <a:lnTo>
                    <a:pt x="456145" y="268325"/>
                  </a:lnTo>
                  <a:lnTo>
                    <a:pt x="456145" y="241490"/>
                  </a:lnTo>
                  <a:close/>
                </a:path>
                <a:path w="1100454" h="402589">
                  <a:moveTo>
                    <a:pt x="456145" y="53657"/>
                  </a:moveTo>
                  <a:lnTo>
                    <a:pt x="429323" y="53657"/>
                  </a:lnTo>
                  <a:lnTo>
                    <a:pt x="429323" y="107327"/>
                  </a:lnTo>
                  <a:lnTo>
                    <a:pt x="456145" y="107327"/>
                  </a:lnTo>
                  <a:lnTo>
                    <a:pt x="456145" y="53657"/>
                  </a:lnTo>
                  <a:close/>
                </a:path>
                <a:path w="1100454" h="402589">
                  <a:moveTo>
                    <a:pt x="482981" y="268325"/>
                  </a:moveTo>
                  <a:lnTo>
                    <a:pt x="456145" y="268325"/>
                  </a:lnTo>
                  <a:lnTo>
                    <a:pt x="456145" y="321983"/>
                  </a:lnTo>
                  <a:lnTo>
                    <a:pt x="482981" y="321983"/>
                  </a:lnTo>
                  <a:lnTo>
                    <a:pt x="482981" y="268325"/>
                  </a:lnTo>
                  <a:close/>
                </a:path>
                <a:path w="1100454" h="402589">
                  <a:moveTo>
                    <a:pt x="509816" y="241490"/>
                  </a:moveTo>
                  <a:lnTo>
                    <a:pt x="482981" y="241490"/>
                  </a:lnTo>
                  <a:lnTo>
                    <a:pt x="482981" y="268325"/>
                  </a:lnTo>
                  <a:lnTo>
                    <a:pt x="509816" y="268325"/>
                  </a:lnTo>
                  <a:lnTo>
                    <a:pt x="509816" y="241490"/>
                  </a:lnTo>
                  <a:close/>
                </a:path>
                <a:path w="1100454" h="402589">
                  <a:moveTo>
                    <a:pt x="536651" y="107327"/>
                  </a:moveTo>
                  <a:lnTo>
                    <a:pt x="509816" y="107327"/>
                  </a:lnTo>
                  <a:lnTo>
                    <a:pt x="509816" y="134162"/>
                  </a:lnTo>
                  <a:lnTo>
                    <a:pt x="482981" y="134162"/>
                  </a:lnTo>
                  <a:lnTo>
                    <a:pt x="482981" y="160997"/>
                  </a:lnTo>
                  <a:lnTo>
                    <a:pt x="456145" y="160997"/>
                  </a:lnTo>
                  <a:lnTo>
                    <a:pt x="456145" y="134162"/>
                  </a:lnTo>
                  <a:lnTo>
                    <a:pt x="429323" y="134162"/>
                  </a:lnTo>
                  <a:lnTo>
                    <a:pt x="429323" y="160997"/>
                  </a:lnTo>
                  <a:lnTo>
                    <a:pt x="402488" y="160997"/>
                  </a:lnTo>
                  <a:lnTo>
                    <a:pt x="402488" y="187820"/>
                  </a:lnTo>
                  <a:lnTo>
                    <a:pt x="429323" y="187820"/>
                  </a:lnTo>
                  <a:lnTo>
                    <a:pt x="429323" y="214655"/>
                  </a:lnTo>
                  <a:lnTo>
                    <a:pt x="456145" y="214655"/>
                  </a:lnTo>
                  <a:lnTo>
                    <a:pt x="482981" y="214655"/>
                  </a:lnTo>
                  <a:lnTo>
                    <a:pt x="482981" y="187820"/>
                  </a:lnTo>
                  <a:lnTo>
                    <a:pt x="509816" y="187820"/>
                  </a:lnTo>
                  <a:lnTo>
                    <a:pt x="536651" y="187820"/>
                  </a:lnTo>
                  <a:lnTo>
                    <a:pt x="536651" y="107327"/>
                  </a:lnTo>
                  <a:close/>
                </a:path>
                <a:path w="1100454" h="402589">
                  <a:moveTo>
                    <a:pt x="536651" y="53657"/>
                  </a:moveTo>
                  <a:lnTo>
                    <a:pt x="509816" y="53657"/>
                  </a:lnTo>
                  <a:lnTo>
                    <a:pt x="482981" y="53657"/>
                  </a:lnTo>
                  <a:lnTo>
                    <a:pt x="482981" y="80492"/>
                  </a:lnTo>
                  <a:lnTo>
                    <a:pt x="509816" y="80492"/>
                  </a:lnTo>
                  <a:lnTo>
                    <a:pt x="536651" y="80492"/>
                  </a:lnTo>
                  <a:lnTo>
                    <a:pt x="536651" y="53657"/>
                  </a:lnTo>
                  <a:close/>
                </a:path>
                <a:path w="1100454" h="402589">
                  <a:moveTo>
                    <a:pt x="536651" y="0"/>
                  </a:moveTo>
                  <a:lnTo>
                    <a:pt x="509816" y="0"/>
                  </a:lnTo>
                  <a:lnTo>
                    <a:pt x="509816" y="26835"/>
                  </a:lnTo>
                  <a:lnTo>
                    <a:pt x="536651" y="26835"/>
                  </a:lnTo>
                  <a:lnTo>
                    <a:pt x="536651" y="0"/>
                  </a:lnTo>
                  <a:close/>
                </a:path>
                <a:path w="1100454" h="402589">
                  <a:moveTo>
                    <a:pt x="617143" y="348818"/>
                  </a:moveTo>
                  <a:lnTo>
                    <a:pt x="590308" y="348818"/>
                  </a:lnTo>
                  <a:lnTo>
                    <a:pt x="590308" y="321983"/>
                  </a:lnTo>
                  <a:lnTo>
                    <a:pt x="563473" y="321983"/>
                  </a:lnTo>
                  <a:lnTo>
                    <a:pt x="536651" y="321983"/>
                  </a:lnTo>
                  <a:lnTo>
                    <a:pt x="536651" y="268325"/>
                  </a:lnTo>
                  <a:lnTo>
                    <a:pt x="509816" y="268325"/>
                  </a:lnTo>
                  <a:lnTo>
                    <a:pt x="509816" y="321983"/>
                  </a:lnTo>
                  <a:lnTo>
                    <a:pt x="482981" y="321983"/>
                  </a:lnTo>
                  <a:lnTo>
                    <a:pt x="482981" y="348818"/>
                  </a:lnTo>
                  <a:lnTo>
                    <a:pt x="509816" y="348818"/>
                  </a:lnTo>
                  <a:lnTo>
                    <a:pt x="536651" y="348818"/>
                  </a:lnTo>
                  <a:lnTo>
                    <a:pt x="563473" y="348818"/>
                  </a:lnTo>
                  <a:lnTo>
                    <a:pt x="563473" y="402488"/>
                  </a:lnTo>
                  <a:lnTo>
                    <a:pt x="590308" y="402488"/>
                  </a:lnTo>
                  <a:lnTo>
                    <a:pt x="617143" y="402488"/>
                  </a:lnTo>
                  <a:lnTo>
                    <a:pt x="617143" y="348818"/>
                  </a:lnTo>
                  <a:close/>
                </a:path>
                <a:path w="1100454" h="402589">
                  <a:moveTo>
                    <a:pt x="617143" y="295148"/>
                  </a:moveTo>
                  <a:lnTo>
                    <a:pt x="590308" y="295148"/>
                  </a:lnTo>
                  <a:lnTo>
                    <a:pt x="590308" y="321983"/>
                  </a:lnTo>
                  <a:lnTo>
                    <a:pt x="617143" y="321983"/>
                  </a:lnTo>
                  <a:lnTo>
                    <a:pt x="617143" y="295148"/>
                  </a:lnTo>
                  <a:close/>
                </a:path>
                <a:path w="1100454" h="402589">
                  <a:moveTo>
                    <a:pt x="831799" y="134162"/>
                  </a:moveTo>
                  <a:lnTo>
                    <a:pt x="804964" y="134162"/>
                  </a:lnTo>
                  <a:lnTo>
                    <a:pt x="804964" y="160997"/>
                  </a:lnTo>
                  <a:lnTo>
                    <a:pt x="831799" y="160997"/>
                  </a:lnTo>
                  <a:lnTo>
                    <a:pt x="831799" y="134162"/>
                  </a:lnTo>
                  <a:close/>
                </a:path>
                <a:path w="1100454" h="402589">
                  <a:moveTo>
                    <a:pt x="858634" y="187820"/>
                  </a:moveTo>
                  <a:lnTo>
                    <a:pt x="831799" y="187820"/>
                  </a:lnTo>
                  <a:lnTo>
                    <a:pt x="831799" y="214655"/>
                  </a:lnTo>
                  <a:lnTo>
                    <a:pt x="858634" y="214655"/>
                  </a:lnTo>
                  <a:lnTo>
                    <a:pt x="858634" y="187820"/>
                  </a:lnTo>
                  <a:close/>
                </a:path>
                <a:path w="1100454" h="402589">
                  <a:moveTo>
                    <a:pt x="939126" y="348818"/>
                  </a:moveTo>
                  <a:lnTo>
                    <a:pt x="912291" y="348818"/>
                  </a:lnTo>
                  <a:lnTo>
                    <a:pt x="912291" y="321983"/>
                  </a:lnTo>
                  <a:lnTo>
                    <a:pt x="885469" y="321983"/>
                  </a:lnTo>
                  <a:lnTo>
                    <a:pt x="858634" y="321983"/>
                  </a:lnTo>
                  <a:lnTo>
                    <a:pt x="858634" y="348818"/>
                  </a:lnTo>
                  <a:lnTo>
                    <a:pt x="885469" y="348818"/>
                  </a:lnTo>
                  <a:lnTo>
                    <a:pt x="885469" y="375653"/>
                  </a:lnTo>
                  <a:lnTo>
                    <a:pt x="912291" y="375653"/>
                  </a:lnTo>
                  <a:lnTo>
                    <a:pt x="939126" y="375653"/>
                  </a:lnTo>
                  <a:lnTo>
                    <a:pt x="939126" y="348818"/>
                  </a:lnTo>
                  <a:close/>
                </a:path>
                <a:path w="1100454" h="402589">
                  <a:moveTo>
                    <a:pt x="939126" y="134162"/>
                  </a:moveTo>
                  <a:lnTo>
                    <a:pt x="912291" y="134162"/>
                  </a:lnTo>
                  <a:lnTo>
                    <a:pt x="912291" y="160997"/>
                  </a:lnTo>
                  <a:lnTo>
                    <a:pt x="939126" y="160997"/>
                  </a:lnTo>
                  <a:lnTo>
                    <a:pt x="939126" y="134162"/>
                  </a:lnTo>
                  <a:close/>
                </a:path>
                <a:path w="1100454" h="402589">
                  <a:moveTo>
                    <a:pt x="1046454" y="26835"/>
                  </a:moveTo>
                  <a:lnTo>
                    <a:pt x="1019619" y="26835"/>
                  </a:lnTo>
                  <a:lnTo>
                    <a:pt x="1019619" y="0"/>
                  </a:lnTo>
                  <a:lnTo>
                    <a:pt x="992797" y="0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65962" y="53657"/>
                  </a:lnTo>
                  <a:lnTo>
                    <a:pt x="992797" y="53657"/>
                  </a:lnTo>
                  <a:lnTo>
                    <a:pt x="992797" y="80492"/>
                  </a:lnTo>
                  <a:lnTo>
                    <a:pt x="965962" y="80492"/>
                  </a:lnTo>
                  <a:lnTo>
                    <a:pt x="965962" y="134162"/>
                  </a:lnTo>
                  <a:lnTo>
                    <a:pt x="992797" y="134162"/>
                  </a:lnTo>
                  <a:lnTo>
                    <a:pt x="992797" y="107327"/>
                  </a:lnTo>
                  <a:lnTo>
                    <a:pt x="1019619" y="107327"/>
                  </a:lnTo>
                  <a:lnTo>
                    <a:pt x="1019619" y="53657"/>
                  </a:lnTo>
                  <a:lnTo>
                    <a:pt x="1046454" y="53657"/>
                  </a:lnTo>
                  <a:lnTo>
                    <a:pt x="1046454" y="26835"/>
                  </a:lnTo>
                  <a:close/>
                </a:path>
                <a:path w="1100454" h="402589">
                  <a:moveTo>
                    <a:pt x="1073289" y="241490"/>
                  </a:moveTo>
                  <a:lnTo>
                    <a:pt x="1046454" y="241490"/>
                  </a:lnTo>
                  <a:lnTo>
                    <a:pt x="1046454" y="268325"/>
                  </a:lnTo>
                  <a:lnTo>
                    <a:pt x="1073289" y="268325"/>
                  </a:lnTo>
                  <a:lnTo>
                    <a:pt x="1073289" y="241490"/>
                  </a:lnTo>
                  <a:close/>
                </a:path>
                <a:path w="1100454" h="402589">
                  <a:moveTo>
                    <a:pt x="1100124" y="295148"/>
                  </a:moveTo>
                  <a:lnTo>
                    <a:pt x="1073289" y="295148"/>
                  </a:lnTo>
                  <a:lnTo>
                    <a:pt x="1046454" y="295148"/>
                  </a:lnTo>
                  <a:lnTo>
                    <a:pt x="1019619" y="295148"/>
                  </a:lnTo>
                  <a:lnTo>
                    <a:pt x="1019619" y="348818"/>
                  </a:lnTo>
                  <a:lnTo>
                    <a:pt x="992797" y="348818"/>
                  </a:lnTo>
                  <a:lnTo>
                    <a:pt x="992797" y="321983"/>
                  </a:lnTo>
                  <a:lnTo>
                    <a:pt x="965962" y="321983"/>
                  </a:ln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48818"/>
                  </a:lnTo>
                  <a:lnTo>
                    <a:pt x="965962" y="348818"/>
                  </a:lnTo>
                  <a:lnTo>
                    <a:pt x="965962" y="402488"/>
                  </a:lnTo>
                  <a:lnTo>
                    <a:pt x="992797" y="402488"/>
                  </a:lnTo>
                  <a:lnTo>
                    <a:pt x="1019619" y="402488"/>
                  </a:lnTo>
                  <a:lnTo>
                    <a:pt x="1019619" y="375653"/>
                  </a:lnTo>
                  <a:lnTo>
                    <a:pt x="1046454" y="375653"/>
                  </a:lnTo>
                  <a:lnTo>
                    <a:pt x="1046454" y="348818"/>
                  </a:lnTo>
                  <a:lnTo>
                    <a:pt x="1073289" y="348818"/>
                  </a:lnTo>
                  <a:lnTo>
                    <a:pt x="1073289" y="375653"/>
                  </a:lnTo>
                  <a:lnTo>
                    <a:pt x="1100124" y="375653"/>
                  </a:lnTo>
                  <a:lnTo>
                    <a:pt x="1100124" y="295148"/>
                  </a:lnTo>
                  <a:close/>
                </a:path>
                <a:path w="1100454" h="402589">
                  <a:moveTo>
                    <a:pt x="1100124" y="107327"/>
                  </a:moveTo>
                  <a:lnTo>
                    <a:pt x="1073289" y="107327"/>
                  </a:lnTo>
                  <a:lnTo>
                    <a:pt x="1046454" y="107327"/>
                  </a:lnTo>
                  <a:lnTo>
                    <a:pt x="1046454" y="134162"/>
                  </a:lnTo>
                  <a:lnTo>
                    <a:pt x="1019619" y="134162"/>
                  </a:lnTo>
                  <a:lnTo>
                    <a:pt x="1019619" y="187820"/>
                  </a:lnTo>
                  <a:lnTo>
                    <a:pt x="992797" y="187820"/>
                  </a:lnTo>
                  <a:lnTo>
                    <a:pt x="992797" y="268325"/>
                  </a:lnTo>
                  <a:lnTo>
                    <a:pt x="1019619" y="268325"/>
                  </a:lnTo>
                  <a:lnTo>
                    <a:pt x="1019619" y="241490"/>
                  </a:lnTo>
                  <a:lnTo>
                    <a:pt x="1046454" y="241490"/>
                  </a:lnTo>
                  <a:lnTo>
                    <a:pt x="1046454" y="160997"/>
                  </a:lnTo>
                  <a:lnTo>
                    <a:pt x="1073289" y="160997"/>
                  </a:lnTo>
                  <a:lnTo>
                    <a:pt x="1073289" y="134162"/>
                  </a:lnTo>
                  <a:lnTo>
                    <a:pt x="1100124" y="134162"/>
                  </a:lnTo>
                  <a:lnTo>
                    <a:pt x="1100124" y="1073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4700" y="4106552"/>
              <a:ext cx="751840" cy="670560"/>
            </a:xfrm>
            <a:custGeom>
              <a:avLst/>
              <a:gdLst/>
              <a:ahLst/>
              <a:cxnLst/>
              <a:rect l="l" t="t" r="r" b="b"/>
              <a:pathLst>
                <a:path w="751839" h="670560">
                  <a:moveTo>
                    <a:pt x="187833" y="590054"/>
                  </a:moveTo>
                  <a:lnTo>
                    <a:pt x="160997" y="590054"/>
                  </a:lnTo>
                  <a:lnTo>
                    <a:pt x="160997" y="509562"/>
                  </a:lnTo>
                  <a:lnTo>
                    <a:pt x="134162" y="509562"/>
                  </a:lnTo>
                  <a:lnTo>
                    <a:pt x="134162" y="536397"/>
                  </a:lnTo>
                  <a:lnTo>
                    <a:pt x="107327" y="536397"/>
                  </a:lnTo>
                  <a:lnTo>
                    <a:pt x="107327" y="563219"/>
                  </a:lnTo>
                  <a:lnTo>
                    <a:pt x="134162" y="563219"/>
                  </a:lnTo>
                  <a:lnTo>
                    <a:pt x="134162" y="616889"/>
                  </a:lnTo>
                  <a:lnTo>
                    <a:pt x="107327" y="616889"/>
                  </a:lnTo>
                  <a:lnTo>
                    <a:pt x="80492" y="616889"/>
                  </a:lnTo>
                  <a:lnTo>
                    <a:pt x="80492" y="590054"/>
                  </a:lnTo>
                  <a:lnTo>
                    <a:pt x="53670" y="590054"/>
                  </a:lnTo>
                  <a:lnTo>
                    <a:pt x="53670" y="643724"/>
                  </a:lnTo>
                  <a:lnTo>
                    <a:pt x="26835" y="643724"/>
                  </a:lnTo>
                  <a:lnTo>
                    <a:pt x="26835" y="616889"/>
                  </a:lnTo>
                  <a:lnTo>
                    <a:pt x="0" y="616889"/>
                  </a:lnTo>
                  <a:lnTo>
                    <a:pt x="0" y="670560"/>
                  </a:lnTo>
                  <a:lnTo>
                    <a:pt x="26835" y="670560"/>
                  </a:lnTo>
                  <a:lnTo>
                    <a:pt x="53670" y="670560"/>
                  </a:lnTo>
                  <a:lnTo>
                    <a:pt x="80492" y="670560"/>
                  </a:lnTo>
                  <a:lnTo>
                    <a:pt x="107327" y="670560"/>
                  </a:lnTo>
                  <a:lnTo>
                    <a:pt x="107327" y="643724"/>
                  </a:lnTo>
                  <a:lnTo>
                    <a:pt x="134162" y="643724"/>
                  </a:lnTo>
                  <a:lnTo>
                    <a:pt x="160997" y="643724"/>
                  </a:lnTo>
                  <a:lnTo>
                    <a:pt x="160997" y="616889"/>
                  </a:lnTo>
                  <a:lnTo>
                    <a:pt x="187833" y="616889"/>
                  </a:lnTo>
                  <a:lnTo>
                    <a:pt x="187833" y="590054"/>
                  </a:lnTo>
                  <a:close/>
                </a:path>
                <a:path w="751839" h="670560">
                  <a:moveTo>
                    <a:pt x="241490" y="643724"/>
                  </a:moveTo>
                  <a:lnTo>
                    <a:pt x="214655" y="643724"/>
                  </a:lnTo>
                  <a:lnTo>
                    <a:pt x="214655" y="616889"/>
                  </a:lnTo>
                  <a:lnTo>
                    <a:pt x="187833" y="616889"/>
                  </a:lnTo>
                  <a:lnTo>
                    <a:pt x="187833" y="670560"/>
                  </a:lnTo>
                  <a:lnTo>
                    <a:pt x="214655" y="670560"/>
                  </a:lnTo>
                  <a:lnTo>
                    <a:pt x="241490" y="670560"/>
                  </a:lnTo>
                  <a:lnTo>
                    <a:pt x="241490" y="643724"/>
                  </a:lnTo>
                  <a:close/>
                </a:path>
                <a:path w="751839" h="670560">
                  <a:moveTo>
                    <a:pt x="375653" y="107950"/>
                  </a:moveTo>
                  <a:lnTo>
                    <a:pt x="348818" y="107950"/>
                  </a:lnTo>
                  <a:lnTo>
                    <a:pt x="348818" y="0"/>
                  </a:lnTo>
                  <a:lnTo>
                    <a:pt x="321983" y="0"/>
                  </a:lnTo>
                  <a:lnTo>
                    <a:pt x="321983" y="134620"/>
                  </a:lnTo>
                  <a:lnTo>
                    <a:pt x="295160" y="134620"/>
                  </a:lnTo>
                  <a:lnTo>
                    <a:pt x="295160" y="161290"/>
                  </a:lnTo>
                  <a:lnTo>
                    <a:pt x="321983" y="161290"/>
                  </a:lnTo>
                  <a:lnTo>
                    <a:pt x="348818" y="161290"/>
                  </a:lnTo>
                  <a:lnTo>
                    <a:pt x="348818" y="134620"/>
                  </a:lnTo>
                  <a:lnTo>
                    <a:pt x="375653" y="134620"/>
                  </a:lnTo>
                  <a:lnTo>
                    <a:pt x="375653" y="107950"/>
                  </a:lnTo>
                  <a:close/>
                </a:path>
                <a:path w="751839" h="670560">
                  <a:moveTo>
                    <a:pt x="697636" y="616889"/>
                  </a:moveTo>
                  <a:lnTo>
                    <a:pt x="670801" y="616889"/>
                  </a:lnTo>
                  <a:lnTo>
                    <a:pt x="670801" y="590054"/>
                  </a:lnTo>
                  <a:lnTo>
                    <a:pt x="643978" y="590054"/>
                  </a:lnTo>
                  <a:lnTo>
                    <a:pt x="617143" y="590054"/>
                  </a:lnTo>
                  <a:lnTo>
                    <a:pt x="617143" y="616889"/>
                  </a:lnTo>
                  <a:lnTo>
                    <a:pt x="643978" y="616889"/>
                  </a:lnTo>
                  <a:lnTo>
                    <a:pt x="643978" y="643724"/>
                  </a:lnTo>
                  <a:lnTo>
                    <a:pt x="670801" y="643724"/>
                  </a:lnTo>
                  <a:lnTo>
                    <a:pt x="697636" y="643724"/>
                  </a:lnTo>
                  <a:lnTo>
                    <a:pt x="697636" y="616889"/>
                  </a:lnTo>
                  <a:close/>
                </a:path>
                <a:path w="751839" h="670560">
                  <a:moveTo>
                    <a:pt x="751306" y="241300"/>
                  </a:moveTo>
                  <a:lnTo>
                    <a:pt x="724471" y="241300"/>
                  </a:lnTo>
                  <a:lnTo>
                    <a:pt x="697636" y="241300"/>
                  </a:lnTo>
                  <a:lnTo>
                    <a:pt x="697636" y="214630"/>
                  </a:lnTo>
                  <a:lnTo>
                    <a:pt x="670801" y="214630"/>
                  </a:lnTo>
                  <a:lnTo>
                    <a:pt x="670801" y="269240"/>
                  </a:lnTo>
                  <a:lnTo>
                    <a:pt x="643978" y="269240"/>
                  </a:lnTo>
                  <a:lnTo>
                    <a:pt x="643978" y="295910"/>
                  </a:lnTo>
                  <a:lnTo>
                    <a:pt x="643978" y="322580"/>
                  </a:lnTo>
                  <a:lnTo>
                    <a:pt x="617143" y="322580"/>
                  </a:lnTo>
                  <a:lnTo>
                    <a:pt x="617143" y="295910"/>
                  </a:lnTo>
                  <a:lnTo>
                    <a:pt x="643978" y="295910"/>
                  </a:lnTo>
                  <a:lnTo>
                    <a:pt x="643978" y="269240"/>
                  </a:lnTo>
                  <a:lnTo>
                    <a:pt x="643978" y="187960"/>
                  </a:lnTo>
                  <a:lnTo>
                    <a:pt x="670801" y="187960"/>
                  </a:lnTo>
                  <a:lnTo>
                    <a:pt x="670801" y="134620"/>
                  </a:lnTo>
                  <a:lnTo>
                    <a:pt x="643978" y="134620"/>
                  </a:lnTo>
                  <a:lnTo>
                    <a:pt x="643978" y="161290"/>
                  </a:lnTo>
                  <a:lnTo>
                    <a:pt x="617143" y="161290"/>
                  </a:lnTo>
                  <a:lnTo>
                    <a:pt x="617143" y="214630"/>
                  </a:lnTo>
                  <a:lnTo>
                    <a:pt x="590308" y="214630"/>
                  </a:lnTo>
                  <a:lnTo>
                    <a:pt x="590308" y="241300"/>
                  </a:lnTo>
                  <a:lnTo>
                    <a:pt x="617143" y="241300"/>
                  </a:lnTo>
                  <a:lnTo>
                    <a:pt x="617143" y="269240"/>
                  </a:lnTo>
                  <a:lnTo>
                    <a:pt x="590308" y="269240"/>
                  </a:lnTo>
                  <a:lnTo>
                    <a:pt x="590308" y="295910"/>
                  </a:lnTo>
                  <a:lnTo>
                    <a:pt x="563473" y="295910"/>
                  </a:lnTo>
                  <a:lnTo>
                    <a:pt x="563473" y="349250"/>
                  </a:lnTo>
                  <a:lnTo>
                    <a:pt x="536651" y="349250"/>
                  </a:lnTo>
                  <a:lnTo>
                    <a:pt x="536651" y="375920"/>
                  </a:lnTo>
                  <a:lnTo>
                    <a:pt x="509816" y="375920"/>
                  </a:lnTo>
                  <a:lnTo>
                    <a:pt x="509816" y="402590"/>
                  </a:lnTo>
                  <a:lnTo>
                    <a:pt x="482981" y="402590"/>
                  </a:lnTo>
                  <a:lnTo>
                    <a:pt x="482981" y="349250"/>
                  </a:lnTo>
                  <a:lnTo>
                    <a:pt x="456145" y="349250"/>
                  </a:lnTo>
                  <a:lnTo>
                    <a:pt x="456145" y="402590"/>
                  </a:lnTo>
                  <a:lnTo>
                    <a:pt x="456145" y="429260"/>
                  </a:lnTo>
                  <a:lnTo>
                    <a:pt x="429310" y="429260"/>
                  </a:lnTo>
                  <a:lnTo>
                    <a:pt x="429310" y="402590"/>
                  </a:lnTo>
                  <a:lnTo>
                    <a:pt x="402488" y="402590"/>
                  </a:lnTo>
                  <a:lnTo>
                    <a:pt x="402488" y="455930"/>
                  </a:lnTo>
                  <a:lnTo>
                    <a:pt x="375653" y="455930"/>
                  </a:lnTo>
                  <a:lnTo>
                    <a:pt x="375653" y="402590"/>
                  </a:lnTo>
                  <a:lnTo>
                    <a:pt x="402488" y="402590"/>
                  </a:lnTo>
                  <a:lnTo>
                    <a:pt x="402488" y="375920"/>
                  </a:lnTo>
                  <a:lnTo>
                    <a:pt x="429310" y="375920"/>
                  </a:lnTo>
                  <a:lnTo>
                    <a:pt x="429310" y="402590"/>
                  </a:lnTo>
                  <a:lnTo>
                    <a:pt x="456145" y="402590"/>
                  </a:lnTo>
                  <a:lnTo>
                    <a:pt x="456145" y="349250"/>
                  </a:lnTo>
                  <a:lnTo>
                    <a:pt x="456145" y="322580"/>
                  </a:lnTo>
                  <a:lnTo>
                    <a:pt x="482981" y="322580"/>
                  </a:lnTo>
                  <a:lnTo>
                    <a:pt x="482981" y="295910"/>
                  </a:lnTo>
                  <a:lnTo>
                    <a:pt x="509816" y="295910"/>
                  </a:lnTo>
                  <a:lnTo>
                    <a:pt x="509816" y="322580"/>
                  </a:lnTo>
                  <a:lnTo>
                    <a:pt x="536651" y="322580"/>
                  </a:lnTo>
                  <a:lnTo>
                    <a:pt x="536651" y="214630"/>
                  </a:lnTo>
                  <a:lnTo>
                    <a:pt x="563473" y="214630"/>
                  </a:lnTo>
                  <a:lnTo>
                    <a:pt x="563473" y="161290"/>
                  </a:lnTo>
                  <a:lnTo>
                    <a:pt x="536651" y="161290"/>
                  </a:lnTo>
                  <a:lnTo>
                    <a:pt x="509816" y="161290"/>
                  </a:lnTo>
                  <a:lnTo>
                    <a:pt x="509816" y="134620"/>
                  </a:lnTo>
                  <a:lnTo>
                    <a:pt x="536651" y="134620"/>
                  </a:lnTo>
                  <a:lnTo>
                    <a:pt x="563473" y="134620"/>
                  </a:lnTo>
                  <a:lnTo>
                    <a:pt x="563473" y="107950"/>
                  </a:lnTo>
                  <a:lnTo>
                    <a:pt x="536651" y="107950"/>
                  </a:lnTo>
                  <a:lnTo>
                    <a:pt x="536651" y="81280"/>
                  </a:lnTo>
                  <a:lnTo>
                    <a:pt x="509816" y="81280"/>
                  </a:lnTo>
                  <a:lnTo>
                    <a:pt x="509816" y="107950"/>
                  </a:lnTo>
                  <a:lnTo>
                    <a:pt x="482981" y="107950"/>
                  </a:lnTo>
                  <a:lnTo>
                    <a:pt x="456145" y="107950"/>
                  </a:lnTo>
                  <a:lnTo>
                    <a:pt x="456145" y="54610"/>
                  </a:lnTo>
                  <a:lnTo>
                    <a:pt x="429310" y="54610"/>
                  </a:lnTo>
                  <a:lnTo>
                    <a:pt x="429310" y="0"/>
                  </a:lnTo>
                  <a:lnTo>
                    <a:pt x="402488" y="0"/>
                  </a:lnTo>
                  <a:lnTo>
                    <a:pt x="402488" y="54610"/>
                  </a:lnTo>
                  <a:lnTo>
                    <a:pt x="375653" y="54610"/>
                  </a:lnTo>
                  <a:lnTo>
                    <a:pt x="375653" y="107950"/>
                  </a:lnTo>
                  <a:lnTo>
                    <a:pt x="402488" y="107950"/>
                  </a:lnTo>
                  <a:lnTo>
                    <a:pt x="429310" y="107950"/>
                  </a:lnTo>
                  <a:lnTo>
                    <a:pt x="429310" y="161290"/>
                  </a:lnTo>
                  <a:lnTo>
                    <a:pt x="456145" y="161290"/>
                  </a:lnTo>
                  <a:lnTo>
                    <a:pt x="456145" y="134620"/>
                  </a:lnTo>
                  <a:lnTo>
                    <a:pt x="482981" y="134620"/>
                  </a:lnTo>
                  <a:lnTo>
                    <a:pt x="482981" y="161290"/>
                  </a:lnTo>
                  <a:lnTo>
                    <a:pt x="456145" y="161290"/>
                  </a:lnTo>
                  <a:lnTo>
                    <a:pt x="456145" y="187960"/>
                  </a:lnTo>
                  <a:lnTo>
                    <a:pt x="482981" y="187960"/>
                  </a:lnTo>
                  <a:lnTo>
                    <a:pt x="482981" y="241300"/>
                  </a:lnTo>
                  <a:lnTo>
                    <a:pt x="456145" y="241300"/>
                  </a:lnTo>
                  <a:lnTo>
                    <a:pt x="429310" y="241300"/>
                  </a:lnTo>
                  <a:lnTo>
                    <a:pt x="429310" y="269240"/>
                  </a:lnTo>
                  <a:lnTo>
                    <a:pt x="402488" y="269240"/>
                  </a:lnTo>
                  <a:lnTo>
                    <a:pt x="402488" y="214630"/>
                  </a:lnTo>
                  <a:lnTo>
                    <a:pt x="375653" y="214630"/>
                  </a:lnTo>
                  <a:lnTo>
                    <a:pt x="348818" y="214630"/>
                  </a:lnTo>
                  <a:lnTo>
                    <a:pt x="348818" y="241300"/>
                  </a:lnTo>
                  <a:lnTo>
                    <a:pt x="321983" y="241300"/>
                  </a:lnTo>
                  <a:lnTo>
                    <a:pt x="321983" y="269240"/>
                  </a:lnTo>
                  <a:lnTo>
                    <a:pt x="348818" y="269240"/>
                  </a:lnTo>
                  <a:lnTo>
                    <a:pt x="375653" y="269240"/>
                  </a:lnTo>
                  <a:lnTo>
                    <a:pt x="375653" y="295910"/>
                  </a:lnTo>
                  <a:lnTo>
                    <a:pt x="402488" y="295910"/>
                  </a:lnTo>
                  <a:lnTo>
                    <a:pt x="429310" y="295910"/>
                  </a:lnTo>
                  <a:lnTo>
                    <a:pt x="429310" y="322580"/>
                  </a:lnTo>
                  <a:lnTo>
                    <a:pt x="402488" y="322580"/>
                  </a:lnTo>
                  <a:lnTo>
                    <a:pt x="402488" y="349250"/>
                  </a:lnTo>
                  <a:lnTo>
                    <a:pt x="375653" y="349250"/>
                  </a:lnTo>
                  <a:lnTo>
                    <a:pt x="375653" y="295910"/>
                  </a:lnTo>
                  <a:lnTo>
                    <a:pt x="348818" y="295910"/>
                  </a:lnTo>
                  <a:lnTo>
                    <a:pt x="321983" y="295910"/>
                  </a:lnTo>
                  <a:lnTo>
                    <a:pt x="295160" y="295910"/>
                  </a:lnTo>
                  <a:lnTo>
                    <a:pt x="295160" y="322580"/>
                  </a:lnTo>
                  <a:lnTo>
                    <a:pt x="321983" y="322580"/>
                  </a:lnTo>
                  <a:lnTo>
                    <a:pt x="348818" y="322580"/>
                  </a:lnTo>
                  <a:lnTo>
                    <a:pt x="348818" y="349250"/>
                  </a:lnTo>
                  <a:lnTo>
                    <a:pt x="321983" y="349250"/>
                  </a:lnTo>
                  <a:lnTo>
                    <a:pt x="295160" y="349250"/>
                  </a:lnTo>
                  <a:lnTo>
                    <a:pt x="295160" y="375920"/>
                  </a:lnTo>
                  <a:lnTo>
                    <a:pt x="321983" y="375920"/>
                  </a:lnTo>
                  <a:lnTo>
                    <a:pt x="348818" y="375920"/>
                  </a:lnTo>
                  <a:lnTo>
                    <a:pt x="348818" y="455930"/>
                  </a:lnTo>
                  <a:lnTo>
                    <a:pt x="321983" y="455930"/>
                  </a:lnTo>
                  <a:lnTo>
                    <a:pt x="295160" y="455930"/>
                  </a:lnTo>
                  <a:lnTo>
                    <a:pt x="295160" y="537210"/>
                  </a:lnTo>
                  <a:lnTo>
                    <a:pt x="321983" y="537210"/>
                  </a:lnTo>
                  <a:lnTo>
                    <a:pt x="321983" y="563880"/>
                  </a:lnTo>
                  <a:lnTo>
                    <a:pt x="348818" y="563880"/>
                  </a:lnTo>
                  <a:lnTo>
                    <a:pt x="348818" y="510540"/>
                  </a:lnTo>
                  <a:lnTo>
                    <a:pt x="321983" y="510540"/>
                  </a:lnTo>
                  <a:lnTo>
                    <a:pt x="321983" y="483870"/>
                  </a:lnTo>
                  <a:lnTo>
                    <a:pt x="348818" y="483870"/>
                  </a:lnTo>
                  <a:lnTo>
                    <a:pt x="375653" y="483870"/>
                  </a:lnTo>
                  <a:lnTo>
                    <a:pt x="402488" y="483870"/>
                  </a:lnTo>
                  <a:lnTo>
                    <a:pt x="402488" y="510540"/>
                  </a:lnTo>
                  <a:lnTo>
                    <a:pt x="375653" y="510540"/>
                  </a:lnTo>
                  <a:lnTo>
                    <a:pt x="375653" y="537210"/>
                  </a:lnTo>
                  <a:lnTo>
                    <a:pt x="402488" y="537210"/>
                  </a:lnTo>
                  <a:lnTo>
                    <a:pt x="429310" y="537210"/>
                  </a:lnTo>
                  <a:lnTo>
                    <a:pt x="456145" y="537210"/>
                  </a:lnTo>
                  <a:lnTo>
                    <a:pt x="482981" y="537210"/>
                  </a:lnTo>
                  <a:lnTo>
                    <a:pt x="482981" y="617220"/>
                  </a:lnTo>
                  <a:lnTo>
                    <a:pt x="456145" y="617220"/>
                  </a:lnTo>
                  <a:lnTo>
                    <a:pt x="456145" y="563880"/>
                  </a:lnTo>
                  <a:lnTo>
                    <a:pt x="429310" y="563880"/>
                  </a:lnTo>
                  <a:lnTo>
                    <a:pt x="402488" y="563880"/>
                  </a:lnTo>
                  <a:lnTo>
                    <a:pt x="402488" y="590550"/>
                  </a:lnTo>
                  <a:lnTo>
                    <a:pt x="375653" y="590550"/>
                  </a:lnTo>
                  <a:lnTo>
                    <a:pt x="375653" y="617220"/>
                  </a:lnTo>
                  <a:lnTo>
                    <a:pt x="402488" y="617220"/>
                  </a:lnTo>
                  <a:lnTo>
                    <a:pt x="429310" y="617220"/>
                  </a:lnTo>
                  <a:lnTo>
                    <a:pt x="429310" y="643890"/>
                  </a:lnTo>
                  <a:lnTo>
                    <a:pt x="402488" y="643890"/>
                  </a:lnTo>
                  <a:lnTo>
                    <a:pt x="402488" y="670560"/>
                  </a:lnTo>
                  <a:lnTo>
                    <a:pt x="429310" y="670560"/>
                  </a:lnTo>
                  <a:lnTo>
                    <a:pt x="456145" y="670560"/>
                  </a:lnTo>
                  <a:lnTo>
                    <a:pt x="456145" y="643890"/>
                  </a:lnTo>
                  <a:lnTo>
                    <a:pt x="482981" y="643890"/>
                  </a:lnTo>
                  <a:lnTo>
                    <a:pt x="509816" y="643890"/>
                  </a:lnTo>
                  <a:lnTo>
                    <a:pt x="509816" y="617220"/>
                  </a:lnTo>
                  <a:lnTo>
                    <a:pt x="536651" y="617220"/>
                  </a:lnTo>
                  <a:lnTo>
                    <a:pt x="563473" y="617220"/>
                  </a:lnTo>
                  <a:lnTo>
                    <a:pt x="590308" y="617220"/>
                  </a:lnTo>
                  <a:lnTo>
                    <a:pt x="590308" y="563880"/>
                  </a:lnTo>
                  <a:lnTo>
                    <a:pt x="617143" y="563880"/>
                  </a:lnTo>
                  <a:lnTo>
                    <a:pt x="617143" y="510540"/>
                  </a:lnTo>
                  <a:lnTo>
                    <a:pt x="590308" y="510540"/>
                  </a:lnTo>
                  <a:lnTo>
                    <a:pt x="563473" y="510540"/>
                  </a:lnTo>
                  <a:lnTo>
                    <a:pt x="563473" y="563880"/>
                  </a:lnTo>
                  <a:lnTo>
                    <a:pt x="563473" y="590550"/>
                  </a:lnTo>
                  <a:lnTo>
                    <a:pt x="536651" y="590550"/>
                  </a:lnTo>
                  <a:lnTo>
                    <a:pt x="536651" y="563880"/>
                  </a:lnTo>
                  <a:lnTo>
                    <a:pt x="563473" y="563880"/>
                  </a:lnTo>
                  <a:lnTo>
                    <a:pt x="563473" y="510540"/>
                  </a:lnTo>
                  <a:lnTo>
                    <a:pt x="563473" y="429260"/>
                  </a:lnTo>
                  <a:lnTo>
                    <a:pt x="536651" y="429260"/>
                  </a:lnTo>
                  <a:lnTo>
                    <a:pt x="536651" y="510540"/>
                  </a:lnTo>
                  <a:lnTo>
                    <a:pt x="509816" y="510540"/>
                  </a:lnTo>
                  <a:lnTo>
                    <a:pt x="509816" y="455930"/>
                  </a:lnTo>
                  <a:lnTo>
                    <a:pt x="482981" y="455930"/>
                  </a:lnTo>
                  <a:lnTo>
                    <a:pt x="482981" y="510540"/>
                  </a:lnTo>
                  <a:lnTo>
                    <a:pt x="456145" y="510540"/>
                  </a:lnTo>
                  <a:lnTo>
                    <a:pt x="456145" y="483870"/>
                  </a:lnTo>
                  <a:lnTo>
                    <a:pt x="429310" y="483870"/>
                  </a:lnTo>
                  <a:lnTo>
                    <a:pt x="429310" y="455930"/>
                  </a:lnTo>
                  <a:lnTo>
                    <a:pt x="456145" y="455930"/>
                  </a:lnTo>
                  <a:lnTo>
                    <a:pt x="482981" y="45593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36651" y="429260"/>
                  </a:lnTo>
                  <a:lnTo>
                    <a:pt x="536651" y="402590"/>
                  </a:lnTo>
                  <a:lnTo>
                    <a:pt x="563473" y="402590"/>
                  </a:lnTo>
                  <a:lnTo>
                    <a:pt x="563473" y="375920"/>
                  </a:lnTo>
                  <a:lnTo>
                    <a:pt x="590308" y="375920"/>
                  </a:lnTo>
                  <a:lnTo>
                    <a:pt x="590308" y="402590"/>
                  </a:lnTo>
                  <a:lnTo>
                    <a:pt x="617143" y="402590"/>
                  </a:lnTo>
                  <a:lnTo>
                    <a:pt x="643978" y="402590"/>
                  </a:lnTo>
                  <a:lnTo>
                    <a:pt x="670801" y="402590"/>
                  </a:lnTo>
                  <a:lnTo>
                    <a:pt x="670801" y="375920"/>
                  </a:lnTo>
                  <a:lnTo>
                    <a:pt x="643978" y="375920"/>
                  </a:lnTo>
                  <a:lnTo>
                    <a:pt x="643978" y="349250"/>
                  </a:lnTo>
                  <a:lnTo>
                    <a:pt x="670801" y="349250"/>
                  </a:lnTo>
                  <a:lnTo>
                    <a:pt x="670801" y="322580"/>
                  </a:lnTo>
                  <a:lnTo>
                    <a:pt x="697636" y="322580"/>
                  </a:lnTo>
                  <a:lnTo>
                    <a:pt x="697636" y="295910"/>
                  </a:lnTo>
                  <a:lnTo>
                    <a:pt x="724471" y="295910"/>
                  </a:lnTo>
                  <a:lnTo>
                    <a:pt x="724471" y="269240"/>
                  </a:lnTo>
                  <a:lnTo>
                    <a:pt x="751306" y="269240"/>
                  </a:lnTo>
                  <a:lnTo>
                    <a:pt x="751306" y="2413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3677609"/>
              <a:ext cx="1100455" cy="1099820"/>
            </a:xfrm>
            <a:custGeom>
              <a:avLst/>
              <a:gdLst/>
              <a:ahLst/>
              <a:cxnLst/>
              <a:rect l="l" t="t" r="r" b="b"/>
              <a:pathLst>
                <a:path w="1100454" h="1099820">
                  <a:moveTo>
                    <a:pt x="134162" y="965339"/>
                  </a:moveTo>
                  <a:lnTo>
                    <a:pt x="53670" y="965339"/>
                  </a:lnTo>
                  <a:lnTo>
                    <a:pt x="53670" y="1045832"/>
                  </a:lnTo>
                  <a:lnTo>
                    <a:pt x="134162" y="1045832"/>
                  </a:lnTo>
                  <a:lnTo>
                    <a:pt x="134162" y="965339"/>
                  </a:lnTo>
                  <a:close/>
                </a:path>
                <a:path w="1100454" h="1099820">
                  <a:moveTo>
                    <a:pt x="134162" y="53035"/>
                  </a:moveTo>
                  <a:lnTo>
                    <a:pt x="53670" y="53035"/>
                  </a:lnTo>
                  <a:lnTo>
                    <a:pt x="53670" y="133540"/>
                  </a:lnTo>
                  <a:lnTo>
                    <a:pt x="134162" y="133540"/>
                  </a:lnTo>
                  <a:lnTo>
                    <a:pt x="134162" y="53035"/>
                  </a:lnTo>
                  <a:close/>
                </a:path>
                <a:path w="1100454" h="1099820">
                  <a:moveTo>
                    <a:pt x="187833" y="911860"/>
                  </a:moveTo>
                  <a:lnTo>
                    <a:pt x="0" y="911860"/>
                  </a:lnTo>
                  <a:lnTo>
                    <a:pt x="0" y="938530"/>
                  </a:lnTo>
                  <a:lnTo>
                    <a:pt x="0" y="1073150"/>
                  </a:lnTo>
                  <a:lnTo>
                    <a:pt x="0" y="1099820"/>
                  </a:lnTo>
                  <a:lnTo>
                    <a:pt x="187833" y="1099820"/>
                  </a:lnTo>
                  <a:lnTo>
                    <a:pt x="187833" y="1073150"/>
                  </a:lnTo>
                  <a:lnTo>
                    <a:pt x="26835" y="1073150"/>
                  </a:lnTo>
                  <a:lnTo>
                    <a:pt x="26835" y="938530"/>
                  </a:lnTo>
                  <a:lnTo>
                    <a:pt x="160997" y="938530"/>
                  </a:lnTo>
                  <a:lnTo>
                    <a:pt x="160997" y="1072667"/>
                  </a:lnTo>
                  <a:lnTo>
                    <a:pt x="187833" y="1072667"/>
                  </a:lnTo>
                  <a:lnTo>
                    <a:pt x="187833" y="938530"/>
                  </a:lnTo>
                  <a:lnTo>
                    <a:pt x="187833" y="911860"/>
                  </a:lnTo>
                  <a:close/>
                </a:path>
                <a:path w="1100454" h="1099820">
                  <a:moveTo>
                    <a:pt x="187833" y="0"/>
                  </a:moveTo>
                  <a:lnTo>
                    <a:pt x="160997" y="0"/>
                  </a:lnTo>
                  <a:lnTo>
                    <a:pt x="160997" y="26670"/>
                  </a:lnTo>
                  <a:lnTo>
                    <a:pt x="160997" y="160020"/>
                  </a:lnTo>
                  <a:lnTo>
                    <a:pt x="26835" y="160020"/>
                  </a:lnTo>
                  <a:lnTo>
                    <a:pt x="26835" y="26670"/>
                  </a:lnTo>
                  <a:lnTo>
                    <a:pt x="160997" y="26670"/>
                  </a:lnTo>
                  <a:lnTo>
                    <a:pt x="160997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60020"/>
                  </a:lnTo>
                  <a:lnTo>
                    <a:pt x="0" y="186690"/>
                  </a:lnTo>
                  <a:lnTo>
                    <a:pt x="187833" y="186690"/>
                  </a:lnTo>
                  <a:lnTo>
                    <a:pt x="187833" y="160375"/>
                  </a:lnTo>
                  <a:lnTo>
                    <a:pt x="187833" y="160020"/>
                  </a:lnTo>
                  <a:lnTo>
                    <a:pt x="187833" y="26670"/>
                  </a:lnTo>
                  <a:lnTo>
                    <a:pt x="187833" y="26212"/>
                  </a:lnTo>
                  <a:lnTo>
                    <a:pt x="187833" y="0"/>
                  </a:lnTo>
                  <a:close/>
                </a:path>
                <a:path w="1100454" h="1099820">
                  <a:moveTo>
                    <a:pt x="563473" y="483552"/>
                  </a:moveTo>
                  <a:lnTo>
                    <a:pt x="536651" y="483552"/>
                  </a:lnTo>
                  <a:lnTo>
                    <a:pt x="536651" y="510222"/>
                  </a:lnTo>
                  <a:lnTo>
                    <a:pt x="563473" y="510222"/>
                  </a:lnTo>
                  <a:lnTo>
                    <a:pt x="563473" y="483552"/>
                  </a:lnTo>
                  <a:close/>
                </a:path>
                <a:path w="1100454" h="1099820">
                  <a:moveTo>
                    <a:pt x="617143" y="483552"/>
                  </a:moveTo>
                  <a:lnTo>
                    <a:pt x="590308" y="483552"/>
                  </a:lnTo>
                  <a:lnTo>
                    <a:pt x="590308" y="510222"/>
                  </a:lnTo>
                  <a:lnTo>
                    <a:pt x="617143" y="510222"/>
                  </a:lnTo>
                  <a:lnTo>
                    <a:pt x="617143" y="483552"/>
                  </a:lnTo>
                  <a:close/>
                </a:path>
                <a:path w="1100454" h="1099820">
                  <a:moveTo>
                    <a:pt x="617143" y="428942"/>
                  </a:moveTo>
                  <a:lnTo>
                    <a:pt x="590308" y="428942"/>
                  </a:lnTo>
                  <a:lnTo>
                    <a:pt x="590308" y="455612"/>
                  </a:lnTo>
                  <a:lnTo>
                    <a:pt x="617143" y="455612"/>
                  </a:lnTo>
                  <a:lnTo>
                    <a:pt x="617143" y="428942"/>
                  </a:lnTo>
                  <a:close/>
                </a:path>
                <a:path w="1100454" h="1099820">
                  <a:moveTo>
                    <a:pt x="670801" y="428942"/>
                  </a:moveTo>
                  <a:lnTo>
                    <a:pt x="643978" y="428942"/>
                  </a:lnTo>
                  <a:lnTo>
                    <a:pt x="643978" y="536892"/>
                  </a:lnTo>
                  <a:lnTo>
                    <a:pt x="670801" y="536892"/>
                  </a:lnTo>
                  <a:lnTo>
                    <a:pt x="670801" y="428942"/>
                  </a:lnTo>
                  <a:close/>
                </a:path>
                <a:path w="1100454" h="1099820">
                  <a:moveTo>
                    <a:pt x="751306" y="428942"/>
                  </a:moveTo>
                  <a:lnTo>
                    <a:pt x="724471" y="428942"/>
                  </a:lnTo>
                  <a:lnTo>
                    <a:pt x="697636" y="428942"/>
                  </a:lnTo>
                  <a:lnTo>
                    <a:pt x="697636" y="510222"/>
                  </a:lnTo>
                  <a:lnTo>
                    <a:pt x="724471" y="510222"/>
                  </a:lnTo>
                  <a:lnTo>
                    <a:pt x="751306" y="510222"/>
                  </a:lnTo>
                  <a:lnTo>
                    <a:pt x="751306" y="428942"/>
                  </a:lnTo>
                  <a:close/>
                </a:path>
                <a:path w="1100454" h="1099820">
                  <a:moveTo>
                    <a:pt x="885469" y="1072667"/>
                  </a:moveTo>
                  <a:lnTo>
                    <a:pt x="858634" y="1072667"/>
                  </a:lnTo>
                  <a:lnTo>
                    <a:pt x="831799" y="1072667"/>
                  </a:lnTo>
                  <a:lnTo>
                    <a:pt x="831799" y="1099502"/>
                  </a:lnTo>
                  <a:lnTo>
                    <a:pt x="858634" y="1099502"/>
                  </a:lnTo>
                  <a:lnTo>
                    <a:pt x="885469" y="1099502"/>
                  </a:lnTo>
                  <a:lnTo>
                    <a:pt x="885469" y="1072667"/>
                  </a:lnTo>
                  <a:close/>
                </a:path>
                <a:path w="1100454" h="1099820">
                  <a:moveTo>
                    <a:pt x="939126" y="911669"/>
                  </a:moveTo>
                  <a:lnTo>
                    <a:pt x="912291" y="911669"/>
                  </a:lnTo>
                  <a:lnTo>
                    <a:pt x="912291" y="938504"/>
                  </a:lnTo>
                  <a:lnTo>
                    <a:pt x="939126" y="938504"/>
                  </a:lnTo>
                  <a:lnTo>
                    <a:pt x="939126" y="911669"/>
                  </a:lnTo>
                  <a:close/>
                </a:path>
                <a:path w="1100454" h="1099820">
                  <a:moveTo>
                    <a:pt x="992797" y="858520"/>
                  </a:moveTo>
                  <a:lnTo>
                    <a:pt x="965962" y="858520"/>
                  </a:lnTo>
                  <a:lnTo>
                    <a:pt x="965962" y="885190"/>
                  </a:lnTo>
                  <a:lnTo>
                    <a:pt x="965962" y="965200"/>
                  </a:lnTo>
                  <a:lnTo>
                    <a:pt x="885469" y="965200"/>
                  </a:lnTo>
                  <a:lnTo>
                    <a:pt x="885469" y="885190"/>
                  </a:lnTo>
                  <a:lnTo>
                    <a:pt x="965962" y="885190"/>
                  </a:lnTo>
                  <a:lnTo>
                    <a:pt x="965962" y="858520"/>
                  </a:lnTo>
                  <a:lnTo>
                    <a:pt x="858634" y="858520"/>
                  </a:lnTo>
                  <a:lnTo>
                    <a:pt x="858634" y="885190"/>
                  </a:lnTo>
                  <a:lnTo>
                    <a:pt x="858634" y="965200"/>
                  </a:lnTo>
                  <a:lnTo>
                    <a:pt x="858634" y="991870"/>
                  </a:lnTo>
                  <a:lnTo>
                    <a:pt x="992797" y="991870"/>
                  </a:lnTo>
                  <a:lnTo>
                    <a:pt x="992797" y="965339"/>
                  </a:lnTo>
                  <a:lnTo>
                    <a:pt x="992797" y="965200"/>
                  </a:lnTo>
                  <a:lnTo>
                    <a:pt x="992797" y="885190"/>
                  </a:lnTo>
                  <a:lnTo>
                    <a:pt x="992797" y="884834"/>
                  </a:lnTo>
                  <a:lnTo>
                    <a:pt x="992797" y="858520"/>
                  </a:lnTo>
                  <a:close/>
                </a:path>
                <a:path w="1100454" h="1099820">
                  <a:moveTo>
                    <a:pt x="1046454" y="53035"/>
                  </a:moveTo>
                  <a:lnTo>
                    <a:pt x="965962" y="53035"/>
                  </a:lnTo>
                  <a:lnTo>
                    <a:pt x="965962" y="133540"/>
                  </a:lnTo>
                  <a:lnTo>
                    <a:pt x="1046454" y="133540"/>
                  </a:lnTo>
                  <a:lnTo>
                    <a:pt x="1046454" y="53035"/>
                  </a:lnTo>
                  <a:close/>
                </a:path>
                <a:path w="1100454" h="1099820">
                  <a:moveTo>
                    <a:pt x="1100124" y="0"/>
                  </a:moveTo>
                  <a:lnTo>
                    <a:pt x="1073289" y="0"/>
                  </a:lnTo>
                  <a:lnTo>
                    <a:pt x="1073289" y="26670"/>
                  </a:lnTo>
                  <a:lnTo>
                    <a:pt x="1073289" y="160020"/>
                  </a:lnTo>
                  <a:lnTo>
                    <a:pt x="939126" y="160020"/>
                  </a:lnTo>
                  <a:lnTo>
                    <a:pt x="939126" y="26670"/>
                  </a:lnTo>
                  <a:lnTo>
                    <a:pt x="1073289" y="26670"/>
                  </a:lnTo>
                  <a:lnTo>
                    <a:pt x="1073289" y="0"/>
                  </a:lnTo>
                  <a:lnTo>
                    <a:pt x="912291" y="0"/>
                  </a:lnTo>
                  <a:lnTo>
                    <a:pt x="912291" y="26670"/>
                  </a:lnTo>
                  <a:lnTo>
                    <a:pt x="912291" y="160020"/>
                  </a:lnTo>
                  <a:lnTo>
                    <a:pt x="912291" y="186690"/>
                  </a:lnTo>
                  <a:lnTo>
                    <a:pt x="1100124" y="186690"/>
                  </a:lnTo>
                  <a:lnTo>
                    <a:pt x="1100124" y="160375"/>
                  </a:lnTo>
                  <a:lnTo>
                    <a:pt x="1100124" y="160020"/>
                  </a:lnTo>
                  <a:lnTo>
                    <a:pt x="1100124" y="26670"/>
                  </a:lnTo>
                  <a:lnTo>
                    <a:pt x="1100124" y="26212"/>
                  </a:lnTo>
                  <a:lnTo>
                    <a:pt x="11001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480" y="2398780"/>
              <a:ext cx="2118360" cy="1223645"/>
            </a:xfrm>
            <a:custGeom>
              <a:avLst/>
              <a:gdLst/>
              <a:ahLst/>
              <a:cxnLst/>
              <a:rect l="l" t="t" r="r" b="b"/>
              <a:pathLst>
                <a:path w="2118360" h="1223645">
                  <a:moveTo>
                    <a:pt x="1071774" y="0"/>
                  </a:moveTo>
                  <a:lnTo>
                    <a:pt x="0" y="611005"/>
                  </a:lnTo>
                  <a:lnTo>
                    <a:pt x="1055311" y="1223445"/>
                  </a:lnTo>
                  <a:lnTo>
                    <a:pt x="2117779" y="612438"/>
                  </a:lnTo>
                  <a:lnTo>
                    <a:pt x="107177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772" y="1237575"/>
              <a:ext cx="1066800" cy="2386965"/>
            </a:xfrm>
            <a:custGeom>
              <a:avLst/>
              <a:gdLst/>
              <a:ahLst/>
              <a:cxnLst/>
              <a:rect l="l" t="t" r="r" b="b"/>
              <a:pathLst>
                <a:path w="1066800" h="2386965">
                  <a:moveTo>
                    <a:pt x="1066449" y="0"/>
                  </a:moveTo>
                  <a:lnTo>
                    <a:pt x="0" y="1771844"/>
                  </a:lnTo>
                  <a:lnTo>
                    <a:pt x="1055001" y="2386796"/>
                  </a:lnTo>
                  <a:lnTo>
                    <a:pt x="106644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01" y="2858392"/>
              <a:ext cx="1499870" cy="866140"/>
            </a:xfrm>
            <a:custGeom>
              <a:avLst/>
              <a:gdLst/>
              <a:ahLst/>
              <a:cxnLst/>
              <a:rect l="l" t="t" r="r" b="b"/>
              <a:pathLst>
                <a:path w="1499870" h="866139">
                  <a:moveTo>
                    <a:pt x="1499825" y="86592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7774" y="1237575"/>
              <a:ext cx="1064895" cy="2386965"/>
            </a:xfrm>
            <a:custGeom>
              <a:avLst/>
              <a:gdLst/>
              <a:ahLst/>
              <a:cxnLst/>
              <a:rect l="l" t="t" r="r" b="b"/>
              <a:pathLst>
                <a:path w="1064895" h="2386965">
                  <a:moveTo>
                    <a:pt x="11447" y="0"/>
                  </a:moveTo>
                  <a:lnTo>
                    <a:pt x="0" y="2386796"/>
                  </a:lnTo>
                  <a:lnTo>
                    <a:pt x="1064613" y="1774357"/>
                  </a:lnTo>
                  <a:lnTo>
                    <a:pt x="1144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7774" y="1237575"/>
              <a:ext cx="1064895" cy="2386965"/>
            </a:xfrm>
            <a:custGeom>
              <a:avLst/>
              <a:gdLst/>
              <a:ahLst/>
              <a:cxnLst/>
              <a:rect l="l" t="t" r="r" b="b"/>
              <a:pathLst>
                <a:path w="1064895" h="2386965">
                  <a:moveTo>
                    <a:pt x="0" y="2386796"/>
                  </a:moveTo>
                  <a:lnTo>
                    <a:pt x="11447" y="0"/>
                  </a:lnTo>
                  <a:lnTo>
                    <a:pt x="1064613" y="1774357"/>
                  </a:lnTo>
                  <a:lnTo>
                    <a:pt x="0" y="23867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488" y="2848618"/>
              <a:ext cx="1530985" cy="883919"/>
            </a:xfrm>
            <a:custGeom>
              <a:avLst/>
              <a:gdLst/>
              <a:ahLst/>
              <a:cxnLst/>
              <a:rect l="l" t="t" r="r" b="b"/>
              <a:pathLst>
                <a:path w="1530985" h="883920">
                  <a:moveTo>
                    <a:pt x="0" y="883850"/>
                  </a:moveTo>
                  <a:lnTo>
                    <a:pt x="153087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8553" y="2398992"/>
              <a:ext cx="2110105" cy="613410"/>
            </a:xfrm>
            <a:custGeom>
              <a:avLst/>
              <a:gdLst/>
              <a:ahLst/>
              <a:cxnLst/>
              <a:rect l="l" t="t" r="r" b="b"/>
              <a:pathLst>
                <a:path w="2110105" h="613410">
                  <a:moveTo>
                    <a:pt x="2109732" y="606678"/>
                  </a:moveTo>
                  <a:lnTo>
                    <a:pt x="1058932" y="0"/>
                  </a:lnTo>
                </a:path>
                <a:path w="2110105" h="613410">
                  <a:moveTo>
                    <a:pt x="0" y="612979"/>
                  </a:moveTo>
                  <a:lnTo>
                    <a:pt x="1056387" y="307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2874" y="2180115"/>
              <a:ext cx="325538" cy="532037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52874" y="2180115"/>
              <a:ext cx="325755" cy="532130"/>
            </a:xfrm>
            <a:custGeom>
              <a:avLst/>
              <a:gdLst/>
              <a:ahLst/>
              <a:cxnLst/>
              <a:rect l="l" t="t" r="r" b="b"/>
              <a:pathLst>
                <a:path w="325755" h="532130">
                  <a:moveTo>
                    <a:pt x="120341" y="0"/>
                  </a:moveTo>
                  <a:lnTo>
                    <a:pt x="193780" y="16013"/>
                  </a:lnTo>
                  <a:lnTo>
                    <a:pt x="227975" y="42760"/>
                  </a:lnTo>
                  <a:lnTo>
                    <a:pt x="258889" y="80073"/>
                  </a:lnTo>
                  <a:lnTo>
                    <a:pt x="285324" y="126506"/>
                  </a:lnTo>
                  <a:lnTo>
                    <a:pt x="306080" y="180612"/>
                  </a:lnTo>
                  <a:lnTo>
                    <a:pt x="319961" y="240944"/>
                  </a:lnTo>
                  <a:lnTo>
                    <a:pt x="325538" y="302602"/>
                  </a:lnTo>
                  <a:lnTo>
                    <a:pt x="322642" y="360481"/>
                  </a:lnTo>
                  <a:lnTo>
                    <a:pt x="311964" y="412834"/>
                  </a:lnTo>
                  <a:lnTo>
                    <a:pt x="294192" y="457913"/>
                  </a:lnTo>
                  <a:lnTo>
                    <a:pt x="270014" y="493971"/>
                  </a:lnTo>
                  <a:lnTo>
                    <a:pt x="240120" y="519261"/>
                  </a:lnTo>
                  <a:lnTo>
                    <a:pt x="205200" y="532037"/>
                  </a:lnTo>
                  <a:lnTo>
                    <a:pt x="168037" y="530759"/>
                  </a:lnTo>
                  <a:lnTo>
                    <a:pt x="131758" y="516023"/>
                  </a:lnTo>
                  <a:lnTo>
                    <a:pt x="97562" y="489275"/>
                  </a:lnTo>
                  <a:lnTo>
                    <a:pt x="66648" y="451961"/>
                  </a:lnTo>
                  <a:lnTo>
                    <a:pt x="40213" y="405528"/>
                  </a:lnTo>
                  <a:lnTo>
                    <a:pt x="19456" y="351421"/>
                  </a:lnTo>
                  <a:lnTo>
                    <a:pt x="5576" y="291089"/>
                  </a:lnTo>
                  <a:lnTo>
                    <a:pt x="0" y="229431"/>
                  </a:lnTo>
                  <a:lnTo>
                    <a:pt x="2895" y="171553"/>
                  </a:lnTo>
                  <a:lnTo>
                    <a:pt x="13574" y="119201"/>
                  </a:lnTo>
                  <a:lnTo>
                    <a:pt x="31347" y="74122"/>
                  </a:lnTo>
                  <a:lnTo>
                    <a:pt x="55525" y="38064"/>
                  </a:lnTo>
                  <a:lnTo>
                    <a:pt x="85419" y="12774"/>
                  </a:lnTo>
                  <a:lnTo>
                    <a:pt x="12034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0185" y="2086053"/>
              <a:ext cx="338455" cy="491490"/>
            </a:xfrm>
            <a:custGeom>
              <a:avLst/>
              <a:gdLst/>
              <a:ahLst/>
              <a:cxnLst/>
              <a:rect l="l" t="t" r="r" b="b"/>
              <a:pathLst>
                <a:path w="338455" h="491489">
                  <a:moveTo>
                    <a:pt x="263141" y="6417"/>
                  </a:moveTo>
                  <a:lnTo>
                    <a:pt x="228237" y="0"/>
                  </a:lnTo>
                  <a:lnTo>
                    <a:pt x="191402" y="6309"/>
                  </a:lnTo>
                  <a:lnTo>
                    <a:pt x="154051" y="24243"/>
                  </a:lnTo>
                  <a:lnTo>
                    <a:pt x="117595" y="52697"/>
                  </a:lnTo>
                  <a:lnTo>
                    <a:pt x="83447" y="90570"/>
                  </a:lnTo>
                  <a:lnTo>
                    <a:pt x="53022" y="136758"/>
                  </a:lnTo>
                  <a:lnTo>
                    <a:pt x="27732" y="190158"/>
                  </a:lnTo>
                  <a:lnTo>
                    <a:pt x="9912" y="246492"/>
                  </a:lnTo>
                  <a:lnTo>
                    <a:pt x="762" y="301038"/>
                  </a:lnTo>
                  <a:lnTo>
                    <a:pt x="0" y="352025"/>
                  </a:lnTo>
                  <a:lnTo>
                    <a:pt x="7339" y="397684"/>
                  </a:lnTo>
                  <a:lnTo>
                    <a:pt x="22496" y="436246"/>
                  </a:lnTo>
                  <a:lnTo>
                    <a:pt x="45185" y="465940"/>
                  </a:lnTo>
                  <a:lnTo>
                    <a:pt x="75124" y="484997"/>
                  </a:lnTo>
                  <a:lnTo>
                    <a:pt x="110027" y="491414"/>
                  </a:lnTo>
                  <a:lnTo>
                    <a:pt x="146862" y="485105"/>
                  </a:lnTo>
                  <a:lnTo>
                    <a:pt x="184213" y="467172"/>
                  </a:lnTo>
                  <a:lnTo>
                    <a:pt x="220669" y="438717"/>
                  </a:lnTo>
                  <a:lnTo>
                    <a:pt x="254816" y="400845"/>
                  </a:lnTo>
                  <a:lnTo>
                    <a:pt x="285241" y="354657"/>
                  </a:lnTo>
                  <a:lnTo>
                    <a:pt x="310531" y="301257"/>
                  </a:lnTo>
                  <a:lnTo>
                    <a:pt x="328351" y="244923"/>
                  </a:lnTo>
                  <a:lnTo>
                    <a:pt x="337500" y="190377"/>
                  </a:lnTo>
                  <a:lnTo>
                    <a:pt x="338263" y="139389"/>
                  </a:lnTo>
                  <a:lnTo>
                    <a:pt x="330924" y="93728"/>
                  </a:lnTo>
                  <a:lnTo>
                    <a:pt x="315768" y="55166"/>
                  </a:lnTo>
                  <a:lnTo>
                    <a:pt x="293079" y="25472"/>
                  </a:lnTo>
                  <a:lnTo>
                    <a:pt x="263141" y="641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666" y="2084608"/>
              <a:ext cx="581025" cy="95250"/>
            </a:xfrm>
            <a:custGeom>
              <a:avLst/>
              <a:gdLst/>
              <a:ahLst/>
              <a:cxnLst/>
              <a:rect l="l" t="t" r="r" b="b"/>
              <a:pathLst>
                <a:path w="581025" h="95250">
                  <a:moveTo>
                    <a:pt x="580812" y="9522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828" y="6999753"/>
            <a:ext cx="66052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91934" algn="l"/>
              </a:tabLst>
            </a:pP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BASE </a:t>
            </a:r>
            <a:r>
              <a:rPr sz="13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LINE</a:t>
            </a: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	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1197" y="637992"/>
            <a:ext cx="505015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3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https://technologystudent.com/despro_3/truelength1.html</a:t>
            </a:r>
            <a:endParaRPr sz="1200">
              <a:latin typeface="Arial"/>
              <a:cs typeface="Arial"/>
            </a:endParaRPr>
          </a:p>
          <a:p>
            <a:pPr marL="654050">
              <a:lnSpc>
                <a:spcPct val="100000"/>
              </a:lnSpc>
              <a:spcBef>
                <a:spcPts val="1170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9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900">
              <a:latin typeface="Arial"/>
              <a:cs typeface="Arial"/>
            </a:endParaRPr>
          </a:p>
          <a:p>
            <a:pPr marL="137160">
              <a:lnSpc>
                <a:spcPct val="100000"/>
              </a:lnSpc>
              <a:spcBef>
                <a:spcPts val="380"/>
              </a:spcBef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APEX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168381" y="1190758"/>
            <a:ext cx="2735580" cy="2566670"/>
            <a:chOff x="168381" y="1190758"/>
            <a:chExt cx="2735580" cy="256667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6966" y="1190758"/>
              <a:ext cx="696595" cy="76835"/>
            </a:xfrm>
            <a:custGeom>
              <a:avLst/>
              <a:gdLst/>
              <a:ahLst/>
              <a:cxnLst/>
              <a:rect l="l" t="t" r="r" b="b"/>
              <a:pathLst>
                <a:path w="696594" h="76834">
                  <a:moveTo>
                    <a:pt x="606858" y="0"/>
                  </a:moveTo>
                  <a:lnTo>
                    <a:pt x="616423" y="40805"/>
                  </a:lnTo>
                  <a:lnTo>
                    <a:pt x="616308" y="43206"/>
                  </a:lnTo>
                  <a:lnTo>
                    <a:pt x="606858" y="76809"/>
                  </a:lnTo>
                  <a:lnTo>
                    <a:pt x="688071" y="42003"/>
                  </a:lnTo>
                  <a:lnTo>
                    <a:pt x="651433" y="42003"/>
                  </a:lnTo>
                  <a:lnTo>
                    <a:pt x="651433" y="34804"/>
                  </a:lnTo>
                  <a:lnTo>
                    <a:pt x="688068" y="34804"/>
                  </a:lnTo>
                  <a:lnTo>
                    <a:pt x="606858" y="0"/>
                  </a:lnTo>
                  <a:close/>
                </a:path>
                <a:path w="696594" h="76834">
                  <a:moveTo>
                    <a:pt x="616366" y="34804"/>
                  </a:moveTo>
                  <a:lnTo>
                    <a:pt x="0" y="34804"/>
                  </a:lnTo>
                  <a:lnTo>
                    <a:pt x="0" y="42003"/>
                  </a:lnTo>
                  <a:lnTo>
                    <a:pt x="616366" y="42003"/>
                  </a:lnTo>
                  <a:lnTo>
                    <a:pt x="616366" y="34804"/>
                  </a:lnTo>
                  <a:close/>
                </a:path>
                <a:path w="696594" h="76834">
                  <a:moveTo>
                    <a:pt x="688068" y="34804"/>
                  </a:moveTo>
                  <a:lnTo>
                    <a:pt x="651433" y="34804"/>
                  </a:lnTo>
                  <a:lnTo>
                    <a:pt x="651433" y="42003"/>
                  </a:lnTo>
                  <a:lnTo>
                    <a:pt x="688071" y="42003"/>
                  </a:lnTo>
                  <a:lnTo>
                    <a:pt x="696469" y="38404"/>
                  </a:lnTo>
                  <a:lnTo>
                    <a:pt x="688068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381" y="3031080"/>
              <a:ext cx="1214236" cy="726255"/>
            </a:xfrm>
            <a:prstGeom prst="rect">
              <a:avLst/>
            </a:prstGeom>
          </p:spPr>
        </p:pic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28700" y="1227008"/>
              <a:ext cx="1372235" cy="1795145"/>
            </a:xfrm>
            <a:custGeom>
              <a:avLst/>
              <a:gdLst/>
              <a:ahLst/>
              <a:cxnLst/>
              <a:rect l="l" t="t" r="r" b="b"/>
              <a:pathLst>
                <a:path w="1372235" h="1795145">
                  <a:moveTo>
                    <a:pt x="0" y="4773"/>
                  </a:moveTo>
                  <a:lnTo>
                    <a:pt x="1360984" y="0"/>
                  </a:lnTo>
                </a:path>
                <a:path w="1372235" h="1795145">
                  <a:moveTo>
                    <a:pt x="1022673" y="1794593"/>
                  </a:moveTo>
                  <a:lnTo>
                    <a:pt x="1371780" y="1789819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7378" y="1227119"/>
              <a:ext cx="60960" cy="1790064"/>
            </a:xfrm>
            <a:custGeom>
              <a:avLst/>
              <a:gdLst/>
              <a:ahLst/>
              <a:cxnLst/>
              <a:rect l="l" t="t" r="r" b="b"/>
              <a:pathLst>
                <a:path w="60960" h="1790064">
                  <a:moveTo>
                    <a:pt x="60883" y="1694192"/>
                  </a:moveTo>
                  <a:lnTo>
                    <a:pt x="35547" y="1694319"/>
                  </a:lnTo>
                  <a:lnTo>
                    <a:pt x="32346" y="95732"/>
                  </a:lnTo>
                  <a:lnTo>
                    <a:pt x="55549" y="95605"/>
                  </a:lnTo>
                  <a:lnTo>
                    <a:pt x="27203" y="0"/>
                  </a:lnTo>
                  <a:lnTo>
                    <a:pt x="0" y="95885"/>
                  </a:lnTo>
                  <a:lnTo>
                    <a:pt x="25323" y="95758"/>
                  </a:lnTo>
                  <a:lnTo>
                    <a:pt x="28498" y="621779"/>
                  </a:lnTo>
                  <a:lnTo>
                    <a:pt x="30657" y="1694345"/>
                  </a:lnTo>
                  <a:lnTo>
                    <a:pt x="5334" y="1694472"/>
                  </a:lnTo>
                  <a:lnTo>
                    <a:pt x="33680" y="1790065"/>
                  </a:lnTo>
                  <a:lnTo>
                    <a:pt x="60883" y="16941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92410" y="2332180"/>
              <a:ext cx="59690" cy="208915"/>
            </a:xfrm>
            <a:custGeom>
              <a:avLst/>
              <a:gdLst/>
              <a:ahLst/>
              <a:cxnLst/>
              <a:rect l="l" t="t" r="r" b="b"/>
              <a:pathLst>
                <a:path w="59689" h="208914">
                  <a:moveTo>
                    <a:pt x="0" y="0"/>
                  </a:moveTo>
                  <a:lnTo>
                    <a:pt x="59547" y="20842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25616" y="1232006"/>
              <a:ext cx="41275" cy="1161415"/>
            </a:xfrm>
            <a:custGeom>
              <a:avLst/>
              <a:gdLst/>
              <a:ahLst/>
              <a:cxnLst/>
              <a:rect l="l" t="t" r="r" b="b"/>
              <a:pathLst>
                <a:path w="41275" h="1161414">
                  <a:moveTo>
                    <a:pt x="20422" y="0"/>
                  </a:moveTo>
                  <a:lnTo>
                    <a:pt x="0" y="65034"/>
                  </a:lnTo>
                  <a:lnTo>
                    <a:pt x="18554" y="64943"/>
                  </a:lnTo>
                  <a:lnTo>
                    <a:pt x="21780" y="1160952"/>
                  </a:lnTo>
                  <a:lnTo>
                    <a:pt x="26672" y="1160934"/>
                  </a:lnTo>
                  <a:lnTo>
                    <a:pt x="23446" y="64930"/>
                  </a:lnTo>
                  <a:lnTo>
                    <a:pt x="41108" y="64839"/>
                  </a:lnTo>
                  <a:lnTo>
                    <a:pt x="2042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84268" y="2437040"/>
              <a:ext cx="764540" cy="0"/>
            </a:xfrm>
            <a:custGeom>
              <a:avLst/>
              <a:gdLst/>
              <a:ahLst/>
              <a:cxnLst/>
              <a:rect l="l" t="t" r="r" b="b"/>
              <a:pathLst>
                <a:path w="764539">
                  <a:moveTo>
                    <a:pt x="0" y="0"/>
                  </a:moveTo>
                  <a:lnTo>
                    <a:pt x="76406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1516" y="2374588"/>
              <a:ext cx="37465" cy="62865"/>
            </a:xfrm>
            <a:custGeom>
              <a:avLst/>
              <a:gdLst/>
              <a:ahLst/>
              <a:cxnLst/>
              <a:rect l="l" t="t" r="r" b="b"/>
              <a:pathLst>
                <a:path w="37464" h="62864">
                  <a:moveTo>
                    <a:pt x="37141" y="0"/>
                  </a:moveTo>
                  <a:lnTo>
                    <a:pt x="0" y="0"/>
                  </a:lnTo>
                  <a:lnTo>
                    <a:pt x="16311" y="62449"/>
                  </a:lnTo>
                  <a:lnTo>
                    <a:pt x="3714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0440" y="1619847"/>
            <a:ext cx="462280" cy="554990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160"/>
              </a:spcBef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35mm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892" y="1600901"/>
            <a:ext cx="428625" cy="591820"/>
          </a:xfrm>
          <a:custGeom>
            <a:avLst/>
            <a:gdLst/>
            <a:ahLst/>
            <a:cxnLst/>
            <a:rect l="l" t="t" r="r" b="b"/>
            <a:pathLst>
              <a:path w="428625" h="591819">
                <a:moveTo>
                  <a:pt x="0" y="496558"/>
                </a:moveTo>
                <a:lnTo>
                  <a:pt x="22842" y="591339"/>
                </a:lnTo>
                <a:lnTo>
                  <a:pt x="51116" y="547545"/>
                </a:lnTo>
                <a:lnTo>
                  <a:pt x="33936" y="547545"/>
                </a:lnTo>
                <a:lnTo>
                  <a:pt x="26837" y="546336"/>
                </a:lnTo>
                <a:lnTo>
                  <a:pt x="32714" y="511764"/>
                </a:lnTo>
                <a:lnTo>
                  <a:pt x="31542" y="511509"/>
                </a:lnTo>
                <a:lnTo>
                  <a:pt x="29206" y="510922"/>
                </a:lnTo>
                <a:lnTo>
                  <a:pt x="2170" y="498106"/>
                </a:lnTo>
                <a:lnTo>
                  <a:pt x="0" y="496558"/>
                </a:lnTo>
                <a:close/>
              </a:path>
              <a:path w="428625" h="591819">
                <a:moveTo>
                  <a:pt x="32714" y="511764"/>
                </a:moveTo>
                <a:lnTo>
                  <a:pt x="26837" y="546336"/>
                </a:lnTo>
                <a:lnTo>
                  <a:pt x="33936" y="547545"/>
                </a:lnTo>
                <a:lnTo>
                  <a:pt x="39814" y="512972"/>
                </a:lnTo>
                <a:lnTo>
                  <a:pt x="38624" y="512827"/>
                </a:lnTo>
                <a:lnTo>
                  <a:pt x="36252" y="512460"/>
                </a:lnTo>
                <a:lnTo>
                  <a:pt x="33889" y="512020"/>
                </a:lnTo>
                <a:lnTo>
                  <a:pt x="32714" y="511764"/>
                </a:lnTo>
                <a:close/>
              </a:path>
              <a:path w="428625" h="591819">
                <a:moveTo>
                  <a:pt x="39814" y="512972"/>
                </a:moveTo>
                <a:lnTo>
                  <a:pt x="33936" y="547545"/>
                </a:lnTo>
                <a:lnTo>
                  <a:pt x="51116" y="547545"/>
                </a:lnTo>
                <a:lnTo>
                  <a:pt x="73065" y="513547"/>
                </a:lnTo>
                <a:lnTo>
                  <a:pt x="48239" y="513547"/>
                </a:lnTo>
                <a:lnTo>
                  <a:pt x="45816" y="513478"/>
                </a:lnTo>
                <a:lnTo>
                  <a:pt x="43404" y="513334"/>
                </a:lnTo>
                <a:lnTo>
                  <a:pt x="41007" y="513118"/>
                </a:lnTo>
                <a:lnTo>
                  <a:pt x="39814" y="512972"/>
                </a:lnTo>
                <a:close/>
              </a:path>
              <a:path w="428625" h="591819">
                <a:moveTo>
                  <a:pt x="75722" y="509432"/>
                </a:moveTo>
                <a:lnTo>
                  <a:pt x="48239" y="513547"/>
                </a:lnTo>
                <a:lnTo>
                  <a:pt x="73065" y="513547"/>
                </a:lnTo>
                <a:lnTo>
                  <a:pt x="75722" y="509432"/>
                </a:lnTo>
                <a:close/>
              </a:path>
              <a:path w="428625" h="591819">
                <a:moveTo>
                  <a:pt x="122755" y="0"/>
                </a:moveTo>
                <a:lnTo>
                  <a:pt x="119206" y="2994"/>
                </a:lnTo>
                <a:lnTo>
                  <a:pt x="32714" y="511764"/>
                </a:lnTo>
                <a:lnTo>
                  <a:pt x="33889" y="512020"/>
                </a:lnTo>
                <a:lnTo>
                  <a:pt x="36252" y="512460"/>
                </a:lnTo>
                <a:lnTo>
                  <a:pt x="38624" y="512827"/>
                </a:lnTo>
                <a:lnTo>
                  <a:pt x="39814" y="512972"/>
                </a:lnTo>
                <a:lnTo>
                  <a:pt x="125796" y="7199"/>
                </a:lnTo>
                <a:lnTo>
                  <a:pt x="122755" y="7199"/>
                </a:lnTo>
                <a:lnTo>
                  <a:pt x="122755" y="0"/>
                </a:lnTo>
                <a:close/>
              </a:path>
              <a:path w="428625" h="591819">
                <a:moveTo>
                  <a:pt x="122755" y="0"/>
                </a:moveTo>
                <a:lnTo>
                  <a:pt x="122755" y="7199"/>
                </a:lnTo>
                <a:lnTo>
                  <a:pt x="125796" y="7199"/>
                </a:lnTo>
                <a:lnTo>
                  <a:pt x="126305" y="4204"/>
                </a:lnTo>
                <a:lnTo>
                  <a:pt x="122755" y="0"/>
                </a:lnTo>
                <a:close/>
              </a:path>
              <a:path w="428625" h="591819">
                <a:moveTo>
                  <a:pt x="428381" y="0"/>
                </a:moveTo>
                <a:lnTo>
                  <a:pt x="122755" y="0"/>
                </a:lnTo>
                <a:lnTo>
                  <a:pt x="126305" y="4204"/>
                </a:lnTo>
                <a:lnTo>
                  <a:pt x="125796" y="7199"/>
                </a:lnTo>
                <a:lnTo>
                  <a:pt x="428381" y="7199"/>
                </a:lnTo>
                <a:lnTo>
                  <a:pt x="428381" y="0"/>
                </a:lnTo>
                <a:close/>
              </a:path>
              <a:path w="428625" h="591819">
                <a:moveTo>
                  <a:pt x="122755" y="0"/>
                </a:moveTo>
                <a:lnTo>
                  <a:pt x="119714" y="0"/>
                </a:lnTo>
                <a:lnTo>
                  <a:pt x="119206" y="2994"/>
                </a:lnTo>
                <a:lnTo>
                  <a:pt x="12275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42283" y="1495652"/>
            <a:ext cx="33782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DIA15mm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1026709" y="2372785"/>
            <a:ext cx="1676400" cy="1126490"/>
            <a:chOff x="1026709" y="2372785"/>
            <a:chExt cx="1676400" cy="1126490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51389" y="2376385"/>
              <a:ext cx="156210" cy="93980"/>
            </a:xfrm>
            <a:custGeom>
              <a:avLst/>
              <a:gdLst/>
              <a:ahLst/>
              <a:cxnLst/>
              <a:rect l="l" t="t" r="r" b="b"/>
              <a:pathLst>
                <a:path w="156210" h="93980">
                  <a:moveTo>
                    <a:pt x="0" y="93671"/>
                  </a:moveTo>
                  <a:lnTo>
                    <a:pt x="15612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0309" y="2575108"/>
              <a:ext cx="793115" cy="134620"/>
            </a:xfrm>
            <a:custGeom>
              <a:avLst/>
              <a:gdLst/>
              <a:ahLst/>
              <a:cxnLst/>
              <a:rect l="l" t="t" r="r" b="b"/>
              <a:pathLst>
                <a:path w="793114" h="134619">
                  <a:moveTo>
                    <a:pt x="792680" y="1346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4301" y="3029782"/>
              <a:ext cx="749300" cy="469900"/>
            </a:xfrm>
            <a:custGeom>
              <a:avLst/>
              <a:gdLst/>
              <a:ahLst/>
              <a:cxnLst/>
              <a:rect l="l" t="t" r="r" b="b"/>
              <a:pathLst>
                <a:path w="749300" h="469900">
                  <a:moveTo>
                    <a:pt x="300456" y="384670"/>
                  </a:moveTo>
                  <a:lnTo>
                    <a:pt x="289877" y="378650"/>
                  </a:lnTo>
                  <a:lnTo>
                    <a:pt x="244017" y="407936"/>
                  </a:lnTo>
                  <a:lnTo>
                    <a:pt x="215671" y="391744"/>
                  </a:lnTo>
                  <a:lnTo>
                    <a:pt x="268897" y="358305"/>
                  </a:lnTo>
                  <a:lnTo>
                    <a:pt x="258381" y="352310"/>
                  </a:lnTo>
                  <a:lnTo>
                    <a:pt x="191744" y="393966"/>
                  </a:lnTo>
                  <a:lnTo>
                    <a:pt x="283210" y="446239"/>
                  </a:lnTo>
                  <a:lnTo>
                    <a:pt x="296151" y="437705"/>
                  </a:lnTo>
                  <a:lnTo>
                    <a:pt x="254723" y="414045"/>
                  </a:lnTo>
                  <a:lnTo>
                    <a:pt x="264236" y="407936"/>
                  </a:lnTo>
                  <a:lnTo>
                    <a:pt x="300456" y="384670"/>
                  </a:lnTo>
                  <a:close/>
                </a:path>
                <a:path w="749300" h="469900">
                  <a:moveTo>
                    <a:pt x="407454" y="220573"/>
                  </a:moveTo>
                  <a:lnTo>
                    <a:pt x="144297" y="68643"/>
                  </a:lnTo>
                  <a:lnTo>
                    <a:pt x="145199" y="67322"/>
                  </a:lnTo>
                  <a:lnTo>
                    <a:pt x="148018" y="63461"/>
                  </a:lnTo>
                  <a:lnTo>
                    <a:pt x="175323" y="35229"/>
                  </a:lnTo>
                  <a:lnTo>
                    <a:pt x="177279" y="33667"/>
                  </a:lnTo>
                  <a:lnTo>
                    <a:pt x="179311" y="32042"/>
                  </a:lnTo>
                  <a:lnTo>
                    <a:pt x="183438" y="28917"/>
                  </a:lnTo>
                  <a:lnTo>
                    <a:pt x="187680" y="25869"/>
                  </a:lnTo>
                  <a:lnTo>
                    <a:pt x="192062" y="22898"/>
                  </a:lnTo>
                  <a:lnTo>
                    <a:pt x="0" y="0"/>
                  </a:lnTo>
                  <a:lnTo>
                    <a:pt x="115874" y="154876"/>
                  </a:lnTo>
                  <a:lnTo>
                    <a:pt x="116255" y="149593"/>
                  </a:lnTo>
                  <a:lnTo>
                    <a:pt x="116763" y="144399"/>
                  </a:lnTo>
                  <a:lnTo>
                    <a:pt x="125501" y="105448"/>
                  </a:lnTo>
                  <a:lnTo>
                    <a:pt x="131597" y="90639"/>
                  </a:lnTo>
                  <a:lnTo>
                    <a:pt x="394754" y="242570"/>
                  </a:lnTo>
                  <a:lnTo>
                    <a:pt x="407454" y="220573"/>
                  </a:lnTo>
                  <a:close/>
                </a:path>
                <a:path w="749300" h="469900">
                  <a:moveTo>
                    <a:pt x="445096" y="339839"/>
                  </a:moveTo>
                  <a:lnTo>
                    <a:pt x="428764" y="338442"/>
                  </a:lnTo>
                  <a:lnTo>
                    <a:pt x="397814" y="335775"/>
                  </a:lnTo>
                  <a:lnTo>
                    <a:pt x="390601" y="335699"/>
                  </a:lnTo>
                  <a:lnTo>
                    <a:pt x="380860" y="336461"/>
                  </a:lnTo>
                  <a:lnTo>
                    <a:pt x="376936" y="337210"/>
                  </a:lnTo>
                  <a:lnTo>
                    <a:pt x="372237" y="338442"/>
                  </a:lnTo>
                  <a:lnTo>
                    <a:pt x="379869" y="332143"/>
                  </a:lnTo>
                  <a:lnTo>
                    <a:pt x="383590" y="326440"/>
                  </a:lnTo>
                  <a:lnTo>
                    <a:pt x="383463" y="316255"/>
                  </a:lnTo>
                  <a:lnTo>
                    <a:pt x="381114" y="313067"/>
                  </a:lnTo>
                  <a:lnTo>
                    <a:pt x="380301" y="311950"/>
                  </a:lnTo>
                  <a:lnTo>
                    <a:pt x="369277" y="305701"/>
                  </a:lnTo>
                  <a:lnTo>
                    <a:pt x="367842" y="305282"/>
                  </a:lnTo>
                  <a:lnTo>
                    <a:pt x="367842" y="324789"/>
                  </a:lnTo>
                  <a:lnTo>
                    <a:pt x="367233" y="327291"/>
                  </a:lnTo>
                  <a:lnTo>
                    <a:pt x="363169" y="332549"/>
                  </a:lnTo>
                  <a:lnTo>
                    <a:pt x="359308" y="335699"/>
                  </a:lnTo>
                  <a:lnTo>
                    <a:pt x="327228" y="356209"/>
                  </a:lnTo>
                  <a:lnTo>
                    <a:pt x="297726" y="339445"/>
                  </a:lnTo>
                  <a:lnTo>
                    <a:pt x="334403" y="316407"/>
                  </a:lnTo>
                  <a:lnTo>
                    <a:pt x="340715" y="314007"/>
                  </a:lnTo>
                  <a:lnTo>
                    <a:pt x="352437" y="313067"/>
                  </a:lnTo>
                  <a:lnTo>
                    <a:pt x="357454" y="314020"/>
                  </a:lnTo>
                  <a:lnTo>
                    <a:pt x="364439" y="317982"/>
                  </a:lnTo>
                  <a:lnTo>
                    <a:pt x="366242" y="319976"/>
                  </a:lnTo>
                  <a:lnTo>
                    <a:pt x="367842" y="324789"/>
                  </a:lnTo>
                  <a:lnTo>
                    <a:pt x="367842" y="305282"/>
                  </a:lnTo>
                  <a:lnTo>
                    <a:pt x="363601" y="304012"/>
                  </a:lnTo>
                  <a:lnTo>
                    <a:pt x="350621" y="302691"/>
                  </a:lnTo>
                  <a:lnTo>
                    <a:pt x="344411" y="303276"/>
                  </a:lnTo>
                  <a:lnTo>
                    <a:pt x="332740" y="306832"/>
                  </a:lnTo>
                  <a:lnTo>
                    <a:pt x="325602" y="310324"/>
                  </a:lnTo>
                  <a:lnTo>
                    <a:pt x="275247" y="341782"/>
                  </a:lnTo>
                  <a:lnTo>
                    <a:pt x="364667" y="392684"/>
                  </a:lnTo>
                  <a:lnTo>
                    <a:pt x="377063" y="384556"/>
                  </a:lnTo>
                  <a:lnTo>
                    <a:pt x="337451" y="362013"/>
                  </a:lnTo>
                  <a:lnTo>
                    <a:pt x="346468" y="356209"/>
                  </a:lnTo>
                  <a:lnTo>
                    <a:pt x="373964" y="345617"/>
                  </a:lnTo>
                  <a:lnTo>
                    <a:pt x="384162" y="345859"/>
                  </a:lnTo>
                  <a:lnTo>
                    <a:pt x="391134" y="346240"/>
                  </a:lnTo>
                  <a:lnTo>
                    <a:pt x="430263" y="349567"/>
                  </a:lnTo>
                  <a:lnTo>
                    <a:pt x="436295" y="345617"/>
                  </a:lnTo>
                  <a:lnTo>
                    <a:pt x="445096" y="339839"/>
                  </a:lnTo>
                  <a:close/>
                </a:path>
                <a:path w="749300" h="469900">
                  <a:moveTo>
                    <a:pt x="514477" y="285254"/>
                  </a:moveTo>
                  <a:lnTo>
                    <a:pt x="514172" y="279120"/>
                  </a:lnTo>
                  <a:lnTo>
                    <a:pt x="507504" y="266877"/>
                  </a:lnTo>
                  <a:lnTo>
                    <a:pt x="501535" y="261378"/>
                  </a:lnTo>
                  <a:lnTo>
                    <a:pt x="498843" y="259867"/>
                  </a:lnTo>
                  <a:lnTo>
                    <a:pt x="498843" y="290715"/>
                  </a:lnTo>
                  <a:lnTo>
                    <a:pt x="494817" y="297002"/>
                  </a:lnTo>
                  <a:lnTo>
                    <a:pt x="455904" y="311416"/>
                  </a:lnTo>
                  <a:lnTo>
                    <a:pt x="447230" y="311073"/>
                  </a:lnTo>
                  <a:lnTo>
                    <a:pt x="408139" y="292100"/>
                  </a:lnTo>
                  <a:lnTo>
                    <a:pt x="403783" y="281482"/>
                  </a:lnTo>
                  <a:lnTo>
                    <a:pt x="404266" y="274548"/>
                  </a:lnTo>
                  <a:lnTo>
                    <a:pt x="408622" y="268465"/>
                  </a:lnTo>
                  <a:lnTo>
                    <a:pt x="422744" y="259613"/>
                  </a:lnTo>
                  <a:lnTo>
                    <a:pt x="429387" y="257136"/>
                  </a:lnTo>
                  <a:lnTo>
                    <a:pt x="444322" y="254533"/>
                  </a:lnTo>
                  <a:lnTo>
                    <a:pt x="451866" y="254635"/>
                  </a:lnTo>
                  <a:lnTo>
                    <a:pt x="488391" y="268744"/>
                  </a:lnTo>
                  <a:lnTo>
                    <a:pt x="498843" y="290715"/>
                  </a:lnTo>
                  <a:lnTo>
                    <a:pt x="498843" y="259867"/>
                  </a:lnTo>
                  <a:lnTo>
                    <a:pt x="492925" y="256514"/>
                  </a:lnTo>
                  <a:lnTo>
                    <a:pt x="489013" y="254533"/>
                  </a:lnTo>
                  <a:lnTo>
                    <a:pt x="486410" y="253212"/>
                  </a:lnTo>
                  <a:lnTo>
                    <a:pt x="449897" y="245668"/>
                  </a:lnTo>
                  <a:lnTo>
                    <a:pt x="442290" y="246113"/>
                  </a:lnTo>
                  <a:lnTo>
                    <a:pt x="398754" y="263766"/>
                  </a:lnTo>
                  <a:lnTo>
                    <a:pt x="388315" y="283933"/>
                  </a:lnTo>
                  <a:lnTo>
                    <a:pt x="389763" y="291058"/>
                  </a:lnTo>
                  <a:lnTo>
                    <a:pt x="422643" y="316255"/>
                  </a:lnTo>
                  <a:lnTo>
                    <a:pt x="452501" y="320878"/>
                  </a:lnTo>
                  <a:lnTo>
                    <a:pt x="460286" y="320395"/>
                  </a:lnTo>
                  <a:lnTo>
                    <a:pt x="490359" y="311416"/>
                  </a:lnTo>
                  <a:lnTo>
                    <a:pt x="496023" y="308102"/>
                  </a:lnTo>
                  <a:lnTo>
                    <a:pt x="503529" y="303187"/>
                  </a:lnTo>
                  <a:lnTo>
                    <a:pt x="508685" y="297624"/>
                  </a:lnTo>
                  <a:lnTo>
                    <a:pt x="514477" y="285254"/>
                  </a:lnTo>
                  <a:close/>
                </a:path>
                <a:path w="749300" h="469900">
                  <a:moveTo>
                    <a:pt x="521716" y="460603"/>
                  </a:moveTo>
                  <a:lnTo>
                    <a:pt x="520788" y="459333"/>
                  </a:lnTo>
                  <a:lnTo>
                    <a:pt x="473265" y="393966"/>
                  </a:lnTo>
                  <a:lnTo>
                    <a:pt x="467385" y="385838"/>
                  </a:lnTo>
                  <a:lnTo>
                    <a:pt x="455231" y="394055"/>
                  </a:lnTo>
                  <a:lnTo>
                    <a:pt x="460248" y="400710"/>
                  </a:lnTo>
                  <a:lnTo>
                    <a:pt x="498983" y="451637"/>
                  </a:lnTo>
                  <a:lnTo>
                    <a:pt x="502196" y="455599"/>
                  </a:lnTo>
                  <a:lnTo>
                    <a:pt x="505777" y="459333"/>
                  </a:lnTo>
                  <a:lnTo>
                    <a:pt x="499948" y="457631"/>
                  </a:lnTo>
                  <a:lnTo>
                    <a:pt x="493445" y="455968"/>
                  </a:lnTo>
                  <a:lnTo>
                    <a:pt x="396976" y="433463"/>
                  </a:lnTo>
                  <a:lnTo>
                    <a:pt x="383476" y="442582"/>
                  </a:lnTo>
                  <a:lnTo>
                    <a:pt x="509384" y="469366"/>
                  </a:lnTo>
                  <a:lnTo>
                    <a:pt x="521716" y="460603"/>
                  </a:lnTo>
                  <a:close/>
                </a:path>
                <a:path w="749300" h="469900">
                  <a:moveTo>
                    <a:pt x="579755" y="419290"/>
                  </a:moveTo>
                  <a:lnTo>
                    <a:pt x="491667" y="369404"/>
                  </a:lnTo>
                  <a:lnTo>
                    <a:pt x="479971" y="377329"/>
                  </a:lnTo>
                  <a:lnTo>
                    <a:pt x="568350" y="427418"/>
                  </a:lnTo>
                  <a:lnTo>
                    <a:pt x="579755" y="419290"/>
                  </a:lnTo>
                  <a:close/>
                </a:path>
                <a:path w="749300" h="469900">
                  <a:moveTo>
                    <a:pt x="613879" y="228892"/>
                  </a:moveTo>
                  <a:lnTo>
                    <a:pt x="610260" y="226860"/>
                  </a:lnTo>
                  <a:lnTo>
                    <a:pt x="607847" y="225501"/>
                  </a:lnTo>
                  <a:lnTo>
                    <a:pt x="530745" y="182181"/>
                  </a:lnTo>
                  <a:lnTo>
                    <a:pt x="520280" y="188734"/>
                  </a:lnTo>
                  <a:lnTo>
                    <a:pt x="585685" y="225501"/>
                  </a:lnTo>
                  <a:lnTo>
                    <a:pt x="476364" y="216166"/>
                  </a:lnTo>
                  <a:lnTo>
                    <a:pt x="464769" y="223393"/>
                  </a:lnTo>
                  <a:lnTo>
                    <a:pt x="549529" y="271170"/>
                  </a:lnTo>
                  <a:lnTo>
                    <a:pt x="560108" y="264248"/>
                  </a:lnTo>
                  <a:lnTo>
                    <a:pt x="493763" y="226860"/>
                  </a:lnTo>
                  <a:lnTo>
                    <a:pt x="602932" y="236080"/>
                  </a:lnTo>
                  <a:lnTo>
                    <a:pt x="613879" y="228892"/>
                  </a:lnTo>
                  <a:close/>
                </a:path>
                <a:path w="749300" h="469900">
                  <a:moveTo>
                    <a:pt x="661670" y="360934"/>
                  </a:moveTo>
                  <a:lnTo>
                    <a:pt x="651586" y="355257"/>
                  </a:lnTo>
                  <a:lnTo>
                    <a:pt x="600773" y="391210"/>
                  </a:lnTo>
                  <a:lnTo>
                    <a:pt x="571030" y="374396"/>
                  </a:lnTo>
                  <a:lnTo>
                    <a:pt x="579348" y="368604"/>
                  </a:lnTo>
                  <a:lnTo>
                    <a:pt x="617207" y="342265"/>
                  </a:lnTo>
                  <a:lnTo>
                    <a:pt x="607123" y="336562"/>
                  </a:lnTo>
                  <a:lnTo>
                    <a:pt x="560806" y="368604"/>
                  </a:lnTo>
                  <a:lnTo>
                    <a:pt x="533984" y="353441"/>
                  </a:lnTo>
                  <a:lnTo>
                    <a:pt x="583844" y="319519"/>
                  </a:lnTo>
                  <a:lnTo>
                    <a:pt x="573798" y="313842"/>
                  </a:lnTo>
                  <a:lnTo>
                    <a:pt x="512305" y="355434"/>
                  </a:lnTo>
                  <a:lnTo>
                    <a:pt x="599846" y="404964"/>
                  </a:lnTo>
                  <a:lnTo>
                    <a:pt x="619150" y="391210"/>
                  </a:lnTo>
                  <a:lnTo>
                    <a:pt x="661670" y="360934"/>
                  </a:lnTo>
                  <a:close/>
                </a:path>
                <a:path w="749300" h="469900">
                  <a:moveTo>
                    <a:pt x="661797" y="197383"/>
                  </a:moveTo>
                  <a:lnTo>
                    <a:pt x="601268" y="163474"/>
                  </a:lnTo>
                  <a:lnTo>
                    <a:pt x="589470" y="156857"/>
                  </a:lnTo>
                  <a:lnTo>
                    <a:pt x="615442" y="140563"/>
                  </a:lnTo>
                  <a:lnTo>
                    <a:pt x="605929" y="135242"/>
                  </a:lnTo>
                  <a:lnTo>
                    <a:pt x="542683" y="174713"/>
                  </a:lnTo>
                  <a:lnTo>
                    <a:pt x="552424" y="180149"/>
                  </a:lnTo>
                  <a:lnTo>
                    <a:pt x="578929" y="163474"/>
                  </a:lnTo>
                  <a:lnTo>
                    <a:pt x="651535" y="204152"/>
                  </a:lnTo>
                  <a:lnTo>
                    <a:pt x="661797" y="197383"/>
                  </a:lnTo>
                  <a:close/>
                </a:path>
                <a:path w="749300" h="469900">
                  <a:moveTo>
                    <a:pt x="748804" y="298894"/>
                  </a:moveTo>
                  <a:lnTo>
                    <a:pt x="745832" y="295973"/>
                  </a:lnTo>
                  <a:lnTo>
                    <a:pt x="703338" y="254139"/>
                  </a:lnTo>
                  <a:lnTo>
                    <a:pt x="686612" y="237578"/>
                  </a:lnTo>
                  <a:lnTo>
                    <a:pt x="676262" y="244563"/>
                  </a:lnTo>
                  <a:lnTo>
                    <a:pt x="721817" y="286753"/>
                  </a:lnTo>
                  <a:lnTo>
                    <a:pt x="727735" y="292265"/>
                  </a:lnTo>
                  <a:lnTo>
                    <a:pt x="731964" y="295973"/>
                  </a:lnTo>
                  <a:lnTo>
                    <a:pt x="676541" y="277634"/>
                  </a:lnTo>
                  <a:lnTo>
                    <a:pt x="642442" y="267423"/>
                  </a:lnTo>
                  <a:lnTo>
                    <a:pt x="629627" y="276072"/>
                  </a:lnTo>
                  <a:lnTo>
                    <a:pt x="640130" y="286753"/>
                  </a:lnTo>
                  <a:lnTo>
                    <a:pt x="672757" y="319773"/>
                  </a:lnTo>
                  <a:lnTo>
                    <a:pt x="683729" y="330085"/>
                  </a:lnTo>
                  <a:lnTo>
                    <a:pt x="676973" y="327558"/>
                  </a:lnTo>
                  <a:lnTo>
                    <a:pt x="669975" y="325120"/>
                  </a:lnTo>
                  <a:lnTo>
                    <a:pt x="643648" y="316255"/>
                  </a:lnTo>
                  <a:lnTo>
                    <a:pt x="594817" y="299643"/>
                  </a:lnTo>
                  <a:lnTo>
                    <a:pt x="583463" y="307301"/>
                  </a:lnTo>
                  <a:lnTo>
                    <a:pt x="690257" y="340575"/>
                  </a:lnTo>
                  <a:lnTo>
                    <a:pt x="701243" y="332765"/>
                  </a:lnTo>
                  <a:lnTo>
                    <a:pt x="698563" y="330085"/>
                  </a:lnTo>
                  <a:lnTo>
                    <a:pt x="651395" y="282816"/>
                  </a:lnTo>
                  <a:lnTo>
                    <a:pt x="648855" y="280428"/>
                  </a:lnTo>
                  <a:lnTo>
                    <a:pt x="645960" y="277634"/>
                  </a:lnTo>
                  <a:lnTo>
                    <a:pt x="647458" y="278117"/>
                  </a:lnTo>
                  <a:lnTo>
                    <a:pt x="738911" y="305943"/>
                  </a:lnTo>
                  <a:lnTo>
                    <a:pt x="748804" y="29889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376" y="3408039"/>
            <a:ext cx="3429635" cy="101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Arial"/>
              <a:cs typeface="Arial"/>
            </a:endParaRPr>
          </a:p>
          <a:p>
            <a:pPr marL="12700" marR="1223010" indent="-635" algn="ctr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drilled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through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ts val="2115"/>
              </a:lnSpc>
              <a:spcBef>
                <a:spcPts val="100"/>
              </a:spcBef>
            </a:pPr>
            <a:r>
              <a:rPr spc="-10" dirty="0"/>
              <a:t>DRAWING</a:t>
            </a:r>
            <a:r>
              <a:rPr spc="-15" dirty="0"/>
              <a:t> </a:t>
            </a:r>
            <a:r>
              <a:rPr dirty="0"/>
              <a:t>TRUE</a:t>
            </a:r>
            <a:r>
              <a:rPr spc="-15" dirty="0"/>
              <a:t> </a:t>
            </a:r>
            <a:r>
              <a:rPr dirty="0"/>
              <a:t>SHAPES</a:t>
            </a:r>
            <a:r>
              <a:rPr spc="-1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dirty="0"/>
              <a:t>ORTHOGRAPHIC</a:t>
            </a:r>
            <a:r>
              <a:rPr spc="-10" dirty="0"/>
              <a:t> DRAWING</a:t>
            </a:r>
          </a:p>
          <a:p>
            <a:pPr marL="50800">
              <a:lnSpc>
                <a:spcPts val="675"/>
              </a:lnSpc>
              <a:tabLst>
                <a:tab pos="2217420" algn="l"/>
                <a:tab pos="4241165" algn="l"/>
                <a:tab pos="555688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5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r>
              <a:rPr sz="900" b="0" baseline="9259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V.Ryan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537" y="8737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SOLIDS</a:t>
            </a:r>
            <a:r>
              <a:rPr spc="-10" dirty="0"/>
              <a:t> </a:t>
            </a:r>
            <a:r>
              <a:rPr dirty="0"/>
              <a:t>OF REVOLUTION - GEOMETRICAL</a:t>
            </a:r>
            <a:r>
              <a:rPr spc="-40" dirty="0"/>
              <a:t> </a:t>
            </a:r>
            <a:r>
              <a:rPr spc="-10" dirty="0"/>
              <a:t>DRAWING</a:t>
            </a:r>
          </a:p>
          <a:p>
            <a:pPr marR="5080" algn="ctr">
              <a:lnSpc>
                <a:spcPct val="100000"/>
              </a:lnSpc>
              <a:spcBef>
                <a:spcPts val="20"/>
              </a:spcBef>
              <a:tabLst>
                <a:tab pos="2166620" algn="l"/>
                <a:tab pos="4190365" algn="l"/>
                <a:tab pos="550608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r>
              <a:rPr sz="900" b="0" baseline="9259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V.Ryan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473055" cy="7332345"/>
            <a:chOff x="73727" y="83569"/>
            <a:chExt cx="10473055" cy="733234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465435" cy="7324725"/>
            </a:xfrm>
            <a:custGeom>
              <a:avLst/>
              <a:gdLst/>
              <a:ahLst/>
              <a:cxnLst/>
              <a:rect l="l" t="t" r="r" b="b"/>
              <a:pathLst>
                <a:path w="10465435" h="7324725">
                  <a:moveTo>
                    <a:pt x="0" y="0"/>
                  </a:moveTo>
                  <a:lnTo>
                    <a:pt x="10464807" y="0"/>
                  </a:lnTo>
                  <a:lnTo>
                    <a:pt x="10464807" y="7324516"/>
                  </a:lnTo>
                  <a:lnTo>
                    <a:pt x="0" y="732451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3243" y="3499116"/>
              <a:ext cx="4135754" cy="3628390"/>
            </a:xfrm>
            <a:custGeom>
              <a:avLst/>
              <a:gdLst/>
              <a:ahLst/>
              <a:cxnLst/>
              <a:rect l="l" t="t" r="r" b="b"/>
              <a:pathLst>
                <a:path w="4135754" h="3628390">
                  <a:moveTo>
                    <a:pt x="4135532" y="3628224"/>
                  </a:moveTo>
                  <a:lnTo>
                    <a:pt x="0" y="3628224"/>
                  </a:lnTo>
                  <a:lnTo>
                    <a:pt x="0" y="0"/>
                  </a:lnTo>
                  <a:lnTo>
                    <a:pt x="4135532" y="0"/>
                  </a:lnTo>
                  <a:lnTo>
                    <a:pt x="4135532" y="3628224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790" y="764233"/>
              <a:ext cx="4152265" cy="6370320"/>
            </a:xfrm>
            <a:custGeom>
              <a:avLst/>
              <a:gdLst/>
              <a:ahLst/>
              <a:cxnLst/>
              <a:rect l="l" t="t" r="r" b="b"/>
              <a:pathLst>
                <a:path w="4152265" h="6370320">
                  <a:moveTo>
                    <a:pt x="0" y="1766"/>
                  </a:moveTo>
                  <a:lnTo>
                    <a:pt x="4151952" y="1766"/>
                  </a:lnTo>
                  <a:lnTo>
                    <a:pt x="4151952" y="1731750"/>
                  </a:lnTo>
                  <a:lnTo>
                    <a:pt x="0" y="1731750"/>
                  </a:lnTo>
                  <a:lnTo>
                    <a:pt x="0" y="1766"/>
                  </a:lnTo>
                  <a:close/>
                </a:path>
                <a:path w="4152265" h="6370320">
                  <a:moveTo>
                    <a:pt x="2078099" y="0"/>
                  </a:moveTo>
                  <a:lnTo>
                    <a:pt x="2125559" y="1279"/>
                  </a:lnTo>
                  <a:lnTo>
                    <a:pt x="2172349" y="5075"/>
                  </a:lnTo>
                  <a:lnTo>
                    <a:pt x="2218405" y="11321"/>
                  </a:lnTo>
                  <a:lnTo>
                    <a:pt x="2263660" y="19950"/>
                  </a:lnTo>
                  <a:lnTo>
                    <a:pt x="2308048" y="30898"/>
                  </a:lnTo>
                  <a:lnTo>
                    <a:pt x="2351503" y="44097"/>
                  </a:lnTo>
                  <a:lnTo>
                    <a:pt x="2393959" y="59483"/>
                  </a:lnTo>
                  <a:lnTo>
                    <a:pt x="2435351" y="76989"/>
                  </a:lnTo>
                  <a:lnTo>
                    <a:pt x="2475612" y="96548"/>
                  </a:lnTo>
                  <a:lnTo>
                    <a:pt x="2514676" y="118096"/>
                  </a:lnTo>
                  <a:lnTo>
                    <a:pt x="2552478" y="141566"/>
                  </a:lnTo>
                  <a:lnTo>
                    <a:pt x="2588951" y="166893"/>
                  </a:lnTo>
                  <a:lnTo>
                    <a:pt x="2624030" y="194009"/>
                  </a:lnTo>
                  <a:lnTo>
                    <a:pt x="2657648" y="222850"/>
                  </a:lnTo>
                  <a:lnTo>
                    <a:pt x="2689740" y="253349"/>
                  </a:lnTo>
                  <a:lnTo>
                    <a:pt x="2720239" y="285441"/>
                  </a:lnTo>
                  <a:lnTo>
                    <a:pt x="2749080" y="319059"/>
                  </a:lnTo>
                  <a:lnTo>
                    <a:pt x="2776197" y="354138"/>
                  </a:lnTo>
                  <a:lnTo>
                    <a:pt x="2801523" y="390611"/>
                  </a:lnTo>
                  <a:lnTo>
                    <a:pt x="2824993" y="428413"/>
                  </a:lnTo>
                  <a:lnTo>
                    <a:pt x="2846541" y="467477"/>
                  </a:lnTo>
                  <a:lnTo>
                    <a:pt x="2866101" y="507738"/>
                  </a:lnTo>
                  <a:lnTo>
                    <a:pt x="2883606" y="549129"/>
                  </a:lnTo>
                  <a:lnTo>
                    <a:pt x="2898992" y="591586"/>
                  </a:lnTo>
                  <a:lnTo>
                    <a:pt x="2912192" y="635041"/>
                  </a:lnTo>
                  <a:lnTo>
                    <a:pt x="2923139" y="679429"/>
                  </a:lnTo>
                  <a:lnTo>
                    <a:pt x="2931769" y="724683"/>
                  </a:lnTo>
                  <a:lnTo>
                    <a:pt x="2938014" y="770739"/>
                  </a:lnTo>
                  <a:lnTo>
                    <a:pt x="2941810" y="817529"/>
                  </a:lnTo>
                  <a:lnTo>
                    <a:pt x="2943090" y="864989"/>
                  </a:lnTo>
                  <a:lnTo>
                    <a:pt x="2941810" y="912448"/>
                  </a:lnTo>
                  <a:lnTo>
                    <a:pt x="2938014" y="959239"/>
                  </a:lnTo>
                  <a:lnTo>
                    <a:pt x="2931769" y="1005294"/>
                  </a:lnTo>
                  <a:lnTo>
                    <a:pt x="2923139" y="1050549"/>
                  </a:lnTo>
                  <a:lnTo>
                    <a:pt x="2912192" y="1094937"/>
                  </a:lnTo>
                  <a:lnTo>
                    <a:pt x="2898992" y="1138392"/>
                  </a:lnTo>
                  <a:lnTo>
                    <a:pt x="2883606" y="1180848"/>
                  </a:lnTo>
                  <a:lnTo>
                    <a:pt x="2866101" y="1222240"/>
                  </a:lnTo>
                  <a:lnTo>
                    <a:pt x="2846541" y="1262501"/>
                  </a:lnTo>
                  <a:lnTo>
                    <a:pt x="2824993" y="1301565"/>
                  </a:lnTo>
                  <a:lnTo>
                    <a:pt x="2801523" y="1339367"/>
                  </a:lnTo>
                  <a:lnTo>
                    <a:pt x="2776197" y="1375840"/>
                  </a:lnTo>
                  <a:lnTo>
                    <a:pt x="2749080" y="1410919"/>
                  </a:lnTo>
                  <a:lnTo>
                    <a:pt x="2720239" y="1444537"/>
                  </a:lnTo>
                  <a:lnTo>
                    <a:pt x="2689740" y="1476628"/>
                  </a:lnTo>
                  <a:lnTo>
                    <a:pt x="2657648" y="1507128"/>
                  </a:lnTo>
                  <a:lnTo>
                    <a:pt x="2624030" y="1535969"/>
                  </a:lnTo>
                  <a:lnTo>
                    <a:pt x="2588951" y="1563085"/>
                  </a:lnTo>
                  <a:lnTo>
                    <a:pt x="2552478" y="1588412"/>
                  </a:lnTo>
                  <a:lnTo>
                    <a:pt x="2514676" y="1611882"/>
                  </a:lnTo>
                  <a:lnTo>
                    <a:pt x="2475612" y="1633430"/>
                  </a:lnTo>
                  <a:lnTo>
                    <a:pt x="2435351" y="1652989"/>
                  </a:lnTo>
                  <a:lnTo>
                    <a:pt x="2393959" y="1670495"/>
                  </a:lnTo>
                  <a:lnTo>
                    <a:pt x="2351503" y="1685880"/>
                  </a:lnTo>
                  <a:lnTo>
                    <a:pt x="2308048" y="1699080"/>
                  </a:lnTo>
                  <a:lnTo>
                    <a:pt x="2263660" y="1710027"/>
                  </a:lnTo>
                  <a:lnTo>
                    <a:pt x="2218405" y="1718657"/>
                  </a:lnTo>
                  <a:lnTo>
                    <a:pt x="2172349" y="1724903"/>
                  </a:lnTo>
                  <a:lnTo>
                    <a:pt x="2125559" y="1728698"/>
                  </a:lnTo>
                  <a:lnTo>
                    <a:pt x="2078099" y="1729978"/>
                  </a:lnTo>
                  <a:lnTo>
                    <a:pt x="2030640" y="1728698"/>
                  </a:lnTo>
                  <a:lnTo>
                    <a:pt x="1983849" y="1724903"/>
                  </a:lnTo>
                  <a:lnTo>
                    <a:pt x="1937794" y="1718657"/>
                  </a:lnTo>
                  <a:lnTo>
                    <a:pt x="1892539" y="1710027"/>
                  </a:lnTo>
                  <a:lnTo>
                    <a:pt x="1848151" y="1699080"/>
                  </a:lnTo>
                  <a:lnTo>
                    <a:pt x="1804696" y="1685880"/>
                  </a:lnTo>
                  <a:lnTo>
                    <a:pt x="1762240" y="1670495"/>
                  </a:lnTo>
                  <a:lnTo>
                    <a:pt x="1720848" y="1652989"/>
                  </a:lnTo>
                  <a:lnTo>
                    <a:pt x="1680587" y="1633430"/>
                  </a:lnTo>
                  <a:lnTo>
                    <a:pt x="1641523" y="1611882"/>
                  </a:lnTo>
                  <a:lnTo>
                    <a:pt x="1603721" y="1588412"/>
                  </a:lnTo>
                  <a:lnTo>
                    <a:pt x="1567248" y="1563085"/>
                  </a:lnTo>
                  <a:lnTo>
                    <a:pt x="1532170" y="1535969"/>
                  </a:lnTo>
                  <a:lnTo>
                    <a:pt x="1498551" y="1507128"/>
                  </a:lnTo>
                  <a:lnTo>
                    <a:pt x="1466460" y="1476628"/>
                  </a:lnTo>
                  <a:lnTo>
                    <a:pt x="1435960" y="1444537"/>
                  </a:lnTo>
                  <a:lnTo>
                    <a:pt x="1407120" y="1410919"/>
                  </a:lnTo>
                  <a:lnTo>
                    <a:pt x="1380003" y="1375840"/>
                  </a:lnTo>
                  <a:lnTo>
                    <a:pt x="1354677" y="1339367"/>
                  </a:lnTo>
                  <a:lnTo>
                    <a:pt x="1331206" y="1301565"/>
                  </a:lnTo>
                  <a:lnTo>
                    <a:pt x="1309659" y="1262501"/>
                  </a:lnTo>
                  <a:lnTo>
                    <a:pt x="1290099" y="1222240"/>
                  </a:lnTo>
                  <a:lnTo>
                    <a:pt x="1272593" y="1180848"/>
                  </a:lnTo>
                  <a:lnTo>
                    <a:pt x="1257208" y="1138392"/>
                  </a:lnTo>
                  <a:lnTo>
                    <a:pt x="1244008" y="1094937"/>
                  </a:lnTo>
                  <a:lnTo>
                    <a:pt x="1233061" y="1050549"/>
                  </a:lnTo>
                  <a:lnTo>
                    <a:pt x="1224431" y="1005294"/>
                  </a:lnTo>
                  <a:lnTo>
                    <a:pt x="1218186" y="959239"/>
                  </a:lnTo>
                  <a:lnTo>
                    <a:pt x="1214390" y="912448"/>
                  </a:lnTo>
                  <a:lnTo>
                    <a:pt x="1213110" y="864989"/>
                  </a:lnTo>
                  <a:lnTo>
                    <a:pt x="1214390" y="817529"/>
                  </a:lnTo>
                  <a:lnTo>
                    <a:pt x="1218186" y="770739"/>
                  </a:lnTo>
                  <a:lnTo>
                    <a:pt x="1224431" y="724683"/>
                  </a:lnTo>
                  <a:lnTo>
                    <a:pt x="1233061" y="679429"/>
                  </a:lnTo>
                  <a:lnTo>
                    <a:pt x="1244008" y="635041"/>
                  </a:lnTo>
                  <a:lnTo>
                    <a:pt x="1257208" y="591586"/>
                  </a:lnTo>
                  <a:lnTo>
                    <a:pt x="1272593" y="549129"/>
                  </a:lnTo>
                  <a:lnTo>
                    <a:pt x="1290099" y="507738"/>
                  </a:lnTo>
                  <a:lnTo>
                    <a:pt x="1309659" y="467477"/>
                  </a:lnTo>
                  <a:lnTo>
                    <a:pt x="1331206" y="428413"/>
                  </a:lnTo>
                  <a:lnTo>
                    <a:pt x="1354677" y="390611"/>
                  </a:lnTo>
                  <a:lnTo>
                    <a:pt x="1380003" y="354138"/>
                  </a:lnTo>
                  <a:lnTo>
                    <a:pt x="1407120" y="319059"/>
                  </a:lnTo>
                  <a:lnTo>
                    <a:pt x="1435960" y="285441"/>
                  </a:lnTo>
                  <a:lnTo>
                    <a:pt x="1466460" y="253349"/>
                  </a:lnTo>
                  <a:lnTo>
                    <a:pt x="1498551" y="222850"/>
                  </a:lnTo>
                  <a:lnTo>
                    <a:pt x="1532170" y="194009"/>
                  </a:lnTo>
                  <a:lnTo>
                    <a:pt x="1567248" y="166893"/>
                  </a:lnTo>
                  <a:lnTo>
                    <a:pt x="1603721" y="141566"/>
                  </a:lnTo>
                  <a:lnTo>
                    <a:pt x="1641523" y="118096"/>
                  </a:lnTo>
                  <a:lnTo>
                    <a:pt x="1680587" y="96548"/>
                  </a:lnTo>
                  <a:lnTo>
                    <a:pt x="1720848" y="76989"/>
                  </a:lnTo>
                  <a:lnTo>
                    <a:pt x="1762240" y="59483"/>
                  </a:lnTo>
                  <a:lnTo>
                    <a:pt x="1804696" y="44097"/>
                  </a:lnTo>
                  <a:lnTo>
                    <a:pt x="1848151" y="30898"/>
                  </a:lnTo>
                  <a:lnTo>
                    <a:pt x="1892539" y="19950"/>
                  </a:lnTo>
                  <a:lnTo>
                    <a:pt x="1937794" y="11321"/>
                  </a:lnTo>
                  <a:lnTo>
                    <a:pt x="1983849" y="5075"/>
                  </a:lnTo>
                  <a:lnTo>
                    <a:pt x="2030640" y="1279"/>
                  </a:lnTo>
                  <a:lnTo>
                    <a:pt x="2078099" y="0"/>
                  </a:lnTo>
                  <a:close/>
                </a:path>
                <a:path w="4152265" h="6370320">
                  <a:moveTo>
                    <a:pt x="4134653" y="4640038"/>
                  </a:moveTo>
                  <a:lnTo>
                    <a:pt x="4134653" y="6370019"/>
                  </a:lnTo>
                  <a:lnTo>
                    <a:pt x="0" y="6370019"/>
                  </a:lnTo>
                  <a:lnTo>
                    <a:pt x="0" y="4640038"/>
                  </a:lnTo>
                </a:path>
                <a:path w="4152265" h="6370320">
                  <a:moveTo>
                    <a:pt x="1205539" y="3440677"/>
                  </a:moveTo>
                  <a:lnTo>
                    <a:pt x="1205539" y="2736568"/>
                  </a:lnTo>
                  <a:lnTo>
                    <a:pt x="2936499" y="2736568"/>
                  </a:lnTo>
                  <a:lnTo>
                    <a:pt x="2936499" y="3462047"/>
                  </a:lnTo>
                </a:path>
                <a:path w="4152265" h="6370320">
                  <a:moveTo>
                    <a:pt x="1204887" y="3443697"/>
                  </a:moveTo>
                  <a:lnTo>
                    <a:pt x="1203926" y="3491809"/>
                  </a:lnTo>
                  <a:lnTo>
                    <a:pt x="1201069" y="3539440"/>
                  </a:lnTo>
                  <a:lnTo>
                    <a:pt x="1196352" y="3586557"/>
                  </a:lnTo>
                  <a:lnTo>
                    <a:pt x="1189813" y="3633122"/>
                  </a:lnTo>
                  <a:lnTo>
                    <a:pt x="1181487" y="3679100"/>
                  </a:lnTo>
                  <a:lnTo>
                    <a:pt x="1171412" y="3724454"/>
                  </a:lnTo>
                  <a:lnTo>
                    <a:pt x="1159624" y="3769150"/>
                  </a:lnTo>
                  <a:lnTo>
                    <a:pt x="1146160" y="3813151"/>
                  </a:lnTo>
                  <a:lnTo>
                    <a:pt x="1131058" y="3856421"/>
                  </a:lnTo>
                  <a:lnTo>
                    <a:pt x="1114353" y="3898925"/>
                  </a:lnTo>
                  <a:lnTo>
                    <a:pt x="1096083" y="3940626"/>
                  </a:lnTo>
                  <a:lnTo>
                    <a:pt x="1076285" y="3981490"/>
                  </a:lnTo>
                  <a:lnTo>
                    <a:pt x="1054995" y="4021479"/>
                  </a:lnTo>
                  <a:lnTo>
                    <a:pt x="1032249" y="4060558"/>
                  </a:lnTo>
                  <a:lnTo>
                    <a:pt x="1008086" y="4098691"/>
                  </a:lnTo>
                  <a:lnTo>
                    <a:pt x="982541" y="4135842"/>
                  </a:lnTo>
                  <a:lnTo>
                    <a:pt x="955652" y="4171976"/>
                  </a:lnTo>
                  <a:lnTo>
                    <a:pt x="927455" y="4207056"/>
                  </a:lnTo>
                  <a:lnTo>
                    <a:pt x="897986" y="4241047"/>
                  </a:lnTo>
                  <a:lnTo>
                    <a:pt x="867284" y="4273913"/>
                  </a:lnTo>
                  <a:lnTo>
                    <a:pt x="835384" y="4305617"/>
                  </a:lnTo>
                  <a:lnTo>
                    <a:pt x="802324" y="4336125"/>
                  </a:lnTo>
                  <a:lnTo>
                    <a:pt x="768140" y="4365400"/>
                  </a:lnTo>
                  <a:lnTo>
                    <a:pt x="732868" y="4393406"/>
                  </a:lnTo>
                  <a:lnTo>
                    <a:pt x="696547" y="4420108"/>
                  </a:lnTo>
                  <a:lnTo>
                    <a:pt x="659212" y="4445469"/>
                  </a:lnTo>
                  <a:lnTo>
                    <a:pt x="620901" y="4469454"/>
                  </a:lnTo>
                  <a:lnTo>
                    <a:pt x="581649" y="4492027"/>
                  </a:lnTo>
                  <a:lnTo>
                    <a:pt x="541495" y="4513152"/>
                  </a:lnTo>
                  <a:lnTo>
                    <a:pt x="500474" y="4532793"/>
                  </a:lnTo>
                  <a:lnTo>
                    <a:pt x="458624" y="4550914"/>
                  </a:lnTo>
                  <a:lnTo>
                    <a:pt x="415982" y="4567480"/>
                  </a:lnTo>
                  <a:lnTo>
                    <a:pt x="372583" y="4582454"/>
                  </a:lnTo>
                  <a:lnTo>
                    <a:pt x="328465" y="4595801"/>
                  </a:lnTo>
                  <a:lnTo>
                    <a:pt x="283665" y="4607485"/>
                  </a:lnTo>
                  <a:lnTo>
                    <a:pt x="238220" y="4617469"/>
                  </a:lnTo>
                  <a:lnTo>
                    <a:pt x="192166" y="4625719"/>
                  </a:lnTo>
                  <a:lnTo>
                    <a:pt x="145540" y="4632198"/>
                  </a:lnTo>
                  <a:lnTo>
                    <a:pt x="98379" y="4636870"/>
                  </a:lnTo>
                  <a:lnTo>
                    <a:pt x="50720" y="4639699"/>
                  </a:lnTo>
                  <a:lnTo>
                    <a:pt x="2599" y="4640651"/>
                  </a:lnTo>
                </a:path>
                <a:path w="4152265" h="6370320">
                  <a:moveTo>
                    <a:pt x="2936405" y="3443697"/>
                  </a:moveTo>
                  <a:lnTo>
                    <a:pt x="2937354" y="3491807"/>
                  </a:lnTo>
                  <a:lnTo>
                    <a:pt x="2940180" y="3539435"/>
                  </a:lnTo>
                  <a:lnTo>
                    <a:pt x="2944846" y="3586545"/>
                  </a:lnTo>
                  <a:lnTo>
                    <a:pt x="2951316" y="3633101"/>
                  </a:lnTo>
                  <a:lnTo>
                    <a:pt x="2959554" y="3679068"/>
                  </a:lnTo>
                  <a:lnTo>
                    <a:pt x="2969526" y="3724410"/>
                  </a:lnTo>
                  <a:lnTo>
                    <a:pt x="2981195" y="3769091"/>
                  </a:lnTo>
                  <a:lnTo>
                    <a:pt x="2994525" y="3813075"/>
                  </a:lnTo>
                  <a:lnTo>
                    <a:pt x="3009480" y="3856327"/>
                  </a:lnTo>
                  <a:lnTo>
                    <a:pt x="3026026" y="3898810"/>
                  </a:lnTo>
                  <a:lnTo>
                    <a:pt x="3044126" y="3940490"/>
                  </a:lnTo>
                  <a:lnTo>
                    <a:pt x="3063744" y="3981331"/>
                  </a:lnTo>
                  <a:lnTo>
                    <a:pt x="3084846" y="4021296"/>
                  </a:lnTo>
                  <a:lnTo>
                    <a:pt x="3107394" y="4060350"/>
                  </a:lnTo>
                  <a:lnTo>
                    <a:pt x="3131353" y="4098458"/>
                  </a:lnTo>
                  <a:lnTo>
                    <a:pt x="3156688" y="4135583"/>
                  </a:lnTo>
                  <a:lnTo>
                    <a:pt x="3183363" y="4171690"/>
                  </a:lnTo>
                  <a:lnTo>
                    <a:pt x="3211342" y="4206742"/>
                  </a:lnTo>
                  <a:lnTo>
                    <a:pt x="3240589" y="4240706"/>
                  </a:lnTo>
                  <a:lnTo>
                    <a:pt x="3271069" y="4273543"/>
                  </a:lnTo>
                  <a:lnTo>
                    <a:pt x="3302745" y="4305220"/>
                  </a:lnTo>
                  <a:lnTo>
                    <a:pt x="3335583" y="4335700"/>
                  </a:lnTo>
                  <a:lnTo>
                    <a:pt x="3369546" y="4364947"/>
                  </a:lnTo>
                  <a:lnTo>
                    <a:pt x="3404599" y="4392926"/>
                  </a:lnTo>
                  <a:lnTo>
                    <a:pt x="3440706" y="4419600"/>
                  </a:lnTo>
                  <a:lnTo>
                    <a:pt x="3477831" y="4444935"/>
                  </a:lnTo>
                  <a:lnTo>
                    <a:pt x="3515939" y="4468895"/>
                  </a:lnTo>
                  <a:lnTo>
                    <a:pt x="3554993" y="4491443"/>
                  </a:lnTo>
                  <a:lnTo>
                    <a:pt x="3594959" y="4512544"/>
                  </a:lnTo>
                  <a:lnTo>
                    <a:pt x="3635799" y="4532162"/>
                  </a:lnTo>
                  <a:lnTo>
                    <a:pt x="3677479" y="4550262"/>
                  </a:lnTo>
                  <a:lnTo>
                    <a:pt x="3719963" y="4566808"/>
                  </a:lnTo>
                  <a:lnTo>
                    <a:pt x="3763215" y="4581763"/>
                  </a:lnTo>
                  <a:lnTo>
                    <a:pt x="3807200" y="4595094"/>
                  </a:lnTo>
                  <a:lnTo>
                    <a:pt x="3851881" y="4606762"/>
                  </a:lnTo>
                  <a:lnTo>
                    <a:pt x="3897223" y="4616734"/>
                  </a:lnTo>
                  <a:lnTo>
                    <a:pt x="3943190" y="4624972"/>
                  </a:lnTo>
                  <a:lnTo>
                    <a:pt x="3989746" y="4631442"/>
                  </a:lnTo>
                  <a:lnTo>
                    <a:pt x="4036856" y="4636108"/>
                  </a:lnTo>
                  <a:lnTo>
                    <a:pt x="4084484" y="4638934"/>
                  </a:lnTo>
                  <a:lnTo>
                    <a:pt x="4132595" y="463988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5117" y="4294914"/>
              <a:ext cx="2380615" cy="0"/>
            </a:xfrm>
            <a:custGeom>
              <a:avLst/>
              <a:gdLst/>
              <a:ahLst/>
              <a:cxnLst/>
              <a:rect l="l" t="t" r="r" b="b"/>
              <a:pathLst>
                <a:path w="2380615">
                  <a:moveTo>
                    <a:pt x="0" y="0"/>
                  </a:moveTo>
                  <a:lnTo>
                    <a:pt x="2380171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875" y="1628477"/>
              <a:ext cx="3298825" cy="3281045"/>
            </a:xfrm>
            <a:custGeom>
              <a:avLst/>
              <a:gdLst/>
              <a:ahLst/>
              <a:cxnLst/>
              <a:rect l="l" t="t" r="r" b="b"/>
              <a:pathLst>
                <a:path w="3298825" h="3281045">
                  <a:moveTo>
                    <a:pt x="0" y="3154679"/>
                  </a:moveTo>
                  <a:lnTo>
                    <a:pt x="3298654" y="3154679"/>
                  </a:lnTo>
                </a:path>
                <a:path w="3298825" h="3281045">
                  <a:moveTo>
                    <a:pt x="1026810" y="3262190"/>
                  </a:moveTo>
                  <a:lnTo>
                    <a:pt x="1026810" y="880492"/>
                  </a:lnTo>
                </a:path>
                <a:path w="3298825" h="3281045">
                  <a:moveTo>
                    <a:pt x="2107044" y="3280496"/>
                  </a:moveTo>
                  <a:lnTo>
                    <a:pt x="2107044" y="880492"/>
                  </a:lnTo>
                </a:path>
                <a:path w="3298825" h="3281045">
                  <a:moveTo>
                    <a:pt x="2584606" y="0"/>
                  </a:moveTo>
                  <a:lnTo>
                    <a:pt x="2583495" y="48050"/>
                  </a:lnTo>
                  <a:lnTo>
                    <a:pt x="2580194" y="95529"/>
                  </a:lnTo>
                  <a:lnTo>
                    <a:pt x="2574754" y="142388"/>
                  </a:lnTo>
                  <a:lnTo>
                    <a:pt x="2567222" y="188576"/>
                  </a:lnTo>
                  <a:lnTo>
                    <a:pt x="2557647" y="234046"/>
                  </a:lnTo>
                  <a:lnTo>
                    <a:pt x="2546080" y="278747"/>
                  </a:lnTo>
                  <a:lnTo>
                    <a:pt x="2532568" y="322632"/>
                  </a:lnTo>
                  <a:lnTo>
                    <a:pt x="2517161" y="365651"/>
                  </a:lnTo>
                  <a:lnTo>
                    <a:pt x="2499908" y="407755"/>
                  </a:lnTo>
                  <a:lnTo>
                    <a:pt x="2480857" y="448894"/>
                  </a:lnTo>
                  <a:lnTo>
                    <a:pt x="2460058" y="489021"/>
                  </a:lnTo>
                  <a:lnTo>
                    <a:pt x="2437560" y="528086"/>
                  </a:lnTo>
                  <a:lnTo>
                    <a:pt x="2413412" y="566040"/>
                  </a:lnTo>
                  <a:lnTo>
                    <a:pt x="2387663" y="602834"/>
                  </a:lnTo>
                  <a:lnTo>
                    <a:pt x="2360362" y="638419"/>
                  </a:lnTo>
                  <a:lnTo>
                    <a:pt x="2331557" y="672746"/>
                  </a:lnTo>
                  <a:lnTo>
                    <a:pt x="2301299" y="705766"/>
                  </a:lnTo>
                  <a:lnTo>
                    <a:pt x="2269635" y="737429"/>
                  </a:lnTo>
                  <a:lnTo>
                    <a:pt x="2236615" y="767688"/>
                  </a:lnTo>
                  <a:lnTo>
                    <a:pt x="2202288" y="796493"/>
                  </a:lnTo>
                  <a:lnTo>
                    <a:pt x="2166703" y="823794"/>
                  </a:lnTo>
                  <a:lnTo>
                    <a:pt x="2129909" y="849543"/>
                  </a:lnTo>
                  <a:lnTo>
                    <a:pt x="2091955" y="873691"/>
                  </a:lnTo>
                  <a:lnTo>
                    <a:pt x="2052891" y="896189"/>
                  </a:lnTo>
                  <a:lnTo>
                    <a:pt x="2012764" y="916988"/>
                  </a:lnTo>
                  <a:lnTo>
                    <a:pt x="1971624" y="936038"/>
                  </a:lnTo>
                  <a:lnTo>
                    <a:pt x="1929520" y="953292"/>
                  </a:lnTo>
                  <a:lnTo>
                    <a:pt x="1886501" y="968699"/>
                  </a:lnTo>
                  <a:lnTo>
                    <a:pt x="1842616" y="982211"/>
                  </a:lnTo>
                  <a:lnTo>
                    <a:pt x="1797915" y="993778"/>
                  </a:lnTo>
                  <a:lnTo>
                    <a:pt x="1752445" y="1003353"/>
                  </a:lnTo>
                  <a:lnTo>
                    <a:pt x="1706257" y="1010885"/>
                  </a:lnTo>
                  <a:lnTo>
                    <a:pt x="1659399" y="1016325"/>
                  </a:lnTo>
                  <a:lnTo>
                    <a:pt x="1611920" y="1019626"/>
                  </a:lnTo>
                  <a:lnTo>
                    <a:pt x="1563869" y="1020737"/>
                  </a:lnTo>
                  <a:lnTo>
                    <a:pt x="1515818" y="1019626"/>
                  </a:lnTo>
                  <a:lnTo>
                    <a:pt x="1468339" y="1016325"/>
                  </a:lnTo>
                  <a:lnTo>
                    <a:pt x="1421481" y="1010885"/>
                  </a:lnTo>
                  <a:lnTo>
                    <a:pt x="1375292" y="1003353"/>
                  </a:lnTo>
                  <a:lnTo>
                    <a:pt x="1329823" y="993778"/>
                  </a:lnTo>
                  <a:lnTo>
                    <a:pt x="1285121" y="982211"/>
                  </a:lnTo>
                  <a:lnTo>
                    <a:pt x="1241237" y="968699"/>
                  </a:lnTo>
                  <a:lnTo>
                    <a:pt x="1198218" y="953292"/>
                  </a:lnTo>
                  <a:lnTo>
                    <a:pt x="1156114" y="936038"/>
                  </a:lnTo>
                  <a:lnTo>
                    <a:pt x="1114974" y="916988"/>
                  </a:lnTo>
                  <a:lnTo>
                    <a:pt x="1074847" y="896189"/>
                  </a:lnTo>
                  <a:lnTo>
                    <a:pt x="1035782" y="873691"/>
                  </a:lnTo>
                  <a:lnTo>
                    <a:pt x="997828" y="849543"/>
                  </a:lnTo>
                  <a:lnTo>
                    <a:pt x="961034" y="823794"/>
                  </a:lnTo>
                  <a:lnTo>
                    <a:pt x="925450" y="796493"/>
                  </a:lnTo>
                  <a:lnTo>
                    <a:pt x="891123" y="767688"/>
                  </a:lnTo>
                  <a:lnTo>
                    <a:pt x="858103" y="737429"/>
                  </a:lnTo>
                  <a:lnTo>
                    <a:pt x="826439" y="705766"/>
                  </a:lnTo>
                  <a:lnTo>
                    <a:pt x="796180" y="672746"/>
                  </a:lnTo>
                  <a:lnTo>
                    <a:pt x="767376" y="638419"/>
                  </a:lnTo>
                  <a:lnTo>
                    <a:pt x="740074" y="602834"/>
                  </a:lnTo>
                  <a:lnTo>
                    <a:pt x="714325" y="566040"/>
                  </a:lnTo>
                  <a:lnTo>
                    <a:pt x="690177" y="528086"/>
                  </a:lnTo>
                  <a:lnTo>
                    <a:pt x="667679" y="489021"/>
                  </a:lnTo>
                  <a:lnTo>
                    <a:pt x="646880" y="448894"/>
                  </a:lnTo>
                  <a:lnTo>
                    <a:pt x="627830" y="407755"/>
                  </a:lnTo>
                  <a:lnTo>
                    <a:pt x="610576" y="365651"/>
                  </a:lnTo>
                  <a:lnTo>
                    <a:pt x="595169" y="322632"/>
                  </a:lnTo>
                  <a:lnTo>
                    <a:pt x="581657" y="278747"/>
                  </a:lnTo>
                  <a:lnTo>
                    <a:pt x="570090" y="234046"/>
                  </a:lnTo>
                  <a:lnTo>
                    <a:pt x="560516" y="188576"/>
                  </a:lnTo>
                  <a:lnTo>
                    <a:pt x="552984" y="142388"/>
                  </a:lnTo>
                  <a:lnTo>
                    <a:pt x="547543" y="95529"/>
                  </a:lnTo>
                  <a:lnTo>
                    <a:pt x="544243" y="48050"/>
                  </a:lnTo>
                  <a:lnTo>
                    <a:pt x="543132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9795" y="4451558"/>
            <a:ext cx="220979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49717" y="1630496"/>
            <a:ext cx="1010285" cy="3206750"/>
          </a:xfrm>
          <a:custGeom>
            <a:avLst/>
            <a:gdLst/>
            <a:ahLst/>
            <a:cxnLst/>
            <a:rect l="l" t="t" r="r" b="b"/>
            <a:pathLst>
              <a:path w="1010285" h="3206750">
                <a:moveTo>
                  <a:pt x="122059" y="3105759"/>
                </a:moveTo>
                <a:lnTo>
                  <a:pt x="0" y="3151530"/>
                </a:lnTo>
                <a:lnTo>
                  <a:pt x="122059" y="3206470"/>
                </a:lnTo>
                <a:lnTo>
                  <a:pt x="122059" y="3105759"/>
                </a:lnTo>
                <a:close/>
              </a:path>
              <a:path w="1010285" h="3206750">
                <a:moveTo>
                  <a:pt x="998677" y="5473"/>
                </a:moveTo>
                <a:lnTo>
                  <a:pt x="993990" y="0"/>
                </a:lnTo>
                <a:lnTo>
                  <a:pt x="290436" y="602437"/>
                </a:lnTo>
                <a:lnTo>
                  <a:pt x="289699" y="601484"/>
                </a:lnTo>
                <a:lnTo>
                  <a:pt x="275018" y="569823"/>
                </a:lnTo>
                <a:lnTo>
                  <a:pt x="231940" y="657275"/>
                </a:lnTo>
                <a:lnTo>
                  <a:pt x="316801" y="630720"/>
                </a:lnTo>
                <a:lnTo>
                  <a:pt x="324980" y="628167"/>
                </a:lnTo>
                <a:lnTo>
                  <a:pt x="322541" y="627100"/>
                </a:lnTo>
                <a:lnTo>
                  <a:pt x="295122" y="607910"/>
                </a:lnTo>
                <a:lnTo>
                  <a:pt x="998677" y="5473"/>
                </a:lnTo>
                <a:close/>
              </a:path>
              <a:path w="1010285" h="3206750">
                <a:moveTo>
                  <a:pt x="1010043" y="3151530"/>
                </a:moveTo>
                <a:lnTo>
                  <a:pt x="887984" y="3105759"/>
                </a:lnTo>
                <a:lnTo>
                  <a:pt x="887984" y="3206470"/>
                </a:lnTo>
                <a:lnTo>
                  <a:pt x="1010043" y="3151530"/>
                </a:lnTo>
                <a:close/>
              </a:path>
            </a:pathLst>
          </a:custGeom>
          <a:solidFill>
            <a:srgbClr val="00A7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03075" y="4598039"/>
            <a:ext cx="1885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260000">
            <a:off x="2066631" y="1863984"/>
            <a:ext cx="221324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20"/>
              </a:lnSpc>
            </a:pPr>
            <a:r>
              <a:rPr sz="115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559128" y="4764884"/>
            <a:ext cx="4225290" cy="566420"/>
            <a:chOff x="559128" y="4764884"/>
            <a:chExt cx="4225290" cy="56642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8999" y="5137854"/>
              <a:ext cx="3447415" cy="0"/>
            </a:xfrm>
            <a:custGeom>
              <a:avLst/>
              <a:gdLst/>
              <a:ahLst/>
              <a:cxnLst/>
              <a:rect l="l" t="t" r="r" b="b"/>
              <a:pathLst>
                <a:path w="3447415">
                  <a:moveTo>
                    <a:pt x="0" y="0"/>
                  </a:moveTo>
                  <a:lnTo>
                    <a:pt x="344701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5190" y="4764894"/>
              <a:ext cx="1115060" cy="36195"/>
            </a:xfrm>
            <a:custGeom>
              <a:avLst/>
              <a:gdLst/>
              <a:ahLst/>
              <a:cxnLst/>
              <a:rect l="l" t="t" r="r" b="b"/>
              <a:pathLst>
                <a:path w="1115060" h="36195">
                  <a:moveTo>
                    <a:pt x="36004" y="17995"/>
                  </a:moveTo>
                  <a:lnTo>
                    <a:pt x="34594" y="10985"/>
                  </a:lnTo>
                  <a:lnTo>
                    <a:pt x="30734" y="5270"/>
                  </a:lnTo>
                  <a:lnTo>
                    <a:pt x="25019" y="1409"/>
                  </a:lnTo>
                  <a:lnTo>
                    <a:pt x="18008" y="0"/>
                  </a:lnTo>
                  <a:lnTo>
                    <a:pt x="10998" y="1409"/>
                  </a:lnTo>
                  <a:lnTo>
                    <a:pt x="5283" y="5270"/>
                  </a:lnTo>
                  <a:lnTo>
                    <a:pt x="1422" y="10985"/>
                  </a:lnTo>
                  <a:lnTo>
                    <a:pt x="0" y="17995"/>
                  </a:lnTo>
                  <a:lnTo>
                    <a:pt x="1422" y="25006"/>
                  </a:lnTo>
                  <a:lnTo>
                    <a:pt x="5283" y="30721"/>
                  </a:lnTo>
                  <a:lnTo>
                    <a:pt x="10998" y="34582"/>
                  </a:lnTo>
                  <a:lnTo>
                    <a:pt x="18008" y="36004"/>
                  </a:lnTo>
                  <a:lnTo>
                    <a:pt x="25019" y="34582"/>
                  </a:lnTo>
                  <a:lnTo>
                    <a:pt x="30734" y="30721"/>
                  </a:lnTo>
                  <a:lnTo>
                    <a:pt x="34594" y="25006"/>
                  </a:lnTo>
                  <a:lnTo>
                    <a:pt x="36004" y="17995"/>
                  </a:lnTo>
                  <a:close/>
                </a:path>
                <a:path w="1115060" h="36195">
                  <a:moveTo>
                    <a:pt x="1114717" y="17995"/>
                  </a:moveTo>
                  <a:lnTo>
                    <a:pt x="1113294" y="10998"/>
                  </a:lnTo>
                  <a:lnTo>
                    <a:pt x="1109433" y="5270"/>
                  </a:lnTo>
                  <a:lnTo>
                    <a:pt x="1103718" y="1409"/>
                  </a:lnTo>
                  <a:lnTo>
                    <a:pt x="1096708" y="0"/>
                  </a:lnTo>
                  <a:lnTo>
                    <a:pt x="1089710" y="1409"/>
                  </a:lnTo>
                  <a:lnTo>
                    <a:pt x="1083983" y="5270"/>
                  </a:lnTo>
                  <a:lnTo>
                    <a:pt x="1080122" y="10998"/>
                  </a:lnTo>
                  <a:lnTo>
                    <a:pt x="1078712" y="17995"/>
                  </a:lnTo>
                  <a:lnTo>
                    <a:pt x="1080122" y="25006"/>
                  </a:lnTo>
                  <a:lnTo>
                    <a:pt x="1083983" y="30721"/>
                  </a:lnTo>
                  <a:lnTo>
                    <a:pt x="1089710" y="34582"/>
                  </a:lnTo>
                  <a:lnTo>
                    <a:pt x="1096708" y="35991"/>
                  </a:lnTo>
                  <a:lnTo>
                    <a:pt x="1103718" y="34582"/>
                  </a:lnTo>
                  <a:lnTo>
                    <a:pt x="1109433" y="30721"/>
                  </a:lnTo>
                  <a:lnTo>
                    <a:pt x="1113294" y="25006"/>
                  </a:lnTo>
                  <a:lnTo>
                    <a:pt x="1114717" y="17995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938" y="5326995"/>
              <a:ext cx="4217670" cy="0"/>
            </a:xfrm>
            <a:custGeom>
              <a:avLst/>
              <a:gdLst/>
              <a:ahLst/>
              <a:cxnLst/>
              <a:rect l="l" t="t" r="r" b="b"/>
              <a:pathLst>
                <a:path w="4217670">
                  <a:moveTo>
                    <a:pt x="0" y="0"/>
                  </a:moveTo>
                  <a:lnTo>
                    <a:pt x="4217169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6997" y="4804736"/>
            <a:ext cx="65151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17830" algn="l"/>
              </a:tabLst>
            </a:pPr>
            <a:r>
              <a:rPr sz="3450" spc="-75" baseline="-35024" dirty="0">
                <a:solidFill>
                  <a:srgbClr val="F27E00"/>
                </a:solidFill>
                <a:latin typeface="Arial"/>
                <a:cs typeface="Arial"/>
              </a:rPr>
              <a:t>C</a:t>
            </a:r>
            <a:r>
              <a:rPr sz="3450" baseline="-35024" dirty="0">
                <a:solidFill>
                  <a:srgbClr val="F27E00"/>
                </a:solidFill>
                <a:latin typeface="Arial"/>
                <a:cs typeface="Arial"/>
              </a:rPr>
              <a:t>	</a:t>
            </a:r>
            <a:r>
              <a:rPr sz="2300" spc="-50" dirty="0">
                <a:solidFill>
                  <a:srgbClr val="DD2B1C"/>
                </a:solidFill>
                <a:latin typeface="Arial"/>
                <a:cs typeface="Arial"/>
              </a:rPr>
              <a:t>B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2076023" y="643564"/>
            <a:ext cx="1175385" cy="6677659"/>
            <a:chOff x="2076023" y="643564"/>
            <a:chExt cx="1175385" cy="6677659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7038" y="3036822"/>
              <a:ext cx="0" cy="1149350"/>
            </a:xfrm>
            <a:custGeom>
              <a:avLst/>
              <a:gdLst/>
              <a:ahLst/>
              <a:cxnLst/>
              <a:rect l="l" t="t" r="r" b="b"/>
              <a:pathLst>
                <a:path h="1149350">
                  <a:moveTo>
                    <a:pt x="0" y="0"/>
                  </a:moveTo>
                  <a:lnTo>
                    <a:pt x="0" y="923483"/>
                  </a:lnTo>
                </a:path>
                <a:path h="1149350">
                  <a:moveTo>
                    <a:pt x="0" y="987916"/>
                  </a:moveTo>
                  <a:lnTo>
                    <a:pt x="0" y="114898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4740" y="648327"/>
              <a:ext cx="5080" cy="6668134"/>
            </a:xfrm>
            <a:custGeom>
              <a:avLst/>
              <a:gdLst/>
              <a:ahLst/>
              <a:cxnLst/>
              <a:rect l="l" t="t" r="r" b="b"/>
              <a:pathLst>
                <a:path w="5080" h="6668134">
                  <a:moveTo>
                    <a:pt x="3257" y="3983461"/>
                  </a:moveTo>
                  <a:lnTo>
                    <a:pt x="3257" y="3598163"/>
                  </a:lnTo>
                </a:path>
                <a:path w="5080" h="6668134">
                  <a:moveTo>
                    <a:pt x="3844" y="4168054"/>
                  </a:moveTo>
                  <a:lnTo>
                    <a:pt x="3844" y="4019227"/>
                  </a:lnTo>
                </a:path>
                <a:path w="5080" h="6668134">
                  <a:moveTo>
                    <a:pt x="3683" y="4610804"/>
                  </a:moveTo>
                  <a:lnTo>
                    <a:pt x="3683" y="4225507"/>
                  </a:lnTo>
                </a:path>
                <a:path w="5080" h="6668134">
                  <a:moveTo>
                    <a:pt x="4136" y="4842000"/>
                  </a:moveTo>
                  <a:lnTo>
                    <a:pt x="4136" y="4693169"/>
                  </a:lnTo>
                </a:path>
                <a:path w="5080" h="6668134">
                  <a:moveTo>
                    <a:pt x="3975" y="5284749"/>
                  </a:moveTo>
                  <a:lnTo>
                    <a:pt x="3975" y="4899452"/>
                  </a:lnTo>
                </a:path>
                <a:path w="5080" h="6668134">
                  <a:moveTo>
                    <a:pt x="4564" y="5469340"/>
                  </a:moveTo>
                  <a:lnTo>
                    <a:pt x="4564" y="5320512"/>
                  </a:lnTo>
                </a:path>
                <a:path w="5080" h="6668134">
                  <a:moveTo>
                    <a:pt x="3257" y="5925960"/>
                  </a:moveTo>
                  <a:lnTo>
                    <a:pt x="3257" y="5540663"/>
                  </a:lnTo>
                </a:path>
                <a:path w="5080" h="6668134">
                  <a:moveTo>
                    <a:pt x="4564" y="6128330"/>
                  </a:moveTo>
                  <a:lnTo>
                    <a:pt x="4564" y="5979499"/>
                  </a:lnTo>
                </a:path>
                <a:path w="5080" h="6668134">
                  <a:moveTo>
                    <a:pt x="3257" y="6667516"/>
                  </a:moveTo>
                  <a:lnTo>
                    <a:pt x="3257" y="6199653"/>
                  </a:lnTo>
                </a:path>
                <a:path w="5080" h="6668134">
                  <a:moveTo>
                    <a:pt x="720" y="519765"/>
                  </a:moveTo>
                  <a:lnTo>
                    <a:pt x="720" y="0"/>
                  </a:lnTo>
                </a:path>
                <a:path w="5080" h="6668134">
                  <a:moveTo>
                    <a:pt x="1310" y="710849"/>
                  </a:moveTo>
                  <a:lnTo>
                    <a:pt x="1310" y="556787"/>
                  </a:lnTo>
                </a:path>
                <a:path w="5080" h="6668134">
                  <a:moveTo>
                    <a:pt x="0" y="1183518"/>
                  </a:moveTo>
                  <a:lnTo>
                    <a:pt x="0" y="784678"/>
                  </a:lnTo>
                </a:path>
                <a:path w="5080" h="6668134">
                  <a:moveTo>
                    <a:pt x="1310" y="1393005"/>
                  </a:moveTo>
                  <a:lnTo>
                    <a:pt x="1310" y="1238940"/>
                  </a:lnTo>
                </a:path>
                <a:path w="5080" h="6668134">
                  <a:moveTo>
                    <a:pt x="0" y="2143476"/>
                  </a:moveTo>
                  <a:lnTo>
                    <a:pt x="0" y="1466834"/>
                  </a:lnTo>
                </a:path>
                <a:path w="5080" h="6668134">
                  <a:moveTo>
                    <a:pt x="1310" y="2335597"/>
                  </a:moveTo>
                  <a:lnTo>
                    <a:pt x="1310" y="218153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76018" y="2948083"/>
              <a:ext cx="1175385" cy="1116965"/>
            </a:xfrm>
            <a:custGeom>
              <a:avLst/>
              <a:gdLst/>
              <a:ahLst/>
              <a:cxnLst/>
              <a:rect l="l" t="t" r="r" b="b"/>
              <a:pathLst>
                <a:path w="1175385" h="1116964">
                  <a:moveTo>
                    <a:pt x="100698" y="994791"/>
                  </a:moveTo>
                  <a:lnTo>
                    <a:pt x="0" y="994791"/>
                  </a:lnTo>
                  <a:lnTo>
                    <a:pt x="45770" y="1116850"/>
                  </a:lnTo>
                  <a:lnTo>
                    <a:pt x="100698" y="994791"/>
                  </a:lnTo>
                  <a:close/>
                </a:path>
                <a:path w="1175385" h="1116964">
                  <a:moveTo>
                    <a:pt x="100698" y="0"/>
                  </a:moveTo>
                  <a:lnTo>
                    <a:pt x="0" y="0"/>
                  </a:lnTo>
                  <a:lnTo>
                    <a:pt x="45770" y="122059"/>
                  </a:lnTo>
                  <a:lnTo>
                    <a:pt x="100698" y="0"/>
                  </a:lnTo>
                  <a:close/>
                </a:path>
                <a:path w="1175385" h="1116964">
                  <a:moveTo>
                    <a:pt x="1174927" y="994791"/>
                  </a:moveTo>
                  <a:lnTo>
                    <a:pt x="1074229" y="994791"/>
                  </a:lnTo>
                  <a:lnTo>
                    <a:pt x="1129157" y="1116850"/>
                  </a:lnTo>
                  <a:lnTo>
                    <a:pt x="1174927" y="994791"/>
                  </a:lnTo>
                  <a:close/>
                </a:path>
                <a:path w="1175385" h="1116964">
                  <a:moveTo>
                    <a:pt x="1174927" y="0"/>
                  </a:moveTo>
                  <a:lnTo>
                    <a:pt x="1074229" y="0"/>
                  </a:lnTo>
                  <a:lnTo>
                    <a:pt x="1129157" y="122059"/>
                  </a:lnTo>
                  <a:lnTo>
                    <a:pt x="117492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9224" y="2675110"/>
            <a:ext cx="649605" cy="365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6839" marR="5080" indent="-104775">
              <a:lnSpc>
                <a:spcPts val="1290"/>
              </a:lnSpc>
              <a:spcBef>
                <a:spcPts val="220"/>
              </a:spcBef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BOTTOM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739900" y="1617950"/>
            <a:ext cx="8987790" cy="5525135"/>
            <a:chOff x="739900" y="1617950"/>
            <a:chExt cx="8987790" cy="5525135"/>
          </a:xfrm>
        </p:grpSpPr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9900" y="2504264"/>
              <a:ext cx="76809" cy="204450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57742" y="1621760"/>
              <a:ext cx="393700" cy="0"/>
            </a:xfrm>
            <a:custGeom>
              <a:avLst/>
              <a:gdLst/>
              <a:ahLst/>
              <a:cxnLst/>
              <a:rect l="l" t="t" r="r" b="b"/>
              <a:pathLst>
                <a:path w="393700">
                  <a:moveTo>
                    <a:pt x="0" y="0"/>
                  </a:moveTo>
                  <a:lnTo>
                    <a:pt x="393645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6918" y="2355703"/>
              <a:ext cx="1098550" cy="1136015"/>
            </a:xfrm>
            <a:custGeom>
              <a:avLst/>
              <a:gdLst/>
              <a:ahLst/>
              <a:cxnLst/>
              <a:rect l="l" t="t" r="r" b="b"/>
              <a:pathLst>
                <a:path w="1098550" h="1136014">
                  <a:moveTo>
                    <a:pt x="0" y="1135547"/>
                  </a:moveTo>
                  <a:lnTo>
                    <a:pt x="109825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47568" y="2498252"/>
              <a:ext cx="949325" cy="4575175"/>
            </a:xfrm>
            <a:custGeom>
              <a:avLst/>
              <a:gdLst/>
              <a:ahLst/>
              <a:cxnLst/>
              <a:rect l="l" t="t" r="r" b="b"/>
              <a:pathLst>
                <a:path w="949325" h="4575175">
                  <a:moveTo>
                    <a:pt x="0" y="0"/>
                  </a:moveTo>
                  <a:lnTo>
                    <a:pt x="948984" y="0"/>
                  </a:lnTo>
                  <a:lnTo>
                    <a:pt x="948984" y="4574692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98166" y="3503652"/>
              <a:ext cx="1730375" cy="2738120"/>
            </a:xfrm>
            <a:custGeom>
              <a:avLst/>
              <a:gdLst/>
              <a:ahLst/>
              <a:cxnLst/>
              <a:rect l="l" t="t" r="r" b="b"/>
              <a:pathLst>
                <a:path w="1730375" h="2738120">
                  <a:moveTo>
                    <a:pt x="0" y="0"/>
                  </a:moveTo>
                  <a:lnTo>
                    <a:pt x="1729980" y="0"/>
                  </a:lnTo>
                  <a:lnTo>
                    <a:pt x="1729980" y="2738117"/>
                  </a:lnTo>
                  <a:lnTo>
                    <a:pt x="0" y="273811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98817" y="5405500"/>
              <a:ext cx="1727200" cy="1733550"/>
            </a:xfrm>
            <a:custGeom>
              <a:avLst/>
              <a:gdLst/>
              <a:ahLst/>
              <a:cxnLst/>
              <a:rect l="l" t="t" r="r" b="b"/>
              <a:pathLst>
                <a:path w="1727200" h="1733550">
                  <a:moveTo>
                    <a:pt x="1727154" y="0"/>
                  </a:moveTo>
                  <a:lnTo>
                    <a:pt x="0" y="0"/>
                  </a:lnTo>
                  <a:lnTo>
                    <a:pt x="0" y="1733249"/>
                  </a:lnTo>
                  <a:lnTo>
                    <a:pt x="1727154" y="1733249"/>
                  </a:lnTo>
                  <a:lnTo>
                    <a:pt x="1727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98817" y="5405500"/>
              <a:ext cx="1727200" cy="1733550"/>
            </a:xfrm>
            <a:custGeom>
              <a:avLst/>
              <a:gdLst/>
              <a:ahLst/>
              <a:cxnLst/>
              <a:rect l="l" t="t" r="r" b="b"/>
              <a:pathLst>
                <a:path w="1727200" h="1733550">
                  <a:moveTo>
                    <a:pt x="0" y="0"/>
                  </a:moveTo>
                  <a:lnTo>
                    <a:pt x="1727154" y="0"/>
                  </a:lnTo>
                  <a:lnTo>
                    <a:pt x="1727154" y="1733249"/>
                  </a:lnTo>
                  <a:lnTo>
                    <a:pt x="0" y="173324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6892" y="6355381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4" h="377825">
                  <a:moveTo>
                    <a:pt x="188790" y="53945"/>
                  </a:moveTo>
                  <a:lnTo>
                    <a:pt x="231411" y="60820"/>
                  </a:lnTo>
                  <a:lnTo>
                    <a:pt x="268428" y="79963"/>
                  </a:lnTo>
                  <a:lnTo>
                    <a:pt x="297618" y="109153"/>
                  </a:lnTo>
                  <a:lnTo>
                    <a:pt x="316760" y="146169"/>
                  </a:lnTo>
                  <a:lnTo>
                    <a:pt x="323635" y="188791"/>
                  </a:lnTo>
                  <a:lnTo>
                    <a:pt x="316760" y="231413"/>
                  </a:lnTo>
                  <a:lnTo>
                    <a:pt x="297618" y="268429"/>
                  </a:lnTo>
                  <a:lnTo>
                    <a:pt x="268428" y="297619"/>
                  </a:lnTo>
                  <a:lnTo>
                    <a:pt x="231411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50740" y="1330861"/>
            <a:ext cx="3329940" cy="155448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48894" rIns="0" bIns="0" rtlCol="0">
            <a:spAutoFit/>
          </a:bodyPr>
          <a:lstStyle/>
          <a:p>
            <a:pPr marL="13970" algn="ctr">
              <a:lnSpc>
                <a:spcPct val="100000"/>
              </a:lnSpc>
              <a:spcBef>
                <a:spcPts val="384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OBJECT BELOW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SOLID.</a:t>
            </a:r>
            <a:endParaRPr sz="1200">
              <a:latin typeface="Arial"/>
              <a:cs typeface="Arial"/>
            </a:endParaRPr>
          </a:p>
          <a:p>
            <a:pPr marL="82550" marR="60960" algn="ctr">
              <a:lnSpc>
                <a:spcPts val="1340"/>
              </a:lnSpc>
              <a:spcBef>
                <a:spcPts val="13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‘SOLID OF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REVOLUTION’,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CUBOID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SECTIONS.</a:t>
            </a:r>
            <a:endParaRPr sz="1200">
              <a:latin typeface="Arial"/>
              <a:cs typeface="Arial"/>
            </a:endParaRPr>
          </a:p>
          <a:p>
            <a:pPr marL="200025" marR="179070" algn="ctr">
              <a:lnSpc>
                <a:spcPts val="1340"/>
              </a:lnSpc>
              <a:spcBef>
                <a:spcPts val="134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81649" y="686591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8219933" y="3425485"/>
            <a:ext cx="2201545" cy="3446779"/>
            <a:chOff x="8219933" y="3425485"/>
            <a:chExt cx="2201545" cy="3446779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3682" y="623327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7" y="311310"/>
                  </a:lnTo>
                </a:path>
                <a:path w="1125854" h="636270">
                  <a:moveTo>
                    <a:pt x="381207" y="311310"/>
                  </a:moveTo>
                  <a:lnTo>
                    <a:pt x="236162" y="311310"/>
                  </a:lnTo>
                </a:path>
                <a:path w="1125854" h="636270">
                  <a:moveTo>
                    <a:pt x="468243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69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8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0" y="490622"/>
                  </a:moveTo>
                  <a:lnTo>
                    <a:pt x="311730" y="635669"/>
                  </a:lnTo>
                </a:path>
                <a:path w="1125854" h="636270">
                  <a:moveTo>
                    <a:pt x="311730" y="421131"/>
                  </a:moveTo>
                  <a:lnTo>
                    <a:pt x="311730" y="477161"/>
                  </a:lnTo>
                </a:path>
                <a:path w="1125854" h="636270">
                  <a:moveTo>
                    <a:pt x="311730" y="249238"/>
                  </a:moveTo>
                  <a:lnTo>
                    <a:pt x="311730" y="394282"/>
                  </a:lnTo>
                </a:path>
                <a:path w="1125854" h="636270">
                  <a:moveTo>
                    <a:pt x="311730" y="171100"/>
                  </a:moveTo>
                  <a:lnTo>
                    <a:pt x="311730" y="227130"/>
                  </a:lnTo>
                </a:path>
                <a:path w="1125854" h="636270">
                  <a:moveTo>
                    <a:pt x="311730" y="0"/>
                  </a:moveTo>
                  <a:lnTo>
                    <a:pt x="311730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22004" y="3727129"/>
              <a:ext cx="1434465" cy="1412875"/>
            </a:xfrm>
            <a:custGeom>
              <a:avLst/>
              <a:gdLst/>
              <a:ahLst/>
              <a:cxnLst/>
              <a:rect l="l" t="t" r="r" b="b"/>
              <a:pathLst>
                <a:path w="1434465" h="1412875">
                  <a:moveTo>
                    <a:pt x="1425682" y="0"/>
                  </a:moveTo>
                  <a:lnTo>
                    <a:pt x="1368440" y="32106"/>
                  </a:lnTo>
                  <a:lnTo>
                    <a:pt x="1313091" y="60108"/>
                  </a:lnTo>
                  <a:lnTo>
                    <a:pt x="1259596" y="84047"/>
                  </a:lnTo>
                  <a:lnTo>
                    <a:pt x="1207915" y="103965"/>
                  </a:lnTo>
                  <a:lnTo>
                    <a:pt x="1158008" y="119903"/>
                  </a:lnTo>
                  <a:lnTo>
                    <a:pt x="1109837" y="131902"/>
                  </a:lnTo>
                  <a:lnTo>
                    <a:pt x="1063360" y="140005"/>
                  </a:lnTo>
                  <a:lnTo>
                    <a:pt x="1018539" y="144252"/>
                  </a:lnTo>
                  <a:lnTo>
                    <a:pt x="975335" y="144685"/>
                  </a:lnTo>
                  <a:lnTo>
                    <a:pt x="933707" y="141347"/>
                  </a:lnTo>
                  <a:lnTo>
                    <a:pt x="893615" y="134277"/>
                  </a:lnTo>
                  <a:lnTo>
                    <a:pt x="855021" y="123519"/>
                  </a:lnTo>
                  <a:lnTo>
                    <a:pt x="817885" y="109113"/>
                  </a:lnTo>
                  <a:lnTo>
                    <a:pt x="782167" y="91101"/>
                  </a:lnTo>
                  <a:lnTo>
                    <a:pt x="747827" y="69524"/>
                  </a:lnTo>
                  <a:lnTo>
                    <a:pt x="714827" y="44424"/>
                  </a:lnTo>
                  <a:lnTo>
                    <a:pt x="689665" y="38408"/>
                  </a:lnTo>
                  <a:lnTo>
                    <a:pt x="659234" y="48583"/>
                  </a:lnTo>
                  <a:lnTo>
                    <a:pt x="632041" y="68249"/>
                  </a:lnTo>
                  <a:lnTo>
                    <a:pt x="616593" y="90702"/>
                  </a:lnTo>
                  <a:lnTo>
                    <a:pt x="597754" y="146939"/>
                  </a:lnTo>
                  <a:lnTo>
                    <a:pt x="577246" y="200396"/>
                  </a:lnTo>
                  <a:lnTo>
                    <a:pt x="555139" y="251195"/>
                  </a:lnTo>
                  <a:lnTo>
                    <a:pt x="531503" y="299462"/>
                  </a:lnTo>
                  <a:lnTo>
                    <a:pt x="506407" y="345321"/>
                  </a:lnTo>
                  <a:lnTo>
                    <a:pt x="479921" y="388897"/>
                  </a:lnTo>
                  <a:lnTo>
                    <a:pt x="452114" y="430314"/>
                  </a:lnTo>
                  <a:lnTo>
                    <a:pt x="423056" y="469697"/>
                  </a:lnTo>
                  <a:lnTo>
                    <a:pt x="392816" y="507170"/>
                  </a:lnTo>
                  <a:lnTo>
                    <a:pt x="361464" y="542858"/>
                  </a:lnTo>
                  <a:lnTo>
                    <a:pt x="329069" y="576885"/>
                  </a:lnTo>
                  <a:lnTo>
                    <a:pt x="295701" y="609376"/>
                  </a:lnTo>
                  <a:lnTo>
                    <a:pt x="261429" y="640455"/>
                  </a:lnTo>
                  <a:lnTo>
                    <a:pt x="226323" y="670247"/>
                  </a:lnTo>
                  <a:lnTo>
                    <a:pt x="190453" y="698876"/>
                  </a:lnTo>
                  <a:lnTo>
                    <a:pt x="153888" y="726467"/>
                  </a:lnTo>
                  <a:lnTo>
                    <a:pt x="116697" y="753144"/>
                  </a:lnTo>
                  <a:lnTo>
                    <a:pt x="78950" y="779033"/>
                  </a:lnTo>
                  <a:lnTo>
                    <a:pt x="40716" y="804256"/>
                  </a:lnTo>
                  <a:lnTo>
                    <a:pt x="2066" y="828940"/>
                  </a:lnTo>
                  <a:lnTo>
                    <a:pt x="2018" y="881029"/>
                  </a:lnTo>
                  <a:lnTo>
                    <a:pt x="0" y="1412683"/>
                  </a:lnTo>
                  <a:lnTo>
                    <a:pt x="1434426" y="582898"/>
                  </a:lnTo>
                  <a:lnTo>
                    <a:pt x="142568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91941" y="3425485"/>
              <a:ext cx="1445957" cy="1201788"/>
            </a:xfrm>
            <a:prstGeom prst="rect">
              <a:avLst/>
            </a:prstGeom>
          </p:spPr>
        </p:pic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19933" y="4554518"/>
              <a:ext cx="586740" cy="920115"/>
            </a:xfrm>
            <a:custGeom>
              <a:avLst/>
              <a:gdLst/>
              <a:ahLst/>
              <a:cxnLst/>
              <a:rect l="l" t="t" r="r" b="b"/>
              <a:pathLst>
                <a:path w="586740" h="920114">
                  <a:moveTo>
                    <a:pt x="0" y="0"/>
                  </a:moveTo>
                  <a:lnTo>
                    <a:pt x="0" y="585814"/>
                  </a:lnTo>
                  <a:lnTo>
                    <a:pt x="586342" y="920073"/>
                  </a:lnTo>
                  <a:lnTo>
                    <a:pt x="586342" y="334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3040" y="3640997"/>
              <a:ext cx="2011827" cy="1248335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5318" y="4059313"/>
              <a:ext cx="1434465" cy="1416050"/>
            </a:xfrm>
            <a:custGeom>
              <a:avLst/>
              <a:gdLst/>
              <a:ahLst/>
              <a:cxnLst/>
              <a:rect l="l" t="t" r="r" b="b"/>
              <a:pathLst>
                <a:path w="1434465" h="1416050">
                  <a:moveTo>
                    <a:pt x="1434426" y="0"/>
                  </a:moveTo>
                  <a:lnTo>
                    <a:pt x="1377449" y="32256"/>
                  </a:lnTo>
                  <a:lnTo>
                    <a:pt x="1322864" y="60662"/>
                  </a:lnTo>
                  <a:lnTo>
                    <a:pt x="1270587" y="85196"/>
                  </a:lnTo>
                  <a:lnTo>
                    <a:pt x="1220533" y="105834"/>
                  </a:lnTo>
                  <a:lnTo>
                    <a:pt x="1172617" y="122552"/>
                  </a:lnTo>
                  <a:lnTo>
                    <a:pt x="1126755" y="135328"/>
                  </a:lnTo>
                  <a:lnTo>
                    <a:pt x="1082860" y="144138"/>
                  </a:lnTo>
                  <a:lnTo>
                    <a:pt x="1040850" y="148959"/>
                  </a:lnTo>
                  <a:lnTo>
                    <a:pt x="1000638" y="149768"/>
                  </a:lnTo>
                  <a:lnTo>
                    <a:pt x="962140" y="146541"/>
                  </a:lnTo>
                  <a:lnTo>
                    <a:pt x="889948" y="127888"/>
                  </a:lnTo>
                  <a:lnTo>
                    <a:pt x="823594" y="92814"/>
                  </a:lnTo>
                  <a:lnTo>
                    <a:pt x="792395" y="69061"/>
                  </a:lnTo>
                  <a:lnTo>
                    <a:pt x="762401" y="41132"/>
                  </a:lnTo>
                  <a:lnTo>
                    <a:pt x="734234" y="24275"/>
                  </a:lnTo>
                  <a:lnTo>
                    <a:pt x="705258" y="23705"/>
                  </a:lnTo>
                  <a:lnTo>
                    <a:pt x="681070" y="35145"/>
                  </a:lnTo>
                  <a:lnTo>
                    <a:pt x="667270" y="54316"/>
                  </a:lnTo>
                  <a:lnTo>
                    <a:pt x="649033" y="108198"/>
                  </a:lnTo>
                  <a:lnTo>
                    <a:pt x="628656" y="160036"/>
                  </a:lnTo>
                  <a:lnTo>
                    <a:pt x="606264" y="209886"/>
                  </a:lnTo>
                  <a:lnTo>
                    <a:pt x="581983" y="257805"/>
                  </a:lnTo>
                  <a:lnTo>
                    <a:pt x="555939" y="303850"/>
                  </a:lnTo>
                  <a:lnTo>
                    <a:pt x="528258" y="348077"/>
                  </a:lnTo>
                  <a:lnTo>
                    <a:pt x="499066" y="390543"/>
                  </a:lnTo>
                  <a:lnTo>
                    <a:pt x="468488" y="431304"/>
                  </a:lnTo>
                  <a:lnTo>
                    <a:pt x="436649" y="470417"/>
                  </a:lnTo>
                  <a:lnTo>
                    <a:pt x="403676" y="507939"/>
                  </a:lnTo>
                  <a:lnTo>
                    <a:pt x="369695" y="543927"/>
                  </a:lnTo>
                  <a:lnTo>
                    <a:pt x="334831" y="578436"/>
                  </a:lnTo>
                  <a:lnTo>
                    <a:pt x="299210" y="611524"/>
                  </a:lnTo>
                  <a:lnTo>
                    <a:pt x="262957" y="643248"/>
                  </a:lnTo>
                  <a:lnTo>
                    <a:pt x="226198" y="673663"/>
                  </a:lnTo>
                  <a:lnTo>
                    <a:pt x="189060" y="702827"/>
                  </a:lnTo>
                  <a:lnTo>
                    <a:pt x="151667" y="730795"/>
                  </a:lnTo>
                  <a:lnTo>
                    <a:pt x="114146" y="757626"/>
                  </a:lnTo>
                  <a:lnTo>
                    <a:pt x="76623" y="783375"/>
                  </a:lnTo>
                  <a:lnTo>
                    <a:pt x="39222" y="808099"/>
                  </a:lnTo>
                  <a:lnTo>
                    <a:pt x="2070" y="831855"/>
                  </a:lnTo>
                  <a:lnTo>
                    <a:pt x="2021" y="883942"/>
                  </a:lnTo>
                  <a:lnTo>
                    <a:pt x="0" y="1415599"/>
                  </a:lnTo>
                  <a:lnTo>
                    <a:pt x="1434426" y="585812"/>
                  </a:lnTo>
                  <a:lnTo>
                    <a:pt x="1434426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70340" y="3802539"/>
              <a:ext cx="74465" cy="306139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1005" y="4960760"/>
              <a:ext cx="340360" cy="184785"/>
            </a:xfrm>
            <a:custGeom>
              <a:avLst/>
              <a:gdLst/>
              <a:ahLst/>
              <a:cxnLst/>
              <a:rect l="l" t="t" r="r" b="b"/>
              <a:pathLst>
                <a:path w="340359" h="184785">
                  <a:moveTo>
                    <a:pt x="34345" y="160783"/>
                  </a:moveTo>
                  <a:lnTo>
                    <a:pt x="15803" y="160783"/>
                  </a:lnTo>
                  <a:lnTo>
                    <a:pt x="60770" y="184715"/>
                  </a:lnTo>
                  <a:lnTo>
                    <a:pt x="66484" y="181223"/>
                  </a:lnTo>
                  <a:lnTo>
                    <a:pt x="69479" y="179481"/>
                  </a:lnTo>
                  <a:lnTo>
                    <a:pt x="62226" y="175639"/>
                  </a:lnTo>
                  <a:lnTo>
                    <a:pt x="34345" y="160783"/>
                  </a:lnTo>
                  <a:close/>
                </a:path>
                <a:path w="340359" h="184785">
                  <a:moveTo>
                    <a:pt x="11948" y="148849"/>
                  </a:moveTo>
                  <a:lnTo>
                    <a:pt x="10083" y="149975"/>
                  </a:lnTo>
                  <a:lnTo>
                    <a:pt x="8074" y="151095"/>
                  </a:lnTo>
                  <a:lnTo>
                    <a:pt x="6212" y="152218"/>
                  </a:lnTo>
                  <a:lnTo>
                    <a:pt x="7254" y="154406"/>
                  </a:lnTo>
                  <a:lnTo>
                    <a:pt x="7120" y="157294"/>
                  </a:lnTo>
                  <a:lnTo>
                    <a:pt x="5054" y="164425"/>
                  </a:lnTo>
                  <a:lnTo>
                    <a:pt x="2908" y="168238"/>
                  </a:lnTo>
                  <a:lnTo>
                    <a:pt x="0" y="172068"/>
                  </a:lnTo>
                  <a:lnTo>
                    <a:pt x="6777" y="175700"/>
                  </a:lnTo>
                  <a:lnTo>
                    <a:pt x="15803" y="160783"/>
                  </a:lnTo>
                  <a:lnTo>
                    <a:pt x="34345" y="160783"/>
                  </a:lnTo>
                  <a:lnTo>
                    <a:pt x="11948" y="148849"/>
                  </a:lnTo>
                  <a:close/>
                </a:path>
                <a:path w="340359" h="184785">
                  <a:moveTo>
                    <a:pt x="82031" y="132562"/>
                  </a:moveTo>
                  <a:lnTo>
                    <a:pt x="63511" y="132562"/>
                  </a:lnTo>
                  <a:lnTo>
                    <a:pt x="71064" y="136489"/>
                  </a:lnTo>
                  <a:lnTo>
                    <a:pt x="93308" y="148327"/>
                  </a:lnTo>
                  <a:lnTo>
                    <a:pt x="100904" y="152293"/>
                  </a:lnTo>
                  <a:lnTo>
                    <a:pt x="108330" y="156250"/>
                  </a:lnTo>
                  <a:lnTo>
                    <a:pt x="116898" y="151076"/>
                  </a:lnTo>
                  <a:lnTo>
                    <a:pt x="82031" y="132562"/>
                  </a:lnTo>
                  <a:close/>
                </a:path>
                <a:path w="340359" h="184785">
                  <a:moveTo>
                    <a:pt x="59695" y="120746"/>
                  </a:moveTo>
                  <a:lnTo>
                    <a:pt x="57833" y="121856"/>
                  </a:lnTo>
                  <a:lnTo>
                    <a:pt x="55825" y="122965"/>
                  </a:lnTo>
                  <a:lnTo>
                    <a:pt x="54104" y="123991"/>
                  </a:lnTo>
                  <a:lnTo>
                    <a:pt x="54800" y="125751"/>
                  </a:lnTo>
                  <a:lnTo>
                    <a:pt x="54917" y="129117"/>
                  </a:lnTo>
                  <a:lnTo>
                    <a:pt x="52980" y="136165"/>
                  </a:lnTo>
                  <a:lnTo>
                    <a:pt x="51047" y="139830"/>
                  </a:lnTo>
                  <a:lnTo>
                    <a:pt x="47847" y="143704"/>
                  </a:lnTo>
                  <a:lnTo>
                    <a:pt x="54604" y="147308"/>
                  </a:lnTo>
                  <a:lnTo>
                    <a:pt x="63511" y="132562"/>
                  </a:lnTo>
                  <a:lnTo>
                    <a:pt x="82031" y="132562"/>
                  </a:lnTo>
                  <a:lnTo>
                    <a:pt x="59695" y="120746"/>
                  </a:lnTo>
                  <a:close/>
                </a:path>
                <a:path w="340359" h="184785">
                  <a:moveTo>
                    <a:pt x="132558" y="124289"/>
                  </a:moveTo>
                  <a:lnTo>
                    <a:pt x="124250" y="129847"/>
                  </a:lnTo>
                  <a:lnTo>
                    <a:pt x="129621" y="132054"/>
                  </a:lnTo>
                  <a:lnTo>
                    <a:pt x="135745" y="132727"/>
                  </a:lnTo>
                  <a:lnTo>
                    <a:pt x="149539" y="131036"/>
                  </a:lnTo>
                  <a:lnTo>
                    <a:pt x="156135" y="128732"/>
                  </a:lnTo>
                  <a:lnTo>
                    <a:pt x="160391" y="126193"/>
                  </a:lnTo>
                  <a:lnTo>
                    <a:pt x="141069" y="126193"/>
                  </a:lnTo>
                  <a:lnTo>
                    <a:pt x="136824" y="125751"/>
                  </a:lnTo>
                  <a:lnTo>
                    <a:pt x="132558" y="124289"/>
                  </a:lnTo>
                  <a:close/>
                </a:path>
                <a:path w="340359" h="184785">
                  <a:moveTo>
                    <a:pt x="170946" y="102930"/>
                  </a:moveTo>
                  <a:lnTo>
                    <a:pt x="149043" y="102930"/>
                  </a:lnTo>
                  <a:lnTo>
                    <a:pt x="153471" y="103823"/>
                  </a:lnTo>
                  <a:lnTo>
                    <a:pt x="161603" y="108103"/>
                  </a:lnTo>
                  <a:lnTo>
                    <a:pt x="163591" y="110721"/>
                  </a:lnTo>
                  <a:lnTo>
                    <a:pt x="163087" y="116711"/>
                  </a:lnTo>
                  <a:lnTo>
                    <a:pt x="160854" y="119505"/>
                  </a:lnTo>
                  <a:lnTo>
                    <a:pt x="153283" y="124012"/>
                  </a:lnTo>
                  <a:lnTo>
                    <a:pt x="149367" y="125286"/>
                  </a:lnTo>
                  <a:lnTo>
                    <a:pt x="141069" y="126193"/>
                  </a:lnTo>
                  <a:lnTo>
                    <a:pt x="160391" y="126193"/>
                  </a:lnTo>
                  <a:lnTo>
                    <a:pt x="170127" y="120387"/>
                  </a:lnTo>
                  <a:lnTo>
                    <a:pt x="173763" y="115509"/>
                  </a:lnTo>
                  <a:lnTo>
                    <a:pt x="173573" y="106318"/>
                  </a:lnTo>
                  <a:lnTo>
                    <a:pt x="170946" y="102930"/>
                  </a:lnTo>
                  <a:close/>
                </a:path>
                <a:path w="340359" h="184785">
                  <a:moveTo>
                    <a:pt x="125755" y="82843"/>
                  </a:moveTo>
                  <a:lnTo>
                    <a:pt x="91198" y="103284"/>
                  </a:lnTo>
                  <a:lnTo>
                    <a:pt x="102356" y="113014"/>
                  </a:lnTo>
                  <a:lnTo>
                    <a:pt x="107984" y="117842"/>
                  </a:lnTo>
                  <a:lnTo>
                    <a:pt x="113709" y="122662"/>
                  </a:lnTo>
                  <a:lnTo>
                    <a:pt x="116747" y="121226"/>
                  </a:lnTo>
                  <a:lnTo>
                    <a:pt x="119645" y="119782"/>
                  </a:lnTo>
                  <a:lnTo>
                    <a:pt x="122673" y="118334"/>
                  </a:lnTo>
                  <a:lnTo>
                    <a:pt x="122327" y="116707"/>
                  </a:lnTo>
                  <a:lnTo>
                    <a:pt x="122676" y="114965"/>
                  </a:lnTo>
                  <a:lnTo>
                    <a:pt x="123925" y="113014"/>
                  </a:lnTo>
                  <a:lnTo>
                    <a:pt x="116250" y="113014"/>
                  </a:lnTo>
                  <a:lnTo>
                    <a:pt x="112205" y="109557"/>
                  </a:lnTo>
                  <a:lnTo>
                    <a:pt x="104698" y="102740"/>
                  </a:lnTo>
                  <a:lnTo>
                    <a:pt x="132356" y="86324"/>
                  </a:lnTo>
                  <a:lnTo>
                    <a:pt x="125755" y="82843"/>
                  </a:lnTo>
                  <a:close/>
                </a:path>
                <a:path w="340359" h="184785">
                  <a:moveTo>
                    <a:pt x="153864" y="96288"/>
                  </a:moveTo>
                  <a:lnTo>
                    <a:pt x="118010" y="109294"/>
                  </a:lnTo>
                  <a:lnTo>
                    <a:pt x="116250" y="113014"/>
                  </a:lnTo>
                  <a:lnTo>
                    <a:pt x="123925" y="113014"/>
                  </a:lnTo>
                  <a:lnTo>
                    <a:pt x="125053" y="111254"/>
                  </a:lnTo>
                  <a:lnTo>
                    <a:pt x="127003" y="109557"/>
                  </a:lnTo>
                  <a:lnTo>
                    <a:pt x="134297" y="105246"/>
                  </a:lnTo>
                  <a:lnTo>
                    <a:pt x="139035" y="103729"/>
                  </a:lnTo>
                  <a:lnTo>
                    <a:pt x="149043" y="102930"/>
                  </a:lnTo>
                  <a:lnTo>
                    <a:pt x="170946" y="102930"/>
                  </a:lnTo>
                  <a:lnTo>
                    <a:pt x="160422" y="97364"/>
                  </a:lnTo>
                  <a:lnTo>
                    <a:pt x="153864" y="96288"/>
                  </a:lnTo>
                  <a:close/>
                </a:path>
                <a:path w="340359" h="184785">
                  <a:moveTo>
                    <a:pt x="161621" y="78202"/>
                  </a:moveTo>
                  <a:lnTo>
                    <a:pt x="159184" y="79707"/>
                  </a:lnTo>
                  <a:lnTo>
                    <a:pt x="154029" y="82710"/>
                  </a:lnTo>
                  <a:lnTo>
                    <a:pt x="160914" y="86324"/>
                  </a:lnTo>
                  <a:lnTo>
                    <a:pt x="167831" y="89888"/>
                  </a:lnTo>
                  <a:lnTo>
                    <a:pt x="195169" y="104255"/>
                  </a:lnTo>
                  <a:lnTo>
                    <a:pt x="203742" y="99208"/>
                  </a:lnTo>
                  <a:lnTo>
                    <a:pt x="178620" y="86097"/>
                  </a:lnTo>
                  <a:lnTo>
                    <a:pt x="176310" y="84260"/>
                  </a:lnTo>
                  <a:lnTo>
                    <a:pt x="174171" y="81233"/>
                  </a:lnTo>
                  <a:lnTo>
                    <a:pt x="167543" y="81233"/>
                  </a:lnTo>
                  <a:lnTo>
                    <a:pt x="165624" y="80229"/>
                  </a:lnTo>
                  <a:lnTo>
                    <a:pt x="163551" y="79213"/>
                  </a:lnTo>
                  <a:lnTo>
                    <a:pt x="161621" y="78202"/>
                  </a:lnTo>
                  <a:close/>
                </a:path>
                <a:path w="340359" h="184785">
                  <a:moveTo>
                    <a:pt x="211374" y="70303"/>
                  </a:moveTo>
                  <a:lnTo>
                    <a:pt x="186270" y="70303"/>
                  </a:lnTo>
                  <a:lnTo>
                    <a:pt x="191922" y="70336"/>
                  </a:lnTo>
                  <a:lnTo>
                    <a:pt x="194947" y="71092"/>
                  </a:lnTo>
                  <a:lnTo>
                    <a:pt x="224740" y="86608"/>
                  </a:lnTo>
                  <a:lnTo>
                    <a:pt x="227454" y="84949"/>
                  </a:lnTo>
                  <a:lnTo>
                    <a:pt x="230309" y="83285"/>
                  </a:lnTo>
                  <a:lnTo>
                    <a:pt x="233020" y="81622"/>
                  </a:lnTo>
                  <a:lnTo>
                    <a:pt x="211374" y="70303"/>
                  </a:lnTo>
                  <a:close/>
                </a:path>
                <a:path w="340359" h="184785">
                  <a:moveTo>
                    <a:pt x="193848" y="63665"/>
                  </a:moveTo>
                  <a:lnTo>
                    <a:pt x="166984" y="79213"/>
                  </a:lnTo>
                  <a:lnTo>
                    <a:pt x="167099" y="79707"/>
                  </a:lnTo>
                  <a:lnTo>
                    <a:pt x="167543" y="81233"/>
                  </a:lnTo>
                  <a:lnTo>
                    <a:pt x="174171" y="81233"/>
                  </a:lnTo>
                  <a:lnTo>
                    <a:pt x="174067" y="81085"/>
                  </a:lnTo>
                  <a:lnTo>
                    <a:pt x="173908" y="79570"/>
                  </a:lnTo>
                  <a:lnTo>
                    <a:pt x="176006" y="76074"/>
                  </a:lnTo>
                  <a:lnTo>
                    <a:pt x="177613" y="74443"/>
                  </a:lnTo>
                  <a:lnTo>
                    <a:pt x="183196" y="71186"/>
                  </a:lnTo>
                  <a:lnTo>
                    <a:pt x="186270" y="70303"/>
                  </a:lnTo>
                  <a:lnTo>
                    <a:pt x="211374" y="70303"/>
                  </a:lnTo>
                  <a:lnTo>
                    <a:pt x="205077" y="67010"/>
                  </a:lnTo>
                  <a:lnTo>
                    <a:pt x="203140" y="64773"/>
                  </a:lnTo>
                  <a:lnTo>
                    <a:pt x="203224" y="64255"/>
                  </a:lnTo>
                  <a:lnTo>
                    <a:pt x="197100" y="64255"/>
                  </a:lnTo>
                  <a:lnTo>
                    <a:pt x="193848" y="63665"/>
                  </a:lnTo>
                  <a:close/>
                </a:path>
                <a:path w="340359" h="184785">
                  <a:moveTo>
                    <a:pt x="240383" y="52815"/>
                  </a:moveTo>
                  <a:lnTo>
                    <a:pt x="219542" y="52815"/>
                  </a:lnTo>
                  <a:lnTo>
                    <a:pt x="222972" y="53416"/>
                  </a:lnTo>
                  <a:lnTo>
                    <a:pt x="225280" y="54269"/>
                  </a:lnTo>
                  <a:lnTo>
                    <a:pt x="253875" y="69151"/>
                  </a:lnTo>
                  <a:lnTo>
                    <a:pt x="256730" y="67489"/>
                  </a:lnTo>
                  <a:lnTo>
                    <a:pt x="259448" y="65829"/>
                  </a:lnTo>
                  <a:lnTo>
                    <a:pt x="262303" y="64162"/>
                  </a:lnTo>
                  <a:lnTo>
                    <a:pt x="240383" y="52815"/>
                  </a:lnTo>
                  <a:close/>
                </a:path>
                <a:path w="340359" h="184785">
                  <a:moveTo>
                    <a:pt x="224773" y="46114"/>
                  </a:moveTo>
                  <a:lnTo>
                    <a:pt x="215009" y="46929"/>
                  </a:lnTo>
                  <a:lnTo>
                    <a:pt x="210013" y="48553"/>
                  </a:lnTo>
                  <a:lnTo>
                    <a:pt x="198842" y="55231"/>
                  </a:lnTo>
                  <a:lnTo>
                    <a:pt x="196209" y="59467"/>
                  </a:lnTo>
                  <a:lnTo>
                    <a:pt x="197100" y="64255"/>
                  </a:lnTo>
                  <a:lnTo>
                    <a:pt x="203224" y="64255"/>
                  </a:lnTo>
                  <a:lnTo>
                    <a:pt x="203903" y="60054"/>
                  </a:lnTo>
                  <a:lnTo>
                    <a:pt x="205804" y="57768"/>
                  </a:lnTo>
                  <a:lnTo>
                    <a:pt x="211244" y="54550"/>
                  </a:lnTo>
                  <a:lnTo>
                    <a:pt x="213210" y="53765"/>
                  </a:lnTo>
                  <a:lnTo>
                    <a:pt x="217562" y="52894"/>
                  </a:lnTo>
                  <a:lnTo>
                    <a:pt x="219542" y="52815"/>
                  </a:lnTo>
                  <a:lnTo>
                    <a:pt x="240383" y="52815"/>
                  </a:lnTo>
                  <a:lnTo>
                    <a:pt x="229506" y="47166"/>
                  </a:lnTo>
                  <a:lnTo>
                    <a:pt x="224773" y="46114"/>
                  </a:lnTo>
                  <a:close/>
                </a:path>
                <a:path w="340359" h="184785">
                  <a:moveTo>
                    <a:pt x="240828" y="31323"/>
                  </a:moveTo>
                  <a:lnTo>
                    <a:pt x="235882" y="34303"/>
                  </a:lnTo>
                  <a:lnTo>
                    <a:pt x="233380" y="35726"/>
                  </a:lnTo>
                  <a:lnTo>
                    <a:pt x="240314" y="39250"/>
                  </a:lnTo>
                  <a:lnTo>
                    <a:pt x="267571" y="53416"/>
                  </a:lnTo>
                  <a:lnTo>
                    <a:pt x="274441" y="56915"/>
                  </a:lnTo>
                  <a:lnTo>
                    <a:pt x="282585" y="51983"/>
                  </a:lnTo>
                  <a:lnTo>
                    <a:pt x="257737" y="39099"/>
                  </a:lnTo>
                  <a:lnTo>
                    <a:pt x="255254" y="37320"/>
                  </a:lnTo>
                  <a:lnTo>
                    <a:pt x="253243" y="34303"/>
                  </a:lnTo>
                  <a:lnTo>
                    <a:pt x="246719" y="34303"/>
                  </a:lnTo>
                  <a:lnTo>
                    <a:pt x="244810" y="33317"/>
                  </a:lnTo>
                  <a:lnTo>
                    <a:pt x="242751" y="32320"/>
                  </a:lnTo>
                  <a:lnTo>
                    <a:pt x="240828" y="31323"/>
                  </a:lnTo>
                  <a:close/>
                </a:path>
                <a:path w="340359" h="184785">
                  <a:moveTo>
                    <a:pt x="289928" y="23637"/>
                  </a:moveTo>
                  <a:lnTo>
                    <a:pt x="265017" y="23637"/>
                  </a:lnTo>
                  <a:lnTo>
                    <a:pt x="270654" y="23662"/>
                  </a:lnTo>
                  <a:lnTo>
                    <a:pt x="273664" y="24400"/>
                  </a:lnTo>
                  <a:lnTo>
                    <a:pt x="303296" y="39660"/>
                  </a:lnTo>
                  <a:lnTo>
                    <a:pt x="311439" y="34753"/>
                  </a:lnTo>
                  <a:lnTo>
                    <a:pt x="289928" y="23637"/>
                  </a:lnTo>
                  <a:close/>
                </a:path>
                <a:path w="340359" h="184785">
                  <a:moveTo>
                    <a:pt x="272465" y="17089"/>
                  </a:moveTo>
                  <a:lnTo>
                    <a:pt x="246170" y="32320"/>
                  </a:lnTo>
                  <a:lnTo>
                    <a:pt x="246258" y="32724"/>
                  </a:lnTo>
                  <a:lnTo>
                    <a:pt x="246719" y="34303"/>
                  </a:lnTo>
                  <a:lnTo>
                    <a:pt x="253243" y="34303"/>
                  </a:lnTo>
                  <a:lnTo>
                    <a:pt x="252986" y="32724"/>
                  </a:lnTo>
                  <a:lnTo>
                    <a:pt x="254958" y="29300"/>
                  </a:lnTo>
                  <a:lnTo>
                    <a:pt x="256644" y="27658"/>
                  </a:lnTo>
                  <a:lnTo>
                    <a:pt x="261942" y="24479"/>
                  </a:lnTo>
                  <a:lnTo>
                    <a:pt x="265017" y="23637"/>
                  </a:lnTo>
                  <a:lnTo>
                    <a:pt x="289928" y="23637"/>
                  </a:lnTo>
                  <a:lnTo>
                    <a:pt x="283644" y="20389"/>
                  </a:lnTo>
                  <a:lnTo>
                    <a:pt x="281656" y="18176"/>
                  </a:lnTo>
                  <a:lnTo>
                    <a:pt x="281725" y="17679"/>
                  </a:lnTo>
                  <a:lnTo>
                    <a:pt x="275701" y="17679"/>
                  </a:lnTo>
                  <a:lnTo>
                    <a:pt x="272465" y="17089"/>
                  </a:lnTo>
                  <a:close/>
                </a:path>
                <a:path w="340359" h="184785">
                  <a:moveTo>
                    <a:pt x="318163" y="6515"/>
                  </a:moveTo>
                  <a:lnTo>
                    <a:pt x="297560" y="6515"/>
                  </a:lnTo>
                  <a:lnTo>
                    <a:pt x="301125" y="7113"/>
                  </a:lnTo>
                  <a:lnTo>
                    <a:pt x="303400" y="7980"/>
                  </a:lnTo>
                  <a:lnTo>
                    <a:pt x="331862" y="22585"/>
                  </a:lnTo>
                  <a:lnTo>
                    <a:pt x="340001" y="17715"/>
                  </a:lnTo>
                  <a:lnTo>
                    <a:pt x="318163" y="6515"/>
                  </a:lnTo>
                  <a:close/>
                </a:path>
                <a:path w="340359" h="184785">
                  <a:moveTo>
                    <a:pt x="302521" y="0"/>
                  </a:moveTo>
                  <a:lnTo>
                    <a:pt x="293069" y="698"/>
                  </a:lnTo>
                  <a:lnTo>
                    <a:pt x="288104" y="2437"/>
                  </a:lnTo>
                  <a:lnTo>
                    <a:pt x="277218" y="8869"/>
                  </a:lnTo>
                  <a:lnTo>
                    <a:pt x="274697" y="12978"/>
                  </a:lnTo>
                  <a:lnTo>
                    <a:pt x="275701" y="17679"/>
                  </a:lnTo>
                  <a:lnTo>
                    <a:pt x="281725" y="17679"/>
                  </a:lnTo>
                  <a:lnTo>
                    <a:pt x="282296" y="13561"/>
                  </a:lnTo>
                  <a:lnTo>
                    <a:pt x="284154" y="11367"/>
                  </a:lnTo>
                  <a:lnTo>
                    <a:pt x="289450" y="8225"/>
                  </a:lnTo>
                  <a:lnTo>
                    <a:pt x="291531" y="7419"/>
                  </a:lnTo>
                  <a:lnTo>
                    <a:pt x="295732" y="6573"/>
                  </a:lnTo>
                  <a:lnTo>
                    <a:pt x="297560" y="6515"/>
                  </a:lnTo>
                  <a:lnTo>
                    <a:pt x="318163" y="6515"/>
                  </a:lnTo>
                  <a:lnTo>
                    <a:pt x="307381" y="985"/>
                  </a:lnTo>
                  <a:lnTo>
                    <a:pt x="3025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52705" y="5510793"/>
              <a:ext cx="151660" cy="91691"/>
            </a:xfrm>
            <a:prstGeom prst="rect">
              <a:avLst/>
            </a:prstGeom>
          </p:spPr>
        </p:pic>
        <p:pic>
          <p:nvPicPr>
            <p:cNvPr id="45" name="object 4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283378" y="4665452"/>
              <a:ext cx="138035" cy="69900"/>
            </a:xfrm>
            <a:prstGeom prst="rect">
              <a:avLst/>
            </a:prstGeom>
          </p:spPr>
        </p:pic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37504" y="4702971"/>
              <a:ext cx="1425575" cy="859155"/>
            </a:xfrm>
            <a:custGeom>
              <a:avLst/>
              <a:gdLst/>
              <a:ahLst/>
              <a:cxnLst/>
              <a:rect l="l" t="t" r="r" b="b"/>
              <a:pathLst>
                <a:path w="1425575" h="859154">
                  <a:moveTo>
                    <a:pt x="1425351" y="0"/>
                  </a:moveTo>
                  <a:lnTo>
                    <a:pt x="1336017" y="25887"/>
                  </a:lnTo>
                  <a:lnTo>
                    <a:pt x="1344704" y="27049"/>
                  </a:lnTo>
                  <a:lnTo>
                    <a:pt x="1352601" y="28622"/>
                  </a:lnTo>
                  <a:lnTo>
                    <a:pt x="1359719" y="30610"/>
                  </a:lnTo>
                  <a:lnTo>
                    <a:pt x="1366070" y="33019"/>
                  </a:lnTo>
                  <a:lnTo>
                    <a:pt x="78756" y="808276"/>
                  </a:lnTo>
                  <a:lnTo>
                    <a:pt x="73426" y="804048"/>
                  </a:lnTo>
                  <a:lnTo>
                    <a:pt x="69001" y="799247"/>
                  </a:lnTo>
                  <a:lnTo>
                    <a:pt x="65538" y="793838"/>
                  </a:lnTo>
                  <a:lnTo>
                    <a:pt x="63089" y="787788"/>
                  </a:lnTo>
                  <a:lnTo>
                    <a:pt x="0" y="858927"/>
                  </a:lnTo>
                  <a:lnTo>
                    <a:pt x="119192" y="820228"/>
                  </a:lnTo>
                  <a:lnTo>
                    <a:pt x="108826" y="818877"/>
                  </a:lnTo>
                  <a:lnTo>
                    <a:pt x="99562" y="816927"/>
                  </a:lnTo>
                  <a:lnTo>
                    <a:pt x="91320" y="814399"/>
                  </a:lnTo>
                  <a:lnTo>
                    <a:pt x="84020" y="811314"/>
                  </a:lnTo>
                  <a:lnTo>
                    <a:pt x="1370886" y="35345"/>
                  </a:lnTo>
                  <a:lnTo>
                    <a:pt x="1378303" y="39279"/>
                  </a:lnTo>
                  <a:lnTo>
                    <a:pt x="1383750" y="44389"/>
                  </a:lnTo>
                  <a:lnTo>
                    <a:pt x="1387494" y="50731"/>
                  </a:lnTo>
                  <a:lnTo>
                    <a:pt x="142535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18260" y="4278898"/>
            <a:ext cx="163195" cy="262255"/>
          </a:xfrm>
          <a:prstGeom prst="rect">
            <a:avLst/>
          </a:prstGeom>
        </p:spPr>
        <p:txBody>
          <a:bodyPr vert="vert270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i="1" spc="-85" dirty="0">
                <a:solidFill>
                  <a:srgbClr val="151616"/>
                </a:solidFill>
                <a:latin typeface="Arial"/>
                <a:cs typeface="Arial"/>
              </a:rPr>
              <a:t>48mm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22171" y="4121272"/>
            <a:ext cx="55880" cy="568960"/>
          </a:xfrm>
          <a:custGeom>
            <a:avLst/>
            <a:gdLst/>
            <a:ahLst/>
            <a:cxnLst/>
            <a:rect l="l" t="t" r="r" b="b"/>
            <a:pathLst>
              <a:path w="55879" h="568960">
                <a:moveTo>
                  <a:pt x="27929" y="0"/>
                </a:moveTo>
                <a:lnTo>
                  <a:pt x="0" y="65167"/>
                </a:lnTo>
                <a:lnTo>
                  <a:pt x="6380" y="62360"/>
                </a:lnTo>
                <a:lnTo>
                  <a:pt x="12716" y="60269"/>
                </a:lnTo>
                <a:lnTo>
                  <a:pt x="19021" y="58894"/>
                </a:lnTo>
                <a:lnTo>
                  <a:pt x="25308" y="58237"/>
                </a:lnTo>
                <a:lnTo>
                  <a:pt x="25308" y="510612"/>
                </a:lnTo>
                <a:lnTo>
                  <a:pt x="19021" y="509954"/>
                </a:lnTo>
                <a:lnTo>
                  <a:pt x="12716" y="508580"/>
                </a:lnTo>
                <a:lnTo>
                  <a:pt x="6380" y="506489"/>
                </a:lnTo>
                <a:lnTo>
                  <a:pt x="0" y="503683"/>
                </a:lnTo>
                <a:lnTo>
                  <a:pt x="27929" y="568849"/>
                </a:lnTo>
                <a:lnTo>
                  <a:pt x="55854" y="503683"/>
                </a:lnTo>
                <a:lnTo>
                  <a:pt x="49473" y="506491"/>
                </a:lnTo>
                <a:lnTo>
                  <a:pt x="43136" y="508581"/>
                </a:lnTo>
                <a:lnTo>
                  <a:pt x="36832" y="509955"/>
                </a:lnTo>
                <a:lnTo>
                  <a:pt x="30546" y="510612"/>
                </a:lnTo>
                <a:lnTo>
                  <a:pt x="30546" y="58237"/>
                </a:lnTo>
                <a:lnTo>
                  <a:pt x="36832" y="58894"/>
                </a:lnTo>
                <a:lnTo>
                  <a:pt x="43136" y="60268"/>
                </a:lnTo>
                <a:lnTo>
                  <a:pt x="49473" y="62359"/>
                </a:lnTo>
                <a:lnTo>
                  <a:pt x="55854" y="65167"/>
                </a:lnTo>
                <a:lnTo>
                  <a:pt x="27929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8026439" y="3353138"/>
            <a:ext cx="2379980" cy="2233930"/>
            <a:chOff x="8026439" y="3353138"/>
            <a:chExt cx="2379980" cy="223393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77276" y="4079012"/>
              <a:ext cx="125730" cy="73025"/>
            </a:xfrm>
            <a:custGeom>
              <a:avLst/>
              <a:gdLst/>
              <a:ahLst/>
              <a:cxnLst/>
              <a:rect l="l" t="t" r="r" b="b"/>
              <a:pathLst>
                <a:path w="125729" h="73025">
                  <a:moveTo>
                    <a:pt x="0" y="0"/>
                  </a:moveTo>
                  <a:lnTo>
                    <a:pt x="125318" y="7285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09959" y="5276454"/>
              <a:ext cx="247028" cy="116002"/>
            </a:xfrm>
            <a:prstGeom prst="rect">
              <a:avLst/>
            </a:prstGeom>
          </p:spPr>
        </p:pic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30249" y="5154421"/>
              <a:ext cx="728980" cy="428625"/>
            </a:xfrm>
            <a:custGeom>
              <a:avLst/>
              <a:gdLst/>
              <a:ahLst/>
              <a:cxnLst/>
              <a:rect l="l" t="t" r="r" b="b"/>
              <a:pathLst>
                <a:path w="728979" h="428625">
                  <a:moveTo>
                    <a:pt x="142808" y="0"/>
                  </a:moveTo>
                  <a:lnTo>
                    <a:pt x="0" y="69945"/>
                  </a:lnTo>
                </a:path>
                <a:path w="728979" h="428625">
                  <a:moveTo>
                    <a:pt x="728607" y="358474"/>
                  </a:moveTo>
                  <a:lnTo>
                    <a:pt x="585800" y="42841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0436" y="3432004"/>
              <a:ext cx="1212215" cy="2118360"/>
            </a:xfrm>
            <a:custGeom>
              <a:avLst/>
              <a:gdLst/>
              <a:ahLst/>
              <a:cxnLst/>
              <a:rect l="l" t="t" r="r" b="b"/>
              <a:pathLst>
                <a:path w="1212215" h="2118360">
                  <a:moveTo>
                    <a:pt x="573455" y="2118004"/>
                  </a:moveTo>
                  <a:lnTo>
                    <a:pt x="520077" y="2052713"/>
                  </a:lnTo>
                  <a:lnTo>
                    <a:pt x="518782" y="2056663"/>
                  </a:lnTo>
                  <a:lnTo>
                    <a:pt x="516928" y="2060282"/>
                  </a:lnTo>
                  <a:lnTo>
                    <a:pt x="512051" y="2066721"/>
                  </a:lnTo>
                  <a:lnTo>
                    <a:pt x="509143" y="2069680"/>
                  </a:lnTo>
                  <a:lnTo>
                    <a:pt x="505637" y="2072233"/>
                  </a:lnTo>
                  <a:lnTo>
                    <a:pt x="43180" y="1780857"/>
                  </a:lnTo>
                  <a:lnTo>
                    <a:pt x="67094" y="1773148"/>
                  </a:lnTo>
                  <a:lnTo>
                    <a:pt x="0" y="1755914"/>
                  </a:lnTo>
                  <a:lnTo>
                    <a:pt x="25412" y="1797265"/>
                  </a:lnTo>
                  <a:lnTo>
                    <a:pt x="27012" y="1794395"/>
                  </a:lnTo>
                  <a:lnTo>
                    <a:pt x="28994" y="1791792"/>
                  </a:lnTo>
                  <a:lnTo>
                    <a:pt x="33667" y="1787118"/>
                  </a:lnTo>
                  <a:lnTo>
                    <a:pt x="36283" y="1784985"/>
                  </a:lnTo>
                  <a:lnTo>
                    <a:pt x="39281" y="1783105"/>
                  </a:lnTo>
                  <a:lnTo>
                    <a:pt x="500976" y="2075256"/>
                  </a:lnTo>
                  <a:lnTo>
                    <a:pt x="470344" y="2084768"/>
                  </a:lnTo>
                  <a:lnTo>
                    <a:pt x="573455" y="2118004"/>
                  </a:lnTo>
                  <a:close/>
                </a:path>
                <a:path w="1212215" h="2118360">
                  <a:moveTo>
                    <a:pt x="1211592" y="0"/>
                  </a:moveTo>
                  <a:lnTo>
                    <a:pt x="1137335" y="63182"/>
                  </a:lnTo>
                  <a:lnTo>
                    <a:pt x="1140002" y="63207"/>
                  </a:lnTo>
                  <a:lnTo>
                    <a:pt x="1142644" y="63296"/>
                  </a:lnTo>
                  <a:lnTo>
                    <a:pt x="1172743" y="70142"/>
                  </a:lnTo>
                  <a:lnTo>
                    <a:pt x="1034148" y="349237"/>
                  </a:lnTo>
                  <a:lnTo>
                    <a:pt x="1007211" y="325247"/>
                  </a:lnTo>
                  <a:lnTo>
                    <a:pt x="1001750" y="422592"/>
                  </a:lnTo>
                  <a:lnTo>
                    <a:pt x="1047267" y="383857"/>
                  </a:lnTo>
                  <a:lnTo>
                    <a:pt x="1076007" y="359410"/>
                  </a:lnTo>
                  <a:lnTo>
                    <a:pt x="1073340" y="359384"/>
                  </a:lnTo>
                  <a:lnTo>
                    <a:pt x="1040599" y="352450"/>
                  </a:lnTo>
                  <a:lnTo>
                    <a:pt x="1179195" y="73342"/>
                  </a:lnTo>
                  <a:lnTo>
                    <a:pt x="1206131" y="97345"/>
                  </a:lnTo>
                  <a:lnTo>
                    <a:pt x="1209421" y="38735"/>
                  </a:lnTo>
                  <a:lnTo>
                    <a:pt x="12115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85598" y="3356948"/>
              <a:ext cx="655320" cy="146685"/>
            </a:xfrm>
            <a:custGeom>
              <a:avLst/>
              <a:gdLst/>
              <a:ahLst/>
              <a:cxnLst/>
              <a:rect l="l" t="t" r="r" b="b"/>
              <a:pathLst>
                <a:path w="655320" h="146685">
                  <a:moveTo>
                    <a:pt x="0" y="146452"/>
                  </a:moveTo>
                  <a:lnTo>
                    <a:pt x="73591" y="0"/>
                  </a:lnTo>
                  <a:lnTo>
                    <a:pt x="65501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14975" y="3194885"/>
            <a:ext cx="51562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DIA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48mm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8008893" y="3614704"/>
            <a:ext cx="733425" cy="1529080"/>
            <a:chOff x="8008893" y="3614704"/>
            <a:chExt cx="733425" cy="1529080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12703" y="3618514"/>
              <a:ext cx="725805" cy="1521460"/>
            </a:xfrm>
            <a:custGeom>
              <a:avLst/>
              <a:gdLst/>
              <a:ahLst/>
              <a:cxnLst/>
              <a:rect l="l" t="t" r="r" b="b"/>
              <a:pathLst>
                <a:path w="725804" h="1521460">
                  <a:moveTo>
                    <a:pt x="157378" y="1521320"/>
                  </a:moveTo>
                  <a:lnTo>
                    <a:pt x="0" y="1521320"/>
                  </a:lnTo>
                </a:path>
                <a:path w="725804" h="1521460">
                  <a:moveTo>
                    <a:pt x="725681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73381" y="3615588"/>
              <a:ext cx="76835" cy="1524635"/>
            </a:xfrm>
            <a:custGeom>
              <a:avLst/>
              <a:gdLst/>
              <a:ahLst/>
              <a:cxnLst/>
              <a:rect l="l" t="t" r="r" b="b"/>
              <a:pathLst>
                <a:path w="76834" h="1524635">
                  <a:moveTo>
                    <a:pt x="0" y="1434635"/>
                  </a:moveTo>
                  <a:lnTo>
                    <a:pt x="38404" y="1524246"/>
                  </a:lnTo>
                  <a:lnTo>
                    <a:pt x="57705" y="1479210"/>
                  </a:lnTo>
                  <a:lnTo>
                    <a:pt x="34805" y="1479210"/>
                  </a:lnTo>
                  <a:lnTo>
                    <a:pt x="34803" y="1444143"/>
                  </a:lnTo>
                  <a:lnTo>
                    <a:pt x="2401" y="1435798"/>
                  </a:lnTo>
                  <a:lnTo>
                    <a:pt x="0" y="1434635"/>
                  </a:lnTo>
                  <a:close/>
                </a:path>
                <a:path w="76834" h="1524635">
                  <a:moveTo>
                    <a:pt x="34805" y="1444143"/>
                  </a:moveTo>
                  <a:lnTo>
                    <a:pt x="34805" y="1479210"/>
                  </a:lnTo>
                  <a:lnTo>
                    <a:pt x="42005" y="1479210"/>
                  </a:lnTo>
                  <a:lnTo>
                    <a:pt x="42005" y="1444236"/>
                  </a:lnTo>
                  <a:lnTo>
                    <a:pt x="38404" y="1444236"/>
                  </a:lnTo>
                  <a:lnTo>
                    <a:pt x="36004" y="1444200"/>
                  </a:lnTo>
                  <a:lnTo>
                    <a:pt x="34805" y="1444143"/>
                  </a:lnTo>
                  <a:close/>
                </a:path>
                <a:path w="76834" h="1524635">
                  <a:moveTo>
                    <a:pt x="76809" y="1434635"/>
                  </a:moveTo>
                  <a:lnTo>
                    <a:pt x="42005" y="1444143"/>
                  </a:lnTo>
                  <a:lnTo>
                    <a:pt x="42005" y="1479210"/>
                  </a:lnTo>
                  <a:lnTo>
                    <a:pt x="57705" y="1479210"/>
                  </a:lnTo>
                  <a:lnTo>
                    <a:pt x="76809" y="1434635"/>
                  </a:lnTo>
                  <a:close/>
                </a:path>
                <a:path w="76834" h="1524635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1444143"/>
                  </a:lnTo>
                  <a:lnTo>
                    <a:pt x="36004" y="1444200"/>
                  </a:lnTo>
                  <a:lnTo>
                    <a:pt x="38404" y="1444236"/>
                  </a:lnTo>
                  <a:lnTo>
                    <a:pt x="40806" y="1444200"/>
                  </a:lnTo>
                  <a:lnTo>
                    <a:pt x="42003" y="1444143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524635">
                  <a:moveTo>
                    <a:pt x="42005" y="1444143"/>
                  </a:moveTo>
                  <a:lnTo>
                    <a:pt x="40806" y="1444200"/>
                  </a:lnTo>
                  <a:lnTo>
                    <a:pt x="38404" y="1444236"/>
                  </a:lnTo>
                  <a:lnTo>
                    <a:pt x="42005" y="1444236"/>
                  </a:lnTo>
                  <a:close/>
                </a:path>
                <a:path w="76834" h="152463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52463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52463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52463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65369" y="4162703"/>
            <a:ext cx="168910" cy="375285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9241" y="687941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18380" y="3188047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2590" y="3188047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14780" y="4060536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2590" y="4060536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3924" y="691617"/>
            <a:ext cx="5373370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54051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https://technologystudent.com/despro_3/solid1.html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66" name="object 6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93937" y="2561414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280" y="0"/>
                </a:moveTo>
                <a:lnTo>
                  <a:pt x="0" y="0"/>
                </a:lnTo>
                <a:lnTo>
                  <a:pt x="0" y="27280"/>
                </a:lnTo>
                <a:lnTo>
                  <a:pt x="27280" y="27280"/>
                </a:lnTo>
                <a:lnTo>
                  <a:pt x="2728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7" name="object 67"/>
          <p:cNvGrpSpPr>
            <a:grpSpLocks noGrp="1" noUngrp="1" noRot="1" noMove="1" noResize="1"/>
          </p:cNvGrpSpPr>
          <p:nvPr/>
        </p:nvGrpSpPr>
        <p:grpSpPr>
          <a:xfrm>
            <a:off x="5498402" y="1483919"/>
            <a:ext cx="1255395" cy="1255395"/>
            <a:chOff x="5498402" y="1483919"/>
            <a:chExt cx="1255395" cy="1255395"/>
          </a:xfrm>
        </p:grpSpPr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98402" y="1483919"/>
              <a:ext cx="1255395" cy="1255395"/>
            </a:xfrm>
            <a:custGeom>
              <a:avLst/>
              <a:gdLst/>
              <a:ahLst/>
              <a:cxnLst/>
              <a:rect l="l" t="t" r="r" b="b"/>
              <a:pathLst>
                <a:path w="1255395" h="1255395">
                  <a:moveTo>
                    <a:pt x="1254804" y="0"/>
                  </a:moveTo>
                  <a:lnTo>
                    <a:pt x="0" y="0"/>
                  </a:lnTo>
                  <a:lnTo>
                    <a:pt x="0" y="1254805"/>
                  </a:lnTo>
                  <a:lnTo>
                    <a:pt x="1254804" y="1254805"/>
                  </a:lnTo>
                  <a:lnTo>
                    <a:pt x="1254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1147" y="1552124"/>
              <a:ext cx="1009650" cy="409575"/>
            </a:xfrm>
            <a:custGeom>
              <a:avLst/>
              <a:gdLst/>
              <a:ahLst/>
              <a:cxnLst/>
              <a:rect l="l" t="t" r="r" b="b"/>
              <a:pathLst>
                <a:path w="1009650" h="409575">
                  <a:moveTo>
                    <a:pt x="136398" y="272783"/>
                  </a:moveTo>
                  <a:lnTo>
                    <a:pt x="109118" y="272783"/>
                  </a:lnTo>
                  <a:lnTo>
                    <a:pt x="81838" y="272783"/>
                  </a:lnTo>
                  <a:lnTo>
                    <a:pt x="81838" y="218224"/>
                  </a:lnTo>
                  <a:lnTo>
                    <a:pt x="54559" y="218224"/>
                  </a:lnTo>
                  <a:lnTo>
                    <a:pt x="27279" y="218224"/>
                  </a:lnTo>
                  <a:lnTo>
                    <a:pt x="27279" y="245503"/>
                  </a:lnTo>
                  <a:lnTo>
                    <a:pt x="0" y="245503"/>
                  </a:lnTo>
                  <a:lnTo>
                    <a:pt x="0" y="300062"/>
                  </a:lnTo>
                  <a:lnTo>
                    <a:pt x="27279" y="300062"/>
                  </a:lnTo>
                  <a:lnTo>
                    <a:pt x="27279" y="354622"/>
                  </a:lnTo>
                  <a:lnTo>
                    <a:pt x="54559" y="354622"/>
                  </a:lnTo>
                  <a:lnTo>
                    <a:pt x="81838" y="354622"/>
                  </a:lnTo>
                  <a:lnTo>
                    <a:pt x="81838" y="327329"/>
                  </a:lnTo>
                  <a:lnTo>
                    <a:pt x="54559" y="327329"/>
                  </a:lnTo>
                  <a:lnTo>
                    <a:pt x="54559" y="300062"/>
                  </a:lnTo>
                  <a:lnTo>
                    <a:pt x="81838" y="300062"/>
                  </a:lnTo>
                  <a:lnTo>
                    <a:pt x="109118" y="300062"/>
                  </a:lnTo>
                  <a:lnTo>
                    <a:pt x="136398" y="300062"/>
                  </a:lnTo>
                  <a:lnTo>
                    <a:pt x="136398" y="272783"/>
                  </a:lnTo>
                  <a:close/>
                </a:path>
                <a:path w="1009650" h="409575">
                  <a:moveTo>
                    <a:pt x="190944" y="245503"/>
                  </a:moveTo>
                  <a:lnTo>
                    <a:pt x="163677" y="245503"/>
                  </a:lnTo>
                  <a:lnTo>
                    <a:pt x="163677" y="218224"/>
                  </a:lnTo>
                  <a:lnTo>
                    <a:pt x="136398" y="218224"/>
                  </a:lnTo>
                  <a:lnTo>
                    <a:pt x="109118" y="218224"/>
                  </a:lnTo>
                  <a:lnTo>
                    <a:pt x="109118" y="245503"/>
                  </a:lnTo>
                  <a:lnTo>
                    <a:pt x="136398" y="245503"/>
                  </a:lnTo>
                  <a:lnTo>
                    <a:pt x="136398" y="272783"/>
                  </a:lnTo>
                  <a:lnTo>
                    <a:pt x="163677" y="272783"/>
                  </a:lnTo>
                  <a:lnTo>
                    <a:pt x="190944" y="272783"/>
                  </a:lnTo>
                  <a:lnTo>
                    <a:pt x="190944" y="245503"/>
                  </a:lnTo>
                  <a:close/>
                </a:path>
                <a:path w="1009650" h="409575">
                  <a:moveTo>
                    <a:pt x="190944" y="163664"/>
                  </a:moveTo>
                  <a:lnTo>
                    <a:pt x="163677" y="163664"/>
                  </a:lnTo>
                  <a:lnTo>
                    <a:pt x="163677" y="190944"/>
                  </a:lnTo>
                  <a:lnTo>
                    <a:pt x="190944" y="190944"/>
                  </a:lnTo>
                  <a:lnTo>
                    <a:pt x="190944" y="163664"/>
                  </a:lnTo>
                  <a:close/>
                </a:path>
                <a:path w="1009650" h="409575">
                  <a:moveTo>
                    <a:pt x="218236" y="54559"/>
                  </a:moveTo>
                  <a:lnTo>
                    <a:pt x="190944" y="54559"/>
                  </a:lnTo>
                  <a:lnTo>
                    <a:pt x="163677" y="54559"/>
                  </a:lnTo>
                  <a:lnTo>
                    <a:pt x="163677" y="109105"/>
                  </a:lnTo>
                  <a:lnTo>
                    <a:pt x="190944" y="109105"/>
                  </a:lnTo>
                  <a:lnTo>
                    <a:pt x="190944" y="136385"/>
                  </a:lnTo>
                  <a:lnTo>
                    <a:pt x="218236" y="136385"/>
                  </a:lnTo>
                  <a:lnTo>
                    <a:pt x="218236" y="54559"/>
                  </a:lnTo>
                  <a:close/>
                </a:path>
                <a:path w="1009650" h="409575">
                  <a:moveTo>
                    <a:pt x="218236" y="0"/>
                  </a:moveTo>
                  <a:lnTo>
                    <a:pt x="190944" y="0"/>
                  </a:lnTo>
                  <a:lnTo>
                    <a:pt x="190944" y="27279"/>
                  </a:lnTo>
                  <a:lnTo>
                    <a:pt x="218236" y="27279"/>
                  </a:lnTo>
                  <a:lnTo>
                    <a:pt x="218236" y="0"/>
                  </a:lnTo>
                  <a:close/>
                </a:path>
                <a:path w="1009650" h="409575">
                  <a:moveTo>
                    <a:pt x="272783" y="190944"/>
                  </a:moveTo>
                  <a:lnTo>
                    <a:pt x="245503" y="190944"/>
                  </a:lnTo>
                  <a:lnTo>
                    <a:pt x="245503" y="136385"/>
                  </a:lnTo>
                  <a:lnTo>
                    <a:pt x="218236" y="136385"/>
                  </a:lnTo>
                  <a:lnTo>
                    <a:pt x="218236" y="190944"/>
                  </a:lnTo>
                  <a:lnTo>
                    <a:pt x="190944" y="190944"/>
                  </a:lnTo>
                  <a:lnTo>
                    <a:pt x="190944" y="218224"/>
                  </a:lnTo>
                  <a:lnTo>
                    <a:pt x="218236" y="218224"/>
                  </a:lnTo>
                  <a:lnTo>
                    <a:pt x="245503" y="218224"/>
                  </a:lnTo>
                  <a:lnTo>
                    <a:pt x="272783" y="218224"/>
                  </a:lnTo>
                  <a:lnTo>
                    <a:pt x="272783" y="190944"/>
                  </a:lnTo>
                  <a:close/>
                </a:path>
                <a:path w="1009650" h="409575">
                  <a:moveTo>
                    <a:pt x="272783" y="54559"/>
                  </a:moveTo>
                  <a:lnTo>
                    <a:pt x="245503" y="54559"/>
                  </a:lnTo>
                  <a:lnTo>
                    <a:pt x="245503" y="81826"/>
                  </a:lnTo>
                  <a:lnTo>
                    <a:pt x="272783" y="81826"/>
                  </a:lnTo>
                  <a:lnTo>
                    <a:pt x="272783" y="54559"/>
                  </a:lnTo>
                  <a:close/>
                </a:path>
                <a:path w="1009650" h="409575">
                  <a:moveTo>
                    <a:pt x="300062" y="327329"/>
                  </a:moveTo>
                  <a:lnTo>
                    <a:pt x="272783" y="327329"/>
                  </a:lnTo>
                  <a:lnTo>
                    <a:pt x="272783" y="272783"/>
                  </a:lnTo>
                  <a:lnTo>
                    <a:pt x="245503" y="272783"/>
                  </a:lnTo>
                  <a:lnTo>
                    <a:pt x="245503" y="354622"/>
                  </a:lnTo>
                  <a:lnTo>
                    <a:pt x="272783" y="354622"/>
                  </a:lnTo>
                  <a:lnTo>
                    <a:pt x="272783" y="381889"/>
                  </a:lnTo>
                  <a:lnTo>
                    <a:pt x="300062" y="381889"/>
                  </a:lnTo>
                  <a:lnTo>
                    <a:pt x="300062" y="327329"/>
                  </a:lnTo>
                  <a:close/>
                </a:path>
                <a:path w="1009650" h="409575">
                  <a:moveTo>
                    <a:pt x="300062" y="218224"/>
                  </a:moveTo>
                  <a:lnTo>
                    <a:pt x="272783" y="218224"/>
                  </a:lnTo>
                  <a:lnTo>
                    <a:pt x="272783" y="245503"/>
                  </a:lnTo>
                  <a:lnTo>
                    <a:pt x="300062" y="245503"/>
                  </a:lnTo>
                  <a:lnTo>
                    <a:pt x="300062" y="218224"/>
                  </a:lnTo>
                  <a:close/>
                </a:path>
                <a:path w="1009650" h="409575">
                  <a:moveTo>
                    <a:pt x="327342" y="81826"/>
                  </a:moveTo>
                  <a:lnTo>
                    <a:pt x="300062" y="81826"/>
                  </a:lnTo>
                  <a:lnTo>
                    <a:pt x="300062" y="109105"/>
                  </a:lnTo>
                  <a:lnTo>
                    <a:pt x="272783" y="109105"/>
                  </a:lnTo>
                  <a:lnTo>
                    <a:pt x="245503" y="109105"/>
                  </a:lnTo>
                  <a:lnTo>
                    <a:pt x="245503" y="136385"/>
                  </a:lnTo>
                  <a:lnTo>
                    <a:pt x="272783" y="136385"/>
                  </a:lnTo>
                  <a:lnTo>
                    <a:pt x="272783" y="190944"/>
                  </a:lnTo>
                  <a:lnTo>
                    <a:pt x="300062" y="190944"/>
                  </a:lnTo>
                  <a:lnTo>
                    <a:pt x="300062" y="136385"/>
                  </a:lnTo>
                  <a:lnTo>
                    <a:pt x="327342" y="136385"/>
                  </a:lnTo>
                  <a:lnTo>
                    <a:pt x="327342" y="81826"/>
                  </a:lnTo>
                  <a:close/>
                </a:path>
                <a:path w="1009650" h="409575">
                  <a:moveTo>
                    <a:pt x="409181" y="81826"/>
                  </a:moveTo>
                  <a:lnTo>
                    <a:pt x="381901" y="81826"/>
                  </a:lnTo>
                  <a:lnTo>
                    <a:pt x="381901" y="109105"/>
                  </a:lnTo>
                  <a:lnTo>
                    <a:pt x="409181" y="109105"/>
                  </a:lnTo>
                  <a:lnTo>
                    <a:pt x="409181" y="81826"/>
                  </a:lnTo>
                  <a:close/>
                </a:path>
                <a:path w="1009650" h="409575">
                  <a:moveTo>
                    <a:pt x="409181" y="0"/>
                  </a:moveTo>
                  <a:lnTo>
                    <a:pt x="381901" y="0"/>
                  </a:lnTo>
                  <a:lnTo>
                    <a:pt x="354622" y="0"/>
                  </a:lnTo>
                  <a:lnTo>
                    <a:pt x="327342" y="0"/>
                  </a:lnTo>
                  <a:lnTo>
                    <a:pt x="327342" y="27279"/>
                  </a:lnTo>
                  <a:lnTo>
                    <a:pt x="300062" y="27279"/>
                  </a:lnTo>
                  <a:lnTo>
                    <a:pt x="300062" y="0"/>
                  </a:lnTo>
                  <a:lnTo>
                    <a:pt x="272783" y="0"/>
                  </a:lnTo>
                  <a:lnTo>
                    <a:pt x="245503" y="0"/>
                  </a:lnTo>
                  <a:lnTo>
                    <a:pt x="245503" y="27279"/>
                  </a:lnTo>
                  <a:lnTo>
                    <a:pt x="272783" y="27279"/>
                  </a:lnTo>
                  <a:lnTo>
                    <a:pt x="272783" y="54559"/>
                  </a:lnTo>
                  <a:lnTo>
                    <a:pt x="300062" y="54559"/>
                  </a:lnTo>
                  <a:lnTo>
                    <a:pt x="327342" y="54559"/>
                  </a:lnTo>
                  <a:lnTo>
                    <a:pt x="354622" y="54559"/>
                  </a:lnTo>
                  <a:lnTo>
                    <a:pt x="354622" y="81826"/>
                  </a:lnTo>
                  <a:lnTo>
                    <a:pt x="381901" y="81826"/>
                  </a:lnTo>
                  <a:lnTo>
                    <a:pt x="381901" y="27279"/>
                  </a:lnTo>
                  <a:lnTo>
                    <a:pt x="409181" y="27279"/>
                  </a:lnTo>
                  <a:lnTo>
                    <a:pt x="409181" y="0"/>
                  </a:lnTo>
                  <a:close/>
                </a:path>
                <a:path w="1009650" h="409575">
                  <a:moveTo>
                    <a:pt x="463740" y="300062"/>
                  </a:moveTo>
                  <a:lnTo>
                    <a:pt x="436460" y="300062"/>
                  </a:lnTo>
                  <a:lnTo>
                    <a:pt x="436460" y="354622"/>
                  </a:lnTo>
                  <a:lnTo>
                    <a:pt x="409181" y="354622"/>
                  </a:lnTo>
                  <a:lnTo>
                    <a:pt x="381901" y="354622"/>
                  </a:lnTo>
                  <a:lnTo>
                    <a:pt x="381901" y="272783"/>
                  </a:lnTo>
                  <a:lnTo>
                    <a:pt x="354622" y="272783"/>
                  </a:lnTo>
                  <a:lnTo>
                    <a:pt x="354622" y="381889"/>
                  </a:lnTo>
                  <a:lnTo>
                    <a:pt x="381901" y="381889"/>
                  </a:lnTo>
                  <a:lnTo>
                    <a:pt x="409181" y="381889"/>
                  </a:lnTo>
                  <a:lnTo>
                    <a:pt x="409181" y="409168"/>
                  </a:lnTo>
                  <a:lnTo>
                    <a:pt x="436460" y="409168"/>
                  </a:lnTo>
                  <a:lnTo>
                    <a:pt x="436460" y="381889"/>
                  </a:lnTo>
                  <a:lnTo>
                    <a:pt x="463740" y="381889"/>
                  </a:lnTo>
                  <a:lnTo>
                    <a:pt x="463740" y="300062"/>
                  </a:lnTo>
                  <a:close/>
                </a:path>
                <a:path w="1009650" h="409575">
                  <a:moveTo>
                    <a:pt x="463740" y="163664"/>
                  </a:moveTo>
                  <a:lnTo>
                    <a:pt x="436460" y="163664"/>
                  </a:lnTo>
                  <a:lnTo>
                    <a:pt x="436460" y="190944"/>
                  </a:lnTo>
                  <a:lnTo>
                    <a:pt x="463740" y="190944"/>
                  </a:lnTo>
                  <a:lnTo>
                    <a:pt x="463740" y="163664"/>
                  </a:lnTo>
                  <a:close/>
                </a:path>
                <a:path w="1009650" h="409575">
                  <a:moveTo>
                    <a:pt x="463740" y="0"/>
                  </a:moveTo>
                  <a:lnTo>
                    <a:pt x="436460" y="0"/>
                  </a:lnTo>
                  <a:lnTo>
                    <a:pt x="436460" y="27279"/>
                  </a:lnTo>
                  <a:lnTo>
                    <a:pt x="409181" y="27279"/>
                  </a:lnTo>
                  <a:lnTo>
                    <a:pt x="409181" y="81826"/>
                  </a:lnTo>
                  <a:lnTo>
                    <a:pt x="436460" y="81826"/>
                  </a:lnTo>
                  <a:lnTo>
                    <a:pt x="436460" y="54559"/>
                  </a:lnTo>
                  <a:lnTo>
                    <a:pt x="463740" y="54559"/>
                  </a:lnTo>
                  <a:lnTo>
                    <a:pt x="463740" y="0"/>
                  </a:lnTo>
                  <a:close/>
                </a:path>
                <a:path w="1009650" h="409575">
                  <a:moveTo>
                    <a:pt x="518287" y="27279"/>
                  </a:moveTo>
                  <a:lnTo>
                    <a:pt x="491007" y="27279"/>
                  </a:lnTo>
                  <a:lnTo>
                    <a:pt x="491007" y="54559"/>
                  </a:lnTo>
                  <a:lnTo>
                    <a:pt x="518287" y="54559"/>
                  </a:lnTo>
                  <a:lnTo>
                    <a:pt x="518287" y="27279"/>
                  </a:lnTo>
                  <a:close/>
                </a:path>
                <a:path w="1009650" h="409575">
                  <a:moveTo>
                    <a:pt x="627405" y="163664"/>
                  </a:moveTo>
                  <a:lnTo>
                    <a:pt x="600125" y="163664"/>
                  </a:lnTo>
                  <a:lnTo>
                    <a:pt x="600125" y="190944"/>
                  </a:lnTo>
                  <a:lnTo>
                    <a:pt x="627405" y="190944"/>
                  </a:lnTo>
                  <a:lnTo>
                    <a:pt x="627405" y="163664"/>
                  </a:lnTo>
                  <a:close/>
                </a:path>
                <a:path w="1009650" h="409575">
                  <a:moveTo>
                    <a:pt x="654685" y="272783"/>
                  </a:moveTo>
                  <a:lnTo>
                    <a:pt x="627405" y="272783"/>
                  </a:lnTo>
                  <a:lnTo>
                    <a:pt x="627405" y="218224"/>
                  </a:lnTo>
                  <a:lnTo>
                    <a:pt x="600125" y="218224"/>
                  </a:lnTo>
                  <a:lnTo>
                    <a:pt x="600125" y="300062"/>
                  </a:lnTo>
                  <a:lnTo>
                    <a:pt x="627405" y="300062"/>
                  </a:lnTo>
                  <a:lnTo>
                    <a:pt x="654685" y="300062"/>
                  </a:lnTo>
                  <a:lnTo>
                    <a:pt x="654685" y="272783"/>
                  </a:lnTo>
                  <a:close/>
                </a:path>
                <a:path w="1009650" h="409575">
                  <a:moveTo>
                    <a:pt x="709244" y="245503"/>
                  </a:moveTo>
                  <a:lnTo>
                    <a:pt x="681964" y="245503"/>
                  </a:lnTo>
                  <a:lnTo>
                    <a:pt x="681964" y="327329"/>
                  </a:lnTo>
                  <a:lnTo>
                    <a:pt x="709244" y="327329"/>
                  </a:lnTo>
                  <a:lnTo>
                    <a:pt x="709244" y="245503"/>
                  </a:lnTo>
                  <a:close/>
                </a:path>
                <a:path w="1009650" h="409575">
                  <a:moveTo>
                    <a:pt x="791070" y="0"/>
                  </a:moveTo>
                  <a:lnTo>
                    <a:pt x="763790" y="0"/>
                  </a:lnTo>
                  <a:lnTo>
                    <a:pt x="763790" y="27279"/>
                  </a:lnTo>
                  <a:lnTo>
                    <a:pt x="791070" y="27279"/>
                  </a:lnTo>
                  <a:lnTo>
                    <a:pt x="791070" y="0"/>
                  </a:lnTo>
                  <a:close/>
                </a:path>
                <a:path w="1009650" h="409575">
                  <a:moveTo>
                    <a:pt x="818349" y="109105"/>
                  </a:moveTo>
                  <a:lnTo>
                    <a:pt x="791070" y="109105"/>
                  </a:lnTo>
                  <a:lnTo>
                    <a:pt x="763790" y="109105"/>
                  </a:lnTo>
                  <a:lnTo>
                    <a:pt x="736523" y="109105"/>
                  </a:lnTo>
                  <a:lnTo>
                    <a:pt x="736523" y="81826"/>
                  </a:lnTo>
                  <a:lnTo>
                    <a:pt x="763790" y="81826"/>
                  </a:lnTo>
                  <a:lnTo>
                    <a:pt x="791070" y="81826"/>
                  </a:lnTo>
                  <a:lnTo>
                    <a:pt x="791070" y="54559"/>
                  </a:lnTo>
                  <a:lnTo>
                    <a:pt x="763790" y="54559"/>
                  </a:lnTo>
                  <a:lnTo>
                    <a:pt x="763790" y="27279"/>
                  </a:lnTo>
                  <a:lnTo>
                    <a:pt x="736523" y="27279"/>
                  </a:lnTo>
                  <a:lnTo>
                    <a:pt x="709244" y="27279"/>
                  </a:lnTo>
                  <a:lnTo>
                    <a:pt x="709244" y="54559"/>
                  </a:lnTo>
                  <a:lnTo>
                    <a:pt x="681964" y="54559"/>
                  </a:lnTo>
                  <a:lnTo>
                    <a:pt x="681964" y="0"/>
                  </a:lnTo>
                  <a:lnTo>
                    <a:pt x="654685" y="0"/>
                  </a:lnTo>
                  <a:lnTo>
                    <a:pt x="627405" y="0"/>
                  </a:lnTo>
                  <a:lnTo>
                    <a:pt x="627405" y="27279"/>
                  </a:lnTo>
                  <a:lnTo>
                    <a:pt x="600125" y="27279"/>
                  </a:lnTo>
                  <a:lnTo>
                    <a:pt x="572846" y="27279"/>
                  </a:lnTo>
                  <a:lnTo>
                    <a:pt x="572846" y="0"/>
                  </a:lnTo>
                  <a:lnTo>
                    <a:pt x="545566" y="0"/>
                  </a:lnTo>
                  <a:lnTo>
                    <a:pt x="545566" y="54559"/>
                  </a:lnTo>
                  <a:lnTo>
                    <a:pt x="518287" y="54559"/>
                  </a:lnTo>
                  <a:lnTo>
                    <a:pt x="518287" y="81826"/>
                  </a:lnTo>
                  <a:lnTo>
                    <a:pt x="545566" y="81826"/>
                  </a:lnTo>
                  <a:lnTo>
                    <a:pt x="572846" y="81826"/>
                  </a:lnTo>
                  <a:lnTo>
                    <a:pt x="572846" y="109105"/>
                  </a:lnTo>
                  <a:lnTo>
                    <a:pt x="545566" y="109105"/>
                  </a:lnTo>
                  <a:lnTo>
                    <a:pt x="518287" y="109105"/>
                  </a:lnTo>
                  <a:lnTo>
                    <a:pt x="518287" y="81826"/>
                  </a:lnTo>
                  <a:lnTo>
                    <a:pt x="491007" y="81826"/>
                  </a:lnTo>
                  <a:lnTo>
                    <a:pt x="463740" y="81826"/>
                  </a:lnTo>
                  <a:lnTo>
                    <a:pt x="436460" y="81826"/>
                  </a:lnTo>
                  <a:lnTo>
                    <a:pt x="436460" y="136385"/>
                  </a:lnTo>
                  <a:lnTo>
                    <a:pt x="463740" y="136385"/>
                  </a:lnTo>
                  <a:lnTo>
                    <a:pt x="463740" y="163664"/>
                  </a:lnTo>
                  <a:lnTo>
                    <a:pt x="491007" y="163664"/>
                  </a:lnTo>
                  <a:lnTo>
                    <a:pt x="491007" y="190944"/>
                  </a:lnTo>
                  <a:lnTo>
                    <a:pt x="518287" y="190944"/>
                  </a:lnTo>
                  <a:lnTo>
                    <a:pt x="518287" y="136385"/>
                  </a:lnTo>
                  <a:lnTo>
                    <a:pt x="545566" y="136385"/>
                  </a:lnTo>
                  <a:lnTo>
                    <a:pt x="545566" y="190944"/>
                  </a:lnTo>
                  <a:lnTo>
                    <a:pt x="572846" y="190944"/>
                  </a:lnTo>
                  <a:lnTo>
                    <a:pt x="572846" y="163664"/>
                  </a:lnTo>
                  <a:lnTo>
                    <a:pt x="600125" y="163664"/>
                  </a:lnTo>
                  <a:lnTo>
                    <a:pt x="600125" y="136385"/>
                  </a:lnTo>
                  <a:lnTo>
                    <a:pt x="627405" y="136385"/>
                  </a:lnTo>
                  <a:lnTo>
                    <a:pt x="654685" y="136385"/>
                  </a:lnTo>
                  <a:lnTo>
                    <a:pt x="654685" y="109105"/>
                  </a:lnTo>
                  <a:lnTo>
                    <a:pt x="627405" y="109105"/>
                  </a:lnTo>
                  <a:lnTo>
                    <a:pt x="600125" y="109105"/>
                  </a:lnTo>
                  <a:lnTo>
                    <a:pt x="600125" y="54559"/>
                  </a:lnTo>
                  <a:lnTo>
                    <a:pt x="627405" y="54559"/>
                  </a:lnTo>
                  <a:lnTo>
                    <a:pt x="627405" y="81826"/>
                  </a:lnTo>
                  <a:lnTo>
                    <a:pt x="654685" y="81826"/>
                  </a:lnTo>
                  <a:lnTo>
                    <a:pt x="654685" y="109105"/>
                  </a:lnTo>
                  <a:lnTo>
                    <a:pt x="681964" y="109105"/>
                  </a:lnTo>
                  <a:lnTo>
                    <a:pt x="709244" y="109105"/>
                  </a:lnTo>
                  <a:lnTo>
                    <a:pt x="709244" y="136385"/>
                  </a:lnTo>
                  <a:lnTo>
                    <a:pt x="736523" y="136385"/>
                  </a:lnTo>
                  <a:lnTo>
                    <a:pt x="736523" y="163664"/>
                  </a:lnTo>
                  <a:lnTo>
                    <a:pt x="763790" y="163664"/>
                  </a:lnTo>
                  <a:lnTo>
                    <a:pt x="763790" y="136385"/>
                  </a:lnTo>
                  <a:lnTo>
                    <a:pt x="791070" y="136385"/>
                  </a:lnTo>
                  <a:lnTo>
                    <a:pt x="818349" y="136385"/>
                  </a:lnTo>
                  <a:lnTo>
                    <a:pt x="818349" y="109105"/>
                  </a:lnTo>
                  <a:close/>
                </a:path>
                <a:path w="1009650" h="409575">
                  <a:moveTo>
                    <a:pt x="818349" y="27279"/>
                  </a:moveTo>
                  <a:lnTo>
                    <a:pt x="791070" y="27279"/>
                  </a:lnTo>
                  <a:lnTo>
                    <a:pt x="791070" y="54559"/>
                  </a:lnTo>
                  <a:lnTo>
                    <a:pt x="818349" y="54559"/>
                  </a:lnTo>
                  <a:lnTo>
                    <a:pt x="818349" y="27279"/>
                  </a:lnTo>
                  <a:close/>
                </a:path>
                <a:path w="1009650" h="409575">
                  <a:moveTo>
                    <a:pt x="845629" y="218224"/>
                  </a:moveTo>
                  <a:lnTo>
                    <a:pt x="818349" y="218224"/>
                  </a:lnTo>
                  <a:lnTo>
                    <a:pt x="818349" y="190944"/>
                  </a:lnTo>
                  <a:lnTo>
                    <a:pt x="791070" y="190944"/>
                  </a:lnTo>
                  <a:lnTo>
                    <a:pt x="791070" y="163664"/>
                  </a:lnTo>
                  <a:lnTo>
                    <a:pt x="763790" y="163664"/>
                  </a:lnTo>
                  <a:lnTo>
                    <a:pt x="763790" y="218224"/>
                  </a:lnTo>
                  <a:lnTo>
                    <a:pt x="791070" y="218224"/>
                  </a:lnTo>
                  <a:lnTo>
                    <a:pt x="791070" y="245503"/>
                  </a:lnTo>
                  <a:lnTo>
                    <a:pt x="763790" y="245503"/>
                  </a:lnTo>
                  <a:lnTo>
                    <a:pt x="763790" y="218224"/>
                  </a:lnTo>
                  <a:lnTo>
                    <a:pt x="736523" y="218224"/>
                  </a:lnTo>
                  <a:lnTo>
                    <a:pt x="736523" y="163664"/>
                  </a:lnTo>
                  <a:lnTo>
                    <a:pt x="709244" y="163664"/>
                  </a:lnTo>
                  <a:lnTo>
                    <a:pt x="709244" y="190944"/>
                  </a:lnTo>
                  <a:lnTo>
                    <a:pt x="681964" y="190944"/>
                  </a:lnTo>
                  <a:lnTo>
                    <a:pt x="681964" y="136385"/>
                  </a:lnTo>
                  <a:lnTo>
                    <a:pt x="654685" y="136385"/>
                  </a:lnTo>
                  <a:lnTo>
                    <a:pt x="654685" y="190944"/>
                  </a:lnTo>
                  <a:lnTo>
                    <a:pt x="627405" y="190944"/>
                  </a:lnTo>
                  <a:lnTo>
                    <a:pt x="627405" y="218224"/>
                  </a:lnTo>
                  <a:lnTo>
                    <a:pt x="654685" y="218224"/>
                  </a:lnTo>
                  <a:lnTo>
                    <a:pt x="681964" y="218224"/>
                  </a:lnTo>
                  <a:lnTo>
                    <a:pt x="709244" y="218224"/>
                  </a:lnTo>
                  <a:lnTo>
                    <a:pt x="709244" y="245503"/>
                  </a:lnTo>
                  <a:lnTo>
                    <a:pt x="736523" y="245503"/>
                  </a:lnTo>
                  <a:lnTo>
                    <a:pt x="736523" y="272783"/>
                  </a:lnTo>
                  <a:lnTo>
                    <a:pt x="763790" y="272783"/>
                  </a:lnTo>
                  <a:lnTo>
                    <a:pt x="791070" y="272783"/>
                  </a:lnTo>
                  <a:lnTo>
                    <a:pt x="818349" y="272783"/>
                  </a:lnTo>
                  <a:lnTo>
                    <a:pt x="818349" y="245503"/>
                  </a:lnTo>
                  <a:lnTo>
                    <a:pt x="845629" y="245503"/>
                  </a:lnTo>
                  <a:lnTo>
                    <a:pt x="845629" y="218224"/>
                  </a:lnTo>
                  <a:close/>
                </a:path>
                <a:path w="1009650" h="409575">
                  <a:moveTo>
                    <a:pt x="845629" y="136385"/>
                  </a:moveTo>
                  <a:lnTo>
                    <a:pt x="818349" y="136385"/>
                  </a:lnTo>
                  <a:lnTo>
                    <a:pt x="818349" y="190944"/>
                  </a:lnTo>
                  <a:lnTo>
                    <a:pt x="845629" y="190944"/>
                  </a:lnTo>
                  <a:lnTo>
                    <a:pt x="845629" y="136385"/>
                  </a:lnTo>
                  <a:close/>
                </a:path>
                <a:path w="1009650" h="409575">
                  <a:moveTo>
                    <a:pt x="845629" y="81826"/>
                  </a:moveTo>
                  <a:lnTo>
                    <a:pt x="818349" y="81826"/>
                  </a:lnTo>
                  <a:lnTo>
                    <a:pt x="818349" y="109105"/>
                  </a:lnTo>
                  <a:lnTo>
                    <a:pt x="845629" y="109105"/>
                  </a:lnTo>
                  <a:lnTo>
                    <a:pt x="845629" y="81826"/>
                  </a:lnTo>
                  <a:close/>
                </a:path>
                <a:path w="1009650" h="409575">
                  <a:moveTo>
                    <a:pt x="845629" y="0"/>
                  </a:moveTo>
                  <a:lnTo>
                    <a:pt x="818349" y="0"/>
                  </a:lnTo>
                  <a:lnTo>
                    <a:pt x="818349" y="27279"/>
                  </a:lnTo>
                  <a:lnTo>
                    <a:pt x="845629" y="27279"/>
                  </a:lnTo>
                  <a:lnTo>
                    <a:pt x="845629" y="0"/>
                  </a:lnTo>
                  <a:close/>
                </a:path>
                <a:path w="1009650" h="409575">
                  <a:moveTo>
                    <a:pt x="872909" y="245503"/>
                  </a:moveTo>
                  <a:lnTo>
                    <a:pt x="845629" y="245503"/>
                  </a:lnTo>
                  <a:lnTo>
                    <a:pt x="845629" y="272783"/>
                  </a:lnTo>
                  <a:lnTo>
                    <a:pt x="872909" y="272783"/>
                  </a:lnTo>
                  <a:lnTo>
                    <a:pt x="872909" y="245503"/>
                  </a:lnTo>
                  <a:close/>
                </a:path>
                <a:path w="1009650" h="409575">
                  <a:moveTo>
                    <a:pt x="1009307" y="218224"/>
                  </a:moveTo>
                  <a:lnTo>
                    <a:pt x="982027" y="218224"/>
                  </a:lnTo>
                  <a:lnTo>
                    <a:pt x="954747" y="218224"/>
                  </a:lnTo>
                  <a:lnTo>
                    <a:pt x="954747" y="245503"/>
                  </a:lnTo>
                  <a:lnTo>
                    <a:pt x="982027" y="245503"/>
                  </a:lnTo>
                  <a:lnTo>
                    <a:pt x="1009307" y="245503"/>
                  </a:lnTo>
                  <a:lnTo>
                    <a:pt x="1009307" y="2182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661230"/>
              <a:ext cx="1118870" cy="436880"/>
            </a:xfrm>
            <a:custGeom>
              <a:avLst/>
              <a:gdLst/>
              <a:ahLst/>
              <a:cxnLst/>
              <a:rect l="l" t="t" r="r" b="b"/>
              <a:pathLst>
                <a:path w="1118870" h="436880">
                  <a:moveTo>
                    <a:pt x="54559" y="190957"/>
                  </a:moveTo>
                  <a:lnTo>
                    <a:pt x="27279" y="190957"/>
                  </a:lnTo>
                  <a:lnTo>
                    <a:pt x="0" y="190957"/>
                  </a:lnTo>
                  <a:lnTo>
                    <a:pt x="0" y="245516"/>
                  </a:lnTo>
                  <a:lnTo>
                    <a:pt x="27279" y="245516"/>
                  </a:lnTo>
                  <a:lnTo>
                    <a:pt x="27279" y="218224"/>
                  </a:lnTo>
                  <a:lnTo>
                    <a:pt x="54559" y="218224"/>
                  </a:lnTo>
                  <a:lnTo>
                    <a:pt x="54559" y="190957"/>
                  </a:lnTo>
                  <a:close/>
                </a:path>
                <a:path w="1118870" h="436880">
                  <a:moveTo>
                    <a:pt x="109118" y="354622"/>
                  </a:moveTo>
                  <a:lnTo>
                    <a:pt x="81838" y="354622"/>
                  </a:lnTo>
                  <a:lnTo>
                    <a:pt x="81838" y="409181"/>
                  </a:lnTo>
                  <a:lnTo>
                    <a:pt x="109118" y="409181"/>
                  </a:lnTo>
                  <a:lnTo>
                    <a:pt x="109118" y="354622"/>
                  </a:lnTo>
                  <a:close/>
                </a:path>
                <a:path w="1118870" h="436880">
                  <a:moveTo>
                    <a:pt x="163677" y="354622"/>
                  </a:moveTo>
                  <a:lnTo>
                    <a:pt x="136398" y="354622"/>
                  </a:lnTo>
                  <a:lnTo>
                    <a:pt x="136398" y="381901"/>
                  </a:lnTo>
                  <a:lnTo>
                    <a:pt x="163677" y="381901"/>
                  </a:lnTo>
                  <a:lnTo>
                    <a:pt x="163677" y="354622"/>
                  </a:lnTo>
                  <a:close/>
                </a:path>
                <a:path w="1118870" h="436880">
                  <a:moveTo>
                    <a:pt x="163677" y="300062"/>
                  </a:moveTo>
                  <a:lnTo>
                    <a:pt x="136398" y="300062"/>
                  </a:lnTo>
                  <a:lnTo>
                    <a:pt x="109118" y="300062"/>
                  </a:lnTo>
                  <a:lnTo>
                    <a:pt x="81838" y="300062"/>
                  </a:lnTo>
                  <a:lnTo>
                    <a:pt x="54559" y="300062"/>
                  </a:lnTo>
                  <a:lnTo>
                    <a:pt x="54559" y="272783"/>
                  </a:lnTo>
                  <a:lnTo>
                    <a:pt x="27279" y="272783"/>
                  </a:lnTo>
                  <a:lnTo>
                    <a:pt x="0" y="272783"/>
                  </a:lnTo>
                  <a:lnTo>
                    <a:pt x="0" y="354622"/>
                  </a:lnTo>
                  <a:lnTo>
                    <a:pt x="27279" y="354622"/>
                  </a:lnTo>
                  <a:lnTo>
                    <a:pt x="54559" y="354622"/>
                  </a:lnTo>
                  <a:lnTo>
                    <a:pt x="54559" y="327342"/>
                  </a:lnTo>
                  <a:lnTo>
                    <a:pt x="81838" y="327342"/>
                  </a:lnTo>
                  <a:lnTo>
                    <a:pt x="109118" y="327342"/>
                  </a:lnTo>
                  <a:lnTo>
                    <a:pt x="109118" y="354622"/>
                  </a:lnTo>
                  <a:lnTo>
                    <a:pt x="136398" y="354622"/>
                  </a:lnTo>
                  <a:lnTo>
                    <a:pt x="136398" y="327342"/>
                  </a:lnTo>
                  <a:lnTo>
                    <a:pt x="163677" y="327342"/>
                  </a:lnTo>
                  <a:lnTo>
                    <a:pt x="163677" y="300062"/>
                  </a:lnTo>
                  <a:close/>
                </a:path>
                <a:path w="1118870" h="436880">
                  <a:moveTo>
                    <a:pt x="163677" y="245516"/>
                  </a:moveTo>
                  <a:lnTo>
                    <a:pt x="136398" y="245516"/>
                  </a:lnTo>
                  <a:lnTo>
                    <a:pt x="136398" y="272783"/>
                  </a:lnTo>
                  <a:lnTo>
                    <a:pt x="163677" y="272783"/>
                  </a:lnTo>
                  <a:lnTo>
                    <a:pt x="163677" y="245516"/>
                  </a:lnTo>
                  <a:close/>
                </a:path>
                <a:path w="1118870" h="436880">
                  <a:moveTo>
                    <a:pt x="190957" y="327342"/>
                  </a:moveTo>
                  <a:lnTo>
                    <a:pt x="163677" y="327342"/>
                  </a:lnTo>
                  <a:lnTo>
                    <a:pt x="163677" y="354622"/>
                  </a:lnTo>
                  <a:lnTo>
                    <a:pt x="190957" y="354622"/>
                  </a:lnTo>
                  <a:lnTo>
                    <a:pt x="190957" y="327342"/>
                  </a:lnTo>
                  <a:close/>
                </a:path>
                <a:path w="1118870" h="436880">
                  <a:moveTo>
                    <a:pt x="190957" y="272783"/>
                  </a:moveTo>
                  <a:lnTo>
                    <a:pt x="163677" y="272783"/>
                  </a:lnTo>
                  <a:lnTo>
                    <a:pt x="163677" y="300062"/>
                  </a:lnTo>
                  <a:lnTo>
                    <a:pt x="190957" y="300062"/>
                  </a:lnTo>
                  <a:lnTo>
                    <a:pt x="190957" y="272783"/>
                  </a:lnTo>
                  <a:close/>
                </a:path>
                <a:path w="1118870" h="436880">
                  <a:moveTo>
                    <a:pt x="190957" y="218224"/>
                  </a:moveTo>
                  <a:lnTo>
                    <a:pt x="163677" y="218224"/>
                  </a:lnTo>
                  <a:lnTo>
                    <a:pt x="163677" y="245516"/>
                  </a:lnTo>
                  <a:lnTo>
                    <a:pt x="190957" y="245516"/>
                  </a:lnTo>
                  <a:lnTo>
                    <a:pt x="190957" y="218224"/>
                  </a:lnTo>
                  <a:close/>
                </a:path>
                <a:path w="1118870" h="436880">
                  <a:moveTo>
                    <a:pt x="218236" y="300062"/>
                  </a:moveTo>
                  <a:lnTo>
                    <a:pt x="190957" y="300062"/>
                  </a:lnTo>
                  <a:lnTo>
                    <a:pt x="190957" y="327342"/>
                  </a:lnTo>
                  <a:lnTo>
                    <a:pt x="218236" y="327342"/>
                  </a:lnTo>
                  <a:lnTo>
                    <a:pt x="218236" y="300062"/>
                  </a:lnTo>
                  <a:close/>
                </a:path>
                <a:path w="1118870" h="436880">
                  <a:moveTo>
                    <a:pt x="245503" y="354622"/>
                  </a:moveTo>
                  <a:lnTo>
                    <a:pt x="218236" y="354622"/>
                  </a:lnTo>
                  <a:lnTo>
                    <a:pt x="218236" y="381901"/>
                  </a:lnTo>
                  <a:lnTo>
                    <a:pt x="245503" y="381901"/>
                  </a:lnTo>
                  <a:lnTo>
                    <a:pt x="245503" y="354622"/>
                  </a:lnTo>
                  <a:close/>
                </a:path>
                <a:path w="1118870" h="436880">
                  <a:moveTo>
                    <a:pt x="272796" y="300062"/>
                  </a:moveTo>
                  <a:lnTo>
                    <a:pt x="245503" y="300062"/>
                  </a:lnTo>
                  <a:lnTo>
                    <a:pt x="245503" y="327342"/>
                  </a:lnTo>
                  <a:lnTo>
                    <a:pt x="272796" y="327342"/>
                  </a:lnTo>
                  <a:lnTo>
                    <a:pt x="272796" y="300062"/>
                  </a:lnTo>
                  <a:close/>
                </a:path>
                <a:path w="1118870" h="436880">
                  <a:moveTo>
                    <a:pt x="300062" y="245516"/>
                  </a:moveTo>
                  <a:lnTo>
                    <a:pt x="272796" y="245516"/>
                  </a:lnTo>
                  <a:lnTo>
                    <a:pt x="245503" y="245516"/>
                  </a:lnTo>
                  <a:lnTo>
                    <a:pt x="245503" y="190957"/>
                  </a:lnTo>
                  <a:lnTo>
                    <a:pt x="218236" y="190957"/>
                  </a:lnTo>
                  <a:lnTo>
                    <a:pt x="190957" y="190957"/>
                  </a:lnTo>
                  <a:lnTo>
                    <a:pt x="190957" y="218224"/>
                  </a:lnTo>
                  <a:lnTo>
                    <a:pt x="218236" y="218224"/>
                  </a:lnTo>
                  <a:lnTo>
                    <a:pt x="218236" y="300062"/>
                  </a:lnTo>
                  <a:lnTo>
                    <a:pt x="245503" y="300062"/>
                  </a:lnTo>
                  <a:lnTo>
                    <a:pt x="245503" y="272783"/>
                  </a:lnTo>
                  <a:lnTo>
                    <a:pt x="272796" y="272783"/>
                  </a:lnTo>
                  <a:lnTo>
                    <a:pt x="300062" y="272783"/>
                  </a:lnTo>
                  <a:lnTo>
                    <a:pt x="300062" y="245516"/>
                  </a:lnTo>
                  <a:close/>
                </a:path>
                <a:path w="1118870" h="436880">
                  <a:moveTo>
                    <a:pt x="327342" y="327342"/>
                  </a:moveTo>
                  <a:lnTo>
                    <a:pt x="300062" y="327342"/>
                  </a:lnTo>
                  <a:lnTo>
                    <a:pt x="300062" y="354622"/>
                  </a:lnTo>
                  <a:lnTo>
                    <a:pt x="272796" y="354622"/>
                  </a:lnTo>
                  <a:lnTo>
                    <a:pt x="272796" y="381901"/>
                  </a:lnTo>
                  <a:lnTo>
                    <a:pt x="300062" y="381901"/>
                  </a:lnTo>
                  <a:lnTo>
                    <a:pt x="327342" y="381901"/>
                  </a:lnTo>
                  <a:lnTo>
                    <a:pt x="327342" y="327342"/>
                  </a:lnTo>
                  <a:close/>
                </a:path>
                <a:path w="1118870" h="436880">
                  <a:moveTo>
                    <a:pt x="327342" y="163677"/>
                  </a:moveTo>
                  <a:lnTo>
                    <a:pt x="300062" y="163677"/>
                  </a:lnTo>
                  <a:lnTo>
                    <a:pt x="272796" y="163677"/>
                  </a:lnTo>
                  <a:lnTo>
                    <a:pt x="272796" y="190957"/>
                  </a:lnTo>
                  <a:lnTo>
                    <a:pt x="300062" y="190957"/>
                  </a:lnTo>
                  <a:lnTo>
                    <a:pt x="300062" y="245516"/>
                  </a:lnTo>
                  <a:lnTo>
                    <a:pt x="327342" y="245516"/>
                  </a:lnTo>
                  <a:lnTo>
                    <a:pt x="327342" y="163677"/>
                  </a:lnTo>
                  <a:close/>
                </a:path>
                <a:path w="1118870" h="436880">
                  <a:moveTo>
                    <a:pt x="381901" y="354622"/>
                  </a:moveTo>
                  <a:lnTo>
                    <a:pt x="354622" y="354622"/>
                  </a:lnTo>
                  <a:lnTo>
                    <a:pt x="354622" y="381901"/>
                  </a:lnTo>
                  <a:lnTo>
                    <a:pt x="381901" y="381901"/>
                  </a:lnTo>
                  <a:lnTo>
                    <a:pt x="381901" y="354622"/>
                  </a:lnTo>
                  <a:close/>
                </a:path>
                <a:path w="1118870" h="436880">
                  <a:moveTo>
                    <a:pt x="381901" y="272783"/>
                  </a:moveTo>
                  <a:lnTo>
                    <a:pt x="354622" y="272783"/>
                  </a:lnTo>
                  <a:lnTo>
                    <a:pt x="354622" y="327342"/>
                  </a:lnTo>
                  <a:lnTo>
                    <a:pt x="381901" y="327342"/>
                  </a:lnTo>
                  <a:lnTo>
                    <a:pt x="381901" y="272783"/>
                  </a:lnTo>
                  <a:close/>
                </a:path>
                <a:path w="1118870" h="436880">
                  <a:moveTo>
                    <a:pt x="409181" y="327342"/>
                  </a:moveTo>
                  <a:lnTo>
                    <a:pt x="381901" y="327342"/>
                  </a:lnTo>
                  <a:lnTo>
                    <a:pt x="381901" y="354622"/>
                  </a:lnTo>
                  <a:lnTo>
                    <a:pt x="409181" y="354622"/>
                  </a:lnTo>
                  <a:lnTo>
                    <a:pt x="409181" y="327342"/>
                  </a:lnTo>
                  <a:close/>
                </a:path>
                <a:path w="1118870" h="436880">
                  <a:moveTo>
                    <a:pt x="463740" y="300062"/>
                  </a:moveTo>
                  <a:lnTo>
                    <a:pt x="436460" y="300062"/>
                  </a:lnTo>
                  <a:lnTo>
                    <a:pt x="436460" y="327342"/>
                  </a:lnTo>
                  <a:lnTo>
                    <a:pt x="463740" y="327342"/>
                  </a:lnTo>
                  <a:lnTo>
                    <a:pt x="463740" y="300062"/>
                  </a:lnTo>
                  <a:close/>
                </a:path>
                <a:path w="1118870" h="436880">
                  <a:moveTo>
                    <a:pt x="463740" y="163677"/>
                  </a:moveTo>
                  <a:lnTo>
                    <a:pt x="436460" y="163677"/>
                  </a:lnTo>
                  <a:lnTo>
                    <a:pt x="436460" y="190957"/>
                  </a:lnTo>
                  <a:lnTo>
                    <a:pt x="463740" y="190957"/>
                  </a:lnTo>
                  <a:lnTo>
                    <a:pt x="463740" y="163677"/>
                  </a:lnTo>
                  <a:close/>
                </a:path>
                <a:path w="1118870" h="436880">
                  <a:moveTo>
                    <a:pt x="491020" y="327342"/>
                  </a:moveTo>
                  <a:lnTo>
                    <a:pt x="463740" y="327342"/>
                  </a:lnTo>
                  <a:lnTo>
                    <a:pt x="463740" y="354622"/>
                  </a:lnTo>
                  <a:lnTo>
                    <a:pt x="436460" y="354622"/>
                  </a:lnTo>
                  <a:lnTo>
                    <a:pt x="409181" y="354622"/>
                  </a:lnTo>
                  <a:lnTo>
                    <a:pt x="409181" y="409181"/>
                  </a:lnTo>
                  <a:lnTo>
                    <a:pt x="436460" y="409181"/>
                  </a:lnTo>
                  <a:lnTo>
                    <a:pt x="436460" y="381901"/>
                  </a:lnTo>
                  <a:lnTo>
                    <a:pt x="463740" y="381901"/>
                  </a:lnTo>
                  <a:lnTo>
                    <a:pt x="491020" y="381901"/>
                  </a:lnTo>
                  <a:lnTo>
                    <a:pt x="491020" y="327342"/>
                  </a:lnTo>
                  <a:close/>
                </a:path>
                <a:path w="1118870" h="436880">
                  <a:moveTo>
                    <a:pt x="491020" y="190957"/>
                  </a:moveTo>
                  <a:lnTo>
                    <a:pt x="463740" y="190957"/>
                  </a:lnTo>
                  <a:lnTo>
                    <a:pt x="463740" y="218224"/>
                  </a:lnTo>
                  <a:lnTo>
                    <a:pt x="491020" y="218224"/>
                  </a:lnTo>
                  <a:lnTo>
                    <a:pt x="491020" y="190957"/>
                  </a:lnTo>
                  <a:close/>
                </a:path>
                <a:path w="1118870" h="436880">
                  <a:moveTo>
                    <a:pt x="545566" y="190957"/>
                  </a:moveTo>
                  <a:lnTo>
                    <a:pt x="518299" y="190957"/>
                  </a:lnTo>
                  <a:lnTo>
                    <a:pt x="518299" y="218224"/>
                  </a:lnTo>
                  <a:lnTo>
                    <a:pt x="545566" y="218224"/>
                  </a:lnTo>
                  <a:lnTo>
                    <a:pt x="545566" y="190957"/>
                  </a:lnTo>
                  <a:close/>
                </a:path>
                <a:path w="1118870" h="436880">
                  <a:moveTo>
                    <a:pt x="572846" y="272783"/>
                  </a:moveTo>
                  <a:lnTo>
                    <a:pt x="545566" y="272783"/>
                  </a:lnTo>
                  <a:lnTo>
                    <a:pt x="518299" y="272783"/>
                  </a:lnTo>
                  <a:lnTo>
                    <a:pt x="518299" y="300062"/>
                  </a:lnTo>
                  <a:lnTo>
                    <a:pt x="491020" y="300062"/>
                  </a:lnTo>
                  <a:lnTo>
                    <a:pt x="491020" y="327342"/>
                  </a:lnTo>
                  <a:lnTo>
                    <a:pt x="518299" y="327342"/>
                  </a:lnTo>
                  <a:lnTo>
                    <a:pt x="545566" y="327342"/>
                  </a:lnTo>
                  <a:lnTo>
                    <a:pt x="545566" y="300062"/>
                  </a:lnTo>
                  <a:lnTo>
                    <a:pt x="572846" y="300062"/>
                  </a:lnTo>
                  <a:lnTo>
                    <a:pt x="572846" y="272783"/>
                  </a:lnTo>
                  <a:close/>
                </a:path>
                <a:path w="1118870" h="436880">
                  <a:moveTo>
                    <a:pt x="627405" y="354622"/>
                  </a:moveTo>
                  <a:lnTo>
                    <a:pt x="600125" y="354622"/>
                  </a:lnTo>
                  <a:lnTo>
                    <a:pt x="600125" y="381901"/>
                  </a:lnTo>
                  <a:lnTo>
                    <a:pt x="572846" y="381901"/>
                  </a:lnTo>
                  <a:lnTo>
                    <a:pt x="572846" y="354622"/>
                  </a:lnTo>
                  <a:lnTo>
                    <a:pt x="545566" y="354622"/>
                  </a:lnTo>
                  <a:lnTo>
                    <a:pt x="545566" y="409181"/>
                  </a:lnTo>
                  <a:lnTo>
                    <a:pt x="572846" y="409181"/>
                  </a:lnTo>
                  <a:lnTo>
                    <a:pt x="572846" y="436460"/>
                  </a:lnTo>
                  <a:lnTo>
                    <a:pt x="600125" y="436460"/>
                  </a:lnTo>
                  <a:lnTo>
                    <a:pt x="600125" y="409181"/>
                  </a:lnTo>
                  <a:lnTo>
                    <a:pt x="627405" y="409181"/>
                  </a:lnTo>
                  <a:lnTo>
                    <a:pt x="627405" y="354622"/>
                  </a:lnTo>
                  <a:close/>
                </a:path>
                <a:path w="1118870" h="436880">
                  <a:moveTo>
                    <a:pt x="627405" y="109118"/>
                  </a:moveTo>
                  <a:lnTo>
                    <a:pt x="600125" y="109118"/>
                  </a:lnTo>
                  <a:lnTo>
                    <a:pt x="572846" y="109118"/>
                  </a:lnTo>
                  <a:lnTo>
                    <a:pt x="545566" y="109118"/>
                  </a:lnTo>
                  <a:lnTo>
                    <a:pt x="545566" y="81838"/>
                  </a:lnTo>
                  <a:lnTo>
                    <a:pt x="518299" y="81838"/>
                  </a:lnTo>
                  <a:lnTo>
                    <a:pt x="518299" y="136398"/>
                  </a:lnTo>
                  <a:lnTo>
                    <a:pt x="491020" y="136398"/>
                  </a:lnTo>
                  <a:lnTo>
                    <a:pt x="491020" y="81838"/>
                  </a:lnTo>
                  <a:lnTo>
                    <a:pt x="463740" y="81838"/>
                  </a:lnTo>
                  <a:lnTo>
                    <a:pt x="463740" y="27279"/>
                  </a:lnTo>
                  <a:lnTo>
                    <a:pt x="436460" y="27279"/>
                  </a:lnTo>
                  <a:lnTo>
                    <a:pt x="436460" y="0"/>
                  </a:lnTo>
                  <a:lnTo>
                    <a:pt x="409181" y="0"/>
                  </a:lnTo>
                  <a:lnTo>
                    <a:pt x="409181" y="27279"/>
                  </a:lnTo>
                  <a:lnTo>
                    <a:pt x="381901" y="27279"/>
                  </a:lnTo>
                  <a:lnTo>
                    <a:pt x="381901" y="163677"/>
                  </a:lnTo>
                  <a:lnTo>
                    <a:pt x="354622" y="163677"/>
                  </a:lnTo>
                  <a:lnTo>
                    <a:pt x="354622" y="245516"/>
                  </a:lnTo>
                  <a:lnTo>
                    <a:pt x="381901" y="245516"/>
                  </a:lnTo>
                  <a:lnTo>
                    <a:pt x="381901" y="190957"/>
                  </a:lnTo>
                  <a:lnTo>
                    <a:pt x="409181" y="190957"/>
                  </a:lnTo>
                  <a:lnTo>
                    <a:pt x="409181" y="136398"/>
                  </a:lnTo>
                  <a:lnTo>
                    <a:pt x="436460" y="136398"/>
                  </a:lnTo>
                  <a:lnTo>
                    <a:pt x="436460" y="109118"/>
                  </a:lnTo>
                  <a:lnTo>
                    <a:pt x="409181" y="109118"/>
                  </a:lnTo>
                  <a:lnTo>
                    <a:pt x="409181" y="54559"/>
                  </a:lnTo>
                  <a:lnTo>
                    <a:pt x="436460" y="54559"/>
                  </a:lnTo>
                  <a:lnTo>
                    <a:pt x="436460" y="109118"/>
                  </a:lnTo>
                  <a:lnTo>
                    <a:pt x="463740" y="109118"/>
                  </a:lnTo>
                  <a:lnTo>
                    <a:pt x="463740" y="163677"/>
                  </a:lnTo>
                  <a:lnTo>
                    <a:pt x="491020" y="163677"/>
                  </a:lnTo>
                  <a:lnTo>
                    <a:pt x="518299" y="163677"/>
                  </a:lnTo>
                  <a:lnTo>
                    <a:pt x="545566" y="163677"/>
                  </a:lnTo>
                  <a:lnTo>
                    <a:pt x="545566" y="190957"/>
                  </a:lnTo>
                  <a:lnTo>
                    <a:pt x="572846" y="190957"/>
                  </a:lnTo>
                  <a:lnTo>
                    <a:pt x="572846" y="136398"/>
                  </a:lnTo>
                  <a:lnTo>
                    <a:pt x="600125" y="136398"/>
                  </a:lnTo>
                  <a:lnTo>
                    <a:pt x="627405" y="136398"/>
                  </a:lnTo>
                  <a:lnTo>
                    <a:pt x="627405" y="109118"/>
                  </a:lnTo>
                  <a:close/>
                </a:path>
                <a:path w="1118870" h="436880">
                  <a:moveTo>
                    <a:pt x="736523" y="218224"/>
                  </a:moveTo>
                  <a:lnTo>
                    <a:pt x="709244" y="218224"/>
                  </a:lnTo>
                  <a:lnTo>
                    <a:pt x="709244" y="245516"/>
                  </a:lnTo>
                  <a:lnTo>
                    <a:pt x="736523" y="245516"/>
                  </a:lnTo>
                  <a:lnTo>
                    <a:pt x="736523" y="218224"/>
                  </a:lnTo>
                  <a:close/>
                </a:path>
                <a:path w="1118870" h="436880">
                  <a:moveTo>
                    <a:pt x="763803" y="300062"/>
                  </a:moveTo>
                  <a:lnTo>
                    <a:pt x="736523" y="300062"/>
                  </a:lnTo>
                  <a:lnTo>
                    <a:pt x="709244" y="300062"/>
                  </a:lnTo>
                  <a:lnTo>
                    <a:pt x="709244" y="327342"/>
                  </a:lnTo>
                  <a:lnTo>
                    <a:pt x="736523" y="327342"/>
                  </a:lnTo>
                  <a:lnTo>
                    <a:pt x="763803" y="327342"/>
                  </a:lnTo>
                  <a:lnTo>
                    <a:pt x="763803" y="300062"/>
                  </a:lnTo>
                  <a:close/>
                </a:path>
                <a:path w="1118870" h="436880">
                  <a:moveTo>
                    <a:pt x="818349" y="245516"/>
                  </a:moveTo>
                  <a:lnTo>
                    <a:pt x="791083" y="245516"/>
                  </a:lnTo>
                  <a:lnTo>
                    <a:pt x="791083" y="218224"/>
                  </a:lnTo>
                  <a:lnTo>
                    <a:pt x="763803" y="218224"/>
                  </a:lnTo>
                  <a:lnTo>
                    <a:pt x="763803" y="300062"/>
                  </a:lnTo>
                  <a:lnTo>
                    <a:pt x="791083" y="300062"/>
                  </a:lnTo>
                  <a:lnTo>
                    <a:pt x="818349" y="300062"/>
                  </a:lnTo>
                  <a:lnTo>
                    <a:pt x="818349" y="245516"/>
                  </a:lnTo>
                  <a:close/>
                </a:path>
                <a:path w="1118870" h="436880">
                  <a:moveTo>
                    <a:pt x="1036586" y="190957"/>
                  </a:moveTo>
                  <a:lnTo>
                    <a:pt x="1009307" y="190957"/>
                  </a:lnTo>
                  <a:lnTo>
                    <a:pt x="1009307" y="136398"/>
                  </a:lnTo>
                  <a:lnTo>
                    <a:pt x="982027" y="136398"/>
                  </a:lnTo>
                  <a:lnTo>
                    <a:pt x="954747" y="136398"/>
                  </a:lnTo>
                  <a:lnTo>
                    <a:pt x="954747" y="163677"/>
                  </a:lnTo>
                  <a:lnTo>
                    <a:pt x="927468" y="163677"/>
                  </a:lnTo>
                  <a:lnTo>
                    <a:pt x="927468" y="190957"/>
                  </a:lnTo>
                  <a:lnTo>
                    <a:pt x="900188" y="190957"/>
                  </a:lnTo>
                  <a:lnTo>
                    <a:pt x="872909" y="190957"/>
                  </a:lnTo>
                  <a:lnTo>
                    <a:pt x="845629" y="190957"/>
                  </a:lnTo>
                  <a:lnTo>
                    <a:pt x="818349" y="190957"/>
                  </a:lnTo>
                  <a:lnTo>
                    <a:pt x="791083" y="190957"/>
                  </a:lnTo>
                  <a:lnTo>
                    <a:pt x="791083" y="218224"/>
                  </a:lnTo>
                  <a:lnTo>
                    <a:pt x="927468" y="218224"/>
                  </a:lnTo>
                  <a:lnTo>
                    <a:pt x="927468" y="272783"/>
                  </a:lnTo>
                  <a:lnTo>
                    <a:pt x="900188" y="272783"/>
                  </a:lnTo>
                  <a:lnTo>
                    <a:pt x="900188" y="245516"/>
                  </a:lnTo>
                  <a:lnTo>
                    <a:pt x="872909" y="245516"/>
                  </a:lnTo>
                  <a:lnTo>
                    <a:pt x="845629" y="245516"/>
                  </a:lnTo>
                  <a:lnTo>
                    <a:pt x="845629" y="300062"/>
                  </a:lnTo>
                  <a:lnTo>
                    <a:pt x="872909" y="300062"/>
                  </a:lnTo>
                  <a:lnTo>
                    <a:pt x="872909" y="327342"/>
                  </a:lnTo>
                  <a:lnTo>
                    <a:pt x="900188" y="327342"/>
                  </a:lnTo>
                  <a:lnTo>
                    <a:pt x="900188" y="381901"/>
                  </a:lnTo>
                  <a:lnTo>
                    <a:pt x="927468" y="381901"/>
                  </a:lnTo>
                  <a:lnTo>
                    <a:pt x="927468" y="300062"/>
                  </a:lnTo>
                  <a:lnTo>
                    <a:pt x="954747" y="300062"/>
                  </a:lnTo>
                  <a:lnTo>
                    <a:pt x="982027" y="300062"/>
                  </a:lnTo>
                  <a:lnTo>
                    <a:pt x="982027" y="272783"/>
                  </a:lnTo>
                  <a:lnTo>
                    <a:pt x="1009307" y="272783"/>
                  </a:lnTo>
                  <a:lnTo>
                    <a:pt x="1009307" y="245516"/>
                  </a:lnTo>
                  <a:lnTo>
                    <a:pt x="982027" y="245516"/>
                  </a:lnTo>
                  <a:lnTo>
                    <a:pt x="954747" y="245516"/>
                  </a:lnTo>
                  <a:lnTo>
                    <a:pt x="954747" y="218224"/>
                  </a:lnTo>
                  <a:lnTo>
                    <a:pt x="982027" y="218224"/>
                  </a:lnTo>
                  <a:lnTo>
                    <a:pt x="1009307" y="218224"/>
                  </a:lnTo>
                  <a:lnTo>
                    <a:pt x="1036586" y="218224"/>
                  </a:lnTo>
                  <a:lnTo>
                    <a:pt x="1036586" y="190957"/>
                  </a:lnTo>
                  <a:close/>
                </a:path>
                <a:path w="1118870" h="436880">
                  <a:moveTo>
                    <a:pt x="1091133" y="300062"/>
                  </a:moveTo>
                  <a:lnTo>
                    <a:pt x="1063866" y="300062"/>
                  </a:lnTo>
                  <a:lnTo>
                    <a:pt x="1063866" y="272783"/>
                  </a:lnTo>
                  <a:lnTo>
                    <a:pt x="1036586" y="272783"/>
                  </a:lnTo>
                  <a:lnTo>
                    <a:pt x="1036586" y="300062"/>
                  </a:lnTo>
                  <a:lnTo>
                    <a:pt x="1009307" y="300062"/>
                  </a:lnTo>
                  <a:lnTo>
                    <a:pt x="982027" y="300062"/>
                  </a:lnTo>
                  <a:lnTo>
                    <a:pt x="982027" y="327342"/>
                  </a:lnTo>
                  <a:lnTo>
                    <a:pt x="1009307" y="327342"/>
                  </a:lnTo>
                  <a:lnTo>
                    <a:pt x="1036586" y="327342"/>
                  </a:lnTo>
                  <a:lnTo>
                    <a:pt x="1063866" y="327342"/>
                  </a:lnTo>
                  <a:lnTo>
                    <a:pt x="1091133" y="327342"/>
                  </a:lnTo>
                  <a:lnTo>
                    <a:pt x="1091133" y="300062"/>
                  </a:lnTo>
                  <a:close/>
                </a:path>
                <a:path w="1118870" h="436880">
                  <a:moveTo>
                    <a:pt x="1118425" y="327342"/>
                  </a:moveTo>
                  <a:lnTo>
                    <a:pt x="1091133" y="327342"/>
                  </a:lnTo>
                  <a:lnTo>
                    <a:pt x="1091133" y="354622"/>
                  </a:lnTo>
                  <a:lnTo>
                    <a:pt x="1118425" y="354622"/>
                  </a:lnTo>
                  <a:lnTo>
                    <a:pt x="1118425" y="327342"/>
                  </a:lnTo>
                  <a:close/>
                </a:path>
                <a:path w="1118870" h="436880">
                  <a:moveTo>
                    <a:pt x="1118425" y="190957"/>
                  </a:moveTo>
                  <a:lnTo>
                    <a:pt x="1091133" y="190957"/>
                  </a:lnTo>
                  <a:lnTo>
                    <a:pt x="1091133" y="163677"/>
                  </a:lnTo>
                  <a:lnTo>
                    <a:pt x="1063866" y="163677"/>
                  </a:lnTo>
                  <a:lnTo>
                    <a:pt x="1036586" y="163677"/>
                  </a:lnTo>
                  <a:lnTo>
                    <a:pt x="1036586" y="190957"/>
                  </a:lnTo>
                  <a:lnTo>
                    <a:pt x="1063866" y="190957"/>
                  </a:lnTo>
                  <a:lnTo>
                    <a:pt x="1063866" y="245516"/>
                  </a:lnTo>
                  <a:lnTo>
                    <a:pt x="1091133" y="245516"/>
                  </a:lnTo>
                  <a:lnTo>
                    <a:pt x="1091133" y="300062"/>
                  </a:lnTo>
                  <a:lnTo>
                    <a:pt x="1118425" y="300062"/>
                  </a:lnTo>
                  <a:lnTo>
                    <a:pt x="1118425" y="1909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824908"/>
              <a:ext cx="1118870" cy="491490"/>
            </a:xfrm>
            <a:custGeom>
              <a:avLst/>
              <a:gdLst/>
              <a:ahLst/>
              <a:cxnLst/>
              <a:rect l="l" t="t" r="r" b="b"/>
              <a:pathLst>
                <a:path w="1118870" h="491489">
                  <a:moveTo>
                    <a:pt x="27279" y="354622"/>
                  </a:moveTo>
                  <a:lnTo>
                    <a:pt x="0" y="354622"/>
                  </a:lnTo>
                  <a:lnTo>
                    <a:pt x="0" y="409168"/>
                  </a:lnTo>
                  <a:lnTo>
                    <a:pt x="27279" y="409168"/>
                  </a:lnTo>
                  <a:lnTo>
                    <a:pt x="27279" y="354622"/>
                  </a:lnTo>
                  <a:close/>
                </a:path>
                <a:path w="1118870" h="491489">
                  <a:moveTo>
                    <a:pt x="27279" y="300062"/>
                  </a:moveTo>
                  <a:lnTo>
                    <a:pt x="0" y="300062"/>
                  </a:lnTo>
                  <a:lnTo>
                    <a:pt x="0" y="327329"/>
                  </a:lnTo>
                  <a:lnTo>
                    <a:pt x="27279" y="327329"/>
                  </a:lnTo>
                  <a:lnTo>
                    <a:pt x="27279" y="300062"/>
                  </a:lnTo>
                  <a:close/>
                </a:path>
                <a:path w="1118870" h="491489">
                  <a:moveTo>
                    <a:pt x="27279" y="245503"/>
                  </a:moveTo>
                  <a:lnTo>
                    <a:pt x="0" y="245503"/>
                  </a:lnTo>
                  <a:lnTo>
                    <a:pt x="0" y="272783"/>
                  </a:lnTo>
                  <a:lnTo>
                    <a:pt x="27279" y="272783"/>
                  </a:lnTo>
                  <a:lnTo>
                    <a:pt x="27279" y="245503"/>
                  </a:lnTo>
                  <a:close/>
                </a:path>
                <a:path w="1118870" h="491489">
                  <a:moveTo>
                    <a:pt x="54559" y="327329"/>
                  </a:moveTo>
                  <a:lnTo>
                    <a:pt x="27279" y="327329"/>
                  </a:lnTo>
                  <a:lnTo>
                    <a:pt x="27279" y="354622"/>
                  </a:lnTo>
                  <a:lnTo>
                    <a:pt x="54559" y="354622"/>
                  </a:lnTo>
                  <a:lnTo>
                    <a:pt x="54559" y="327329"/>
                  </a:lnTo>
                  <a:close/>
                </a:path>
                <a:path w="1118870" h="491489">
                  <a:moveTo>
                    <a:pt x="109118" y="381889"/>
                  </a:moveTo>
                  <a:lnTo>
                    <a:pt x="81838" y="381889"/>
                  </a:lnTo>
                  <a:lnTo>
                    <a:pt x="81838" y="354622"/>
                  </a:lnTo>
                  <a:lnTo>
                    <a:pt x="54559" y="354622"/>
                  </a:lnTo>
                  <a:lnTo>
                    <a:pt x="54559" y="409168"/>
                  </a:lnTo>
                  <a:lnTo>
                    <a:pt x="81838" y="409168"/>
                  </a:lnTo>
                  <a:lnTo>
                    <a:pt x="109118" y="409168"/>
                  </a:lnTo>
                  <a:lnTo>
                    <a:pt x="109118" y="381889"/>
                  </a:lnTo>
                  <a:close/>
                </a:path>
                <a:path w="1118870" h="491489">
                  <a:moveTo>
                    <a:pt x="190957" y="327329"/>
                  </a:moveTo>
                  <a:lnTo>
                    <a:pt x="163677" y="327329"/>
                  </a:lnTo>
                  <a:lnTo>
                    <a:pt x="163677" y="354622"/>
                  </a:lnTo>
                  <a:lnTo>
                    <a:pt x="190957" y="354622"/>
                  </a:lnTo>
                  <a:lnTo>
                    <a:pt x="190957" y="327329"/>
                  </a:lnTo>
                  <a:close/>
                </a:path>
                <a:path w="1118870" h="491489">
                  <a:moveTo>
                    <a:pt x="190957" y="272783"/>
                  </a:moveTo>
                  <a:lnTo>
                    <a:pt x="163677" y="272783"/>
                  </a:lnTo>
                  <a:lnTo>
                    <a:pt x="163677" y="245503"/>
                  </a:lnTo>
                  <a:lnTo>
                    <a:pt x="136398" y="245503"/>
                  </a:lnTo>
                  <a:lnTo>
                    <a:pt x="136398" y="272783"/>
                  </a:lnTo>
                  <a:lnTo>
                    <a:pt x="109118" y="272783"/>
                  </a:lnTo>
                  <a:lnTo>
                    <a:pt x="81838" y="272783"/>
                  </a:lnTo>
                  <a:lnTo>
                    <a:pt x="54559" y="272783"/>
                  </a:lnTo>
                  <a:lnTo>
                    <a:pt x="54559" y="300062"/>
                  </a:lnTo>
                  <a:lnTo>
                    <a:pt x="81838" y="300062"/>
                  </a:lnTo>
                  <a:lnTo>
                    <a:pt x="109118" y="300062"/>
                  </a:lnTo>
                  <a:lnTo>
                    <a:pt x="109118" y="327329"/>
                  </a:lnTo>
                  <a:lnTo>
                    <a:pt x="81838" y="327329"/>
                  </a:lnTo>
                  <a:lnTo>
                    <a:pt x="81838" y="354622"/>
                  </a:lnTo>
                  <a:lnTo>
                    <a:pt x="109118" y="354622"/>
                  </a:lnTo>
                  <a:lnTo>
                    <a:pt x="136398" y="354622"/>
                  </a:lnTo>
                  <a:lnTo>
                    <a:pt x="136398" y="300062"/>
                  </a:lnTo>
                  <a:lnTo>
                    <a:pt x="163677" y="300062"/>
                  </a:lnTo>
                  <a:lnTo>
                    <a:pt x="190957" y="300062"/>
                  </a:lnTo>
                  <a:lnTo>
                    <a:pt x="190957" y="272783"/>
                  </a:lnTo>
                  <a:close/>
                </a:path>
                <a:path w="1118870" h="491489">
                  <a:moveTo>
                    <a:pt x="190957" y="218224"/>
                  </a:moveTo>
                  <a:lnTo>
                    <a:pt x="163677" y="218224"/>
                  </a:lnTo>
                  <a:lnTo>
                    <a:pt x="163677" y="245503"/>
                  </a:lnTo>
                  <a:lnTo>
                    <a:pt x="190957" y="245503"/>
                  </a:lnTo>
                  <a:lnTo>
                    <a:pt x="190957" y="218224"/>
                  </a:lnTo>
                  <a:close/>
                </a:path>
                <a:path w="1118870" h="491489">
                  <a:moveTo>
                    <a:pt x="381901" y="272783"/>
                  </a:moveTo>
                  <a:lnTo>
                    <a:pt x="354622" y="272783"/>
                  </a:lnTo>
                  <a:lnTo>
                    <a:pt x="354622" y="300062"/>
                  </a:lnTo>
                  <a:lnTo>
                    <a:pt x="381901" y="300062"/>
                  </a:lnTo>
                  <a:lnTo>
                    <a:pt x="381901" y="272783"/>
                  </a:lnTo>
                  <a:close/>
                </a:path>
                <a:path w="1118870" h="491489">
                  <a:moveTo>
                    <a:pt x="409181" y="354622"/>
                  </a:moveTo>
                  <a:lnTo>
                    <a:pt x="381901" y="354622"/>
                  </a:lnTo>
                  <a:lnTo>
                    <a:pt x="381901" y="327329"/>
                  </a:lnTo>
                  <a:lnTo>
                    <a:pt x="354622" y="327329"/>
                  </a:lnTo>
                  <a:lnTo>
                    <a:pt x="354622" y="354622"/>
                  </a:lnTo>
                  <a:lnTo>
                    <a:pt x="327342" y="354622"/>
                  </a:lnTo>
                  <a:lnTo>
                    <a:pt x="327342" y="272783"/>
                  </a:lnTo>
                  <a:lnTo>
                    <a:pt x="354622" y="272783"/>
                  </a:lnTo>
                  <a:lnTo>
                    <a:pt x="354622" y="245503"/>
                  </a:lnTo>
                  <a:lnTo>
                    <a:pt x="327342" y="245503"/>
                  </a:lnTo>
                  <a:lnTo>
                    <a:pt x="300062" y="245503"/>
                  </a:lnTo>
                  <a:lnTo>
                    <a:pt x="300062" y="272783"/>
                  </a:lnTo>
                  <a:lnTo>
                    <a:pt x="300062" y="300062"/>
                  </a:lnTo>
                  <a:lnTo>
                    <a:pt x="272796" y="300062"/>
                  </a:lnTo>
                  <a:lnTo>
                    <a:pt x="272796" y="272783"/>
                  </a:lnTo>
                  <a:lnTo>
                    <a:pt x="300062" y="272783"/>
                  </a:lnTo>
                  <a:lnTo>
                    <a:pt x="300062" y="245503"/>
                  </a:lnTo>
                  <a:lnTo>
                    <a:pt x="272796" y="245503"/>
                  </a:lnTo>
                  <a:lnTo>
                    <a:pt x="245503" y="245503"/>
                  </a:lnTo>
                  <a:lnTo>
                    <a:pt x="245503" y="272783"/>
                  </a:lnTo>
                  <a:lnTo>
                    <a:pt x="218236" y="272783"/>
                  </a:lnTo>
                  <a:lnTo>
                    <a:pt x="218236" y="354622"/>
                  </a:lnTo>
                  <a:lnTo>
                    <a:pt x="190957" y="354622"/>
                  </a:lnTo>
                  <a:lnTo>
                    <a:pt x="190957" y="381889"/>
                  </a:lnTo>
                  <a:lnTo>
                    <a:pt x="163677" y="381889"/>
                  </a:lnTo>
                  <a:lnTo>
                    <a:pt x="136398" y="381889"/>
                  </a:lnTo>
                  <a:lnTo>
                    <a:pt x="136398" y="463727"/>
                  </a:lnTo>
                  <a:lnTo>
                    <a:pt x="163677" y="463727"/>
                  </a:lnTo>
                  <a:lnTo>
                    <a:pt x="190957" y="463727"/>
                  </a:lnTo>
                  <a:lnTo>
                    <a:pt x="190957" y="436448"/>
                  </a:lnTo>
                  <a:lnTo>
                    <a:pt x="163677" y="436448"/>
                  </a:lnTo>
                  <a:lnTo>
                    <a:pt x="163677" y="409168"/>
                  </a:lnTo>
                  <a:lnTo>
                    <a:pt x="190957" y="409168"/>
                  </a:lnTo>
                  <a:lnTo>
                    <a:pt x="218236" y="409168"/>
                  </a:lnTo>
                  <a:lnTo>
                    <a:pt x="245503" y="409168"/>
                  </a:lnTo>
                  <a:lnTo>
                    <a:pt x="272796" y="409168"/>
                  </a:lnTo>
                  <a:lnTo>
                    <a:pt x="272796" y="381889"/>
                  </a:lnTo>
                  <a:lnTo>
                    <a:pt x="300062" y="381889"/>
                  </a:lnTo>
                  <a:lnTo>
                    <a:pt x="300062" y="409168"/>
                  </a:lnTo>
                  <a:lnTo>
                    <a:pt x="327342" y="409168"/>
                  </a:lnTo>
                  <a:lnTo>
                    <a:pt x="327342" y="381889"/>
                  </a:lnTo>
                  <a:lnTo>
                    <a:pt x="354622" y="381889"/>
                  </a:lnTo>
                  <a:lnTo>
                    <a:pt x="381901" y="381889"/>
                  </a:lnTo>
                  <a:lnTo>
                    <a:pt x="409181" y="381889"/>
                  </a:lnTo>
                  <a:lnTo>
                    <a:pt x="409181" y="354622"/>
                  </a:lnTo>
                  <a:close/>
                </a:path>
                <a:path w="1118870" h="491489">
                  <a:moveTo>
                    <a:pt x="409181" y="245503"/>
                  </a:moveTo>
                  <a:lnTo>
                    <a:pt x="381901" y="245503"/>
                  </a:lnTo>
                  <a:lnTo>
                    <a:pt x="381901" y="272783"/>
                  </a:lnTo>
                  <a:lnTo>
                    <a:pt x="409181" y="272783"/>
                  </a:lnTo>
                  <a:lnTo>
                    <a:pt x="409181" y="245503"/>
                  </a:lnTo>
                  <a:close/>
                </a:path>
                <a:path w="1118870" h="491489">
                  <a:moveTo>
                    <a:pt x="436460" y="300062"/>
                  </a:moveTo>
                  <a:lnTo>
                    <a:pt x="409181" y="300062"/>
                  </a:lnTo>
                  <a:lnTo>
                    <a:pt x="381901" y="300062"/>
                  </a:lnTo>
                  <a:lnTo>
                    <a:pt x="381901" y="327329"/>
                  </a:lnTo>
                  <a:lnTo>
                    <a:pt x="409181" y="327329"/>
                  </a:lnTo>
                  <a:lnTo>
                    <a:pt x="409181" y="354622"/>
                  </a:lnTo>
                  <a:lnTo>
                    <a:pt x="436460" y="354622"/>
                  </a:lnTo>
                  <a:lnTo>
                    <a:pt x="436460" y="300062"/>
                  </a:lnTo>
                  <a:close/>
                </a:path>
                <a:path w="1118870" h="491489">
                  <a:moveTo>
                    <a:pt x="491020" y="409168"/>
                  </a:moveTo>
                  <a:lnTo>
                    <a:pt x="463740" y="409168"/>
                  </a:lnTo>
                  <a:lnTo>
                    <a:pt x="463740" y="463727"/>
                  </a:lnTo>
                  <a:lnTo>
                    <a:pt x="436460" y="463727"/>
                  </a:lnTo>
                  <a:lnTo>
                    <a:pt x="436460" y="381889"/>
                  </a:lnTo>
                  <a:lnTo>
                    <a:pt x="409181" y="381889"/>
                  </a:lnTo>
                  <a:lnTo>
                    <a:pt x="409181" y="491007"/>
                  </a:lnTo>
                  <a:lnTo>
                    <a:pt x="436460" y="491007"/>
                  </a:lnTo>
                  <a:lnTo>
                    <a:pt x="463740" y="491007"/>
                  </a:lnTo>
                  <a:lnTo>
                    <a:pt x="491020" y="491007"/>
                  </a:lnTo>
                  <a:lnTo>
                    <a:pt x="491020" y="409168"/>
                  </a:lnTo>
                  <a:close/>
                </a:path>
                <a:path w="1118870" h="491489">
                  <a:moveTo>
                    <a:pt x="518299" y="218224"/>
                  </a:moveTo>
                  <a:lnTo>
                    <a:pt x="491020" y="218224"/>
                  </a:lnTo>
                  <a:lnTo>
                    <a:pt x="491020" y="245503"/>
                  </a:lnTo>
                  <a:lnTo>
                    <a:pt x="518299" y="245503"/>
                  </a:lnTo>
                  <a:lnTo>
                    <a:pt x="518299" y="218224"/>
                  </a:lnTo>
                  <a:close/>
                </a:path>
                <a:path w="1118870" h="491489">
                  <a:moveTo>
                    <a:pt x="545566" y="354622"/>
                  </a:moveTo>
                  <a:lnTo>
                    <a:pt x="518299" y="354622"/>
                  </a:lnTo>
                  <a:lnTo>
                    <a:pt x="518299" y="381889"/>
                  </a:lnTo>
                  <a:lnTo>
                    <a:pt x="545566" y="381889"/>
                  </a:lnTo>
                  <a:lnTo>
                    <a:pt x="545566" y="354622"/>
                  </a:lnTo>
                  <a:close/>
                </a:path>
                <a:path w="1118870" h="491489">
                  <a:moveTo>
                    <a:pt x="545566" y="245503"/>
                  </a:moveTo>
                  <a:lnTo>
                    <a:pt x="518299" y="245503"/>
                  </a:lnTo>
                  <a:lnTo>
                    <a:pt x="518299" y="272783"/>
                  </a:lnTo>
                  <a:lnTo>
                    <a:pt x="491020" y="272783"/>
                  </a:lnTo>
                  <a:lnTo>
                    <a:pt x="491020" y="245503"/>
                  </a:lnTo>
                  <a:lnTo>
                    <a:pt x="463740" y="245503"/>
                  </a:lnTo>
                  <a:lnTo>
                    <a:pt x="436460" y="245503"/>
                  </a:lnTo>
                  <a:lnTo>
                    <a:pt x="436460" y="300062"/>
                  </a:lnTo>
                  <a:lnTo>
                    <a:pt x="463740" y="300062"/>
                  </a:lnTo>
                  <a:lnTo>
                    <a:pt x="463740" y="327329"/>
                  </a:lnTo>
                  <a:lnTo>
                    <a:pt x="491020" y="327329"/>
                  </a:lnTo>
                  <a:lnTo>
                    <a:pt x="518299" y="327329"/>
                  </a:lnTo>
                  <a:lnTo>
                    <a:pt x="518299" y="300062"/>
                  </a:lnTo>
                  <a:lnTo>
                    <a:pt x="545566" y="300062"/>
                  </a:lnTo>
                  <a:lnTo>
                    <a:pt x="545566" y="245503"/>
                  </a:lnTo>
                  <a:close/>
                </a:path>
                <a:path w="1118870" h="491489">
                  <a:moveTo>
                    <a:pt x="654685" y="272783"/>
                  </a:moveTo>
                  <a:lnTo>
                    <a:pt x="627405" y="272783"/>
                  </a:lnTo>
                  <a:lnTo>
                    <a:pt x="627405" y="300062"/>
                  </a:lnTo>
                  <a:lnTo>
                    <a:pt x="600125" y="300062"/>
                  </a:lnTo>
                  <a:lnTo>
                    <a:pt x="572846" y="300062"/>
                  </a:lnTo>
                  <a:lnTo>
                    <a:pt x="545566" y="300062"/>
                  </a:lnTo>
                  <a:lnTo>
                    <a:pt x="545566" y="327329"/>
                  </a:lnTo>
                  <a:lnTo>
                    <a:pt x="572846" y="327329"/>
                  </a:lnTo>
                  <a:lnTo>
                    <a:pt x="600125" y="327329"/>
                  </a:lnTo>
                  <a:lnTo>
                    <a:pt x="627405" y="327329"/>
                  </a:lnTo>
                  <a:lnTo>
                    <a:pt x="654685" y="327329"/>
                  </a:lnTo>
                  <a:lnTo>
                    <a:pt x="654685" y="272783"/>
                  </a:lnTo>
                  <a:close/>
                </a:path>
                <a:path w="1118870" h="491489">
                  <a:moveTo>
                    <a:pt x="681964" y="218224"/>
                  </a:moveTo>
                  <a:lnTo>
                    <a:pt x="654685" y="218224"/>
                  </a:lnTo>
                  <a:lnTo>
                    <a:pt x="654685" y="272783"/>
                  </a:lnTo>
                  <a:lnTo>
                    <a:pt x="681964" y="272783"/>
                  </a:lnTo>
                  <a:lnTo>
                    <a:pt x="681964" y="218224"/>
                  </a:lnTo>
                  <a:close/>
                </a:path>
                <a:path w="1118870" h="491489">
                  <a:moveTo>
                    <a:pt x="681964" y="81838"/>
                  </a:moveTo>
                  <a:lnTo>
                    <a:pt x="654685" y="81838"/>
                  </a:lnTo>
                  <a:lnTo>
                    <a:pt x="627405" y="81838"/>
                  </a:lnTo>
                  <a:lnTo>
                    <a:pt x="627405" y="0"/>
                  </a:lnTo>
                  <a:lnTo>
                    <a:pt x="600125" y="0"/>
                  </a:lnTo>
                  <a:lnTo>
                    <a:pt x="600125" y="27279"/>
                  </a:lnTo>
                  <a:lnTo>
                    <a:pt x="572846" y="27279"/>
                  </a:lnTo>
                  <a:lnTo>
                    <a:pt x="572846" y="54546"/>
                  </a:lnTo>
                  <a:lnTo>
                    <a:pt x="545566" y="54546"/>
                  </a:lnTo>
                  <a:lnTo>
                    <a:pt x="545566" y="81838"/>
                  </a:lnTo>
                  <a:lnTo>
                    <a:pt x="572846" y="81838"/>
                  </a:lnTo>
                  <a:lnTo>
                    <a:pt x="572846" y="109105"/>
                  </a:lnTo>
                  <a:lnTo>
                    <a:pt x="600125" y="109105"/>
                  </a:lnTo>
                  <a:lnTo>
                    <a:pt x="600125" y="136385"/>
                  </a:lnTo>
                  <a:lnTo>
                    <a:pt x="572846" y="136385"/>
                  </a:lnTo>
                  <a:lnTo>
                    <a:pt x="572846" y="190944"/>
                  </a:lnTo>
                  <a:lnTo>
                    <a:pt x="600125" y="190944"/>
                  </a:lnTo>
                  <a:lnTo>
                    <a:pt x="600125" y="163664"/>
                  </a:lnTo>
                  <a:lnTo>
                    <a:pt x="627405" y="163664"/>
                  </a:lnTo>
                  <a:lnTo>
                    <a:pt x="627405" y="190944"/>
                  </a:lnTo>
                  <a:lnTo>
                    <a:pt x="600125" y="190944"/>
                  </a:lnTo>
                  <a:lnTo>
                    <a:pt x="600125" y="245503"/>
                  </a:lnTo>
                  <a:lnTo>
                    <a:pt x="627405" y="245503"/>
                  </a:lnTo>
                  <a:lnTo>
                    <a:pt x="627405" y="218224"/>
                  </a:lnTo>
                  <a:lnTo>
                    <a:pt x="654685" y="218224"/>
                  </a:lnTo>
                  <a:lnTo>
                    <a:pt x="654685" y="190944"/>
                  </a:lnTo>
                  <a:lnTo>
                    <a:pt x="681964" y="190944"/>
                  </a:lnTo>
                  <a:lnTo>
                    <a:pt x="681964" y="81838"/>
                  </a:lnTo>
                  <a:close/>
                </a:path>
                <a:path w="1118870" h="491489">
                  <a:moveTo>
                    <a:pt x="709244" y="272783"/>
                  </a:moveTo>
                  <a:lnTo>
                    <a:pt x="681964" y="272783"/>
                  </a:lnTo>
                  <a:lnTo>
                    <a:pt x="681964" y="300062"/>
                  </a:lnTo>
                  <a:lnTo>
                    <a:pt x="709244" y="300062"/>
                  </a:lnTo>
                  <a:lnTo>
                    <a:pt x="709244" y="272783"/>
                  </a:lnTo>
                  <a:close/>
                </a:path>
                <a:path w="1118870" h="491489">
                  <a:moveTo>
                    <a:pt x="709244" y="190944"/>
                  </a:moveTo>
                  <a:lnTo>
                    <a:pt x="681964" y="190944"/>
                  </a:lnTo>
                  <a:lnTo>
                    <a:pt x="681964" y="218224"/>
                  </a:lnTo>
                  <a:lnTo>
                    <a:pt x="709244" y="218224"/>
                  </a:lnTo>
                  <a:lnTo>
                    <a:pt x="709244" y="190944"/>
                  </a:lnTo>
                  <a:close/>
                </a:path>
                <a:path w="1118870" h="491489">
                  <a:moveTo>
                    <a:pt x="845629" y="272783"/>
                  </a:moveTo>
                  <a:lnTo>
                    <a:pt x="818349" y="272783"/>
                  </a:lnTo>
                  <a:lnTo>
                    <a:pt x="818349" y="300062"/>
                  </a:lnTo>
                  <a:lnTo>
                    <a:pt x="845629" y="300062"/>
                  </a:lnTo>
                  <a:lnTo>
                    <a:pt x="845629" y="272783"/>
                  </a:lnTo>
                  <a:close/>
                </a:path>
                <a:path w="1118870" h="491489">
                  <a:moveTo>
                    <a:pt x="872909" y="300062"/>
                  </a:moveTo>
                  <a:lnTo>
                    <a:pt x="845629" y="300062"/>
                  </a:lnTo>
                  <a:lnTo>
                    <a:pt x="845629" y="327329"/>
                  </a:lnTo>
                  <a:lnTo>
                    <a:pt x="872909" y="327329"/>
                  </a:lnTo>
                  <a:lnTo>
                    <a:pt x="872909" y="300062"/>
                  </a:lnTo>
                  <a:close/>
                </a:path>
                <a:path w="1118870" h="491489">
                  <a:moveTo>
                    <a:pt x="872909" y="190944"/>
                  </a:moveTo>
                  <a:lnTo>
                    <a:pt x="845629" y="190944"/>
                  </a:lnTo>
                  <a:lnTo>
                    <a:pt x="845629" y="218224"/>
                  </a:lnTo>
                  <a:lnTo>
                    <a:pt x="818349" y="218224"/>
                  </a:lnTo>
                  <a:lnTo>
                    <a:pt x="818349" y="190944"/>
                  </a:lnTo>
                  <a:lnTo>
                    <a:pt x="791083" y="190944"/>
                  </a:lnTo>
                  <a:lnTo>
                    <a:pt x="791083" y="218224"/>
                  </a:lnTo>
                  <a:lnTo>
                    <a:pt x="763803" y="218224"/>
                  </a:lnTo>
                  <a:lnTo>
                    <a:pt x="763803" y="190944"/>
                  </a:lnTo>
                  <a:lnTo>
                    <a:pt x="736523" y="190944"/>
                  </a:lnTo>
                  <a:lnTo>
                    <a:pt x="736523" y="218224"/>
                  </a:lnTo>
                  <a:lnTo>
                    <a:pt x="709244" y="218224"/>
                  </a:lnTo>
                  <a:lnTo>
                    <a:pt x="709244" y="245503"/>
                  </a:lnTo>
                  <a:lnTo>
                    <a:pt x="736523" y="245503"/>
                  </a:lnTo>
                  <a:lnTo>
                    <a:pt x="763803" y="245503"/>
                  </a:lnTo>
                  <a:lnTo>
                    <a:pt x="763803" y="300062"/>
                  </a:lnTo>
                  <a:lnTo>
                    <a:pt x="791083" y="300062"/>
                  </a:lnTo>
                  <a:lnTo>
                    <a:pt x="791083" y="245503"/>
                  </a:lnTo>
                  <a:lnTo>
                    <a:pt x="818349" y="245503"/>
                  </a:lnTo>
                  <a:lnTo>
                    <a:pt x="845629" y="245503"/>
                  </a:lnTo>
                  <a:lnTo>
                    <a:pt x="872909" y="245503"/>
                  </a:lnTo>
                  <a:lnTo>
                    <a:pt x="872909" y="190944"/>
                  </a:lnTo>
                  <a:close/>
                </a:path>
                <a:path w="1118870" h="491489">
                  <a:moveTo>
                    <a:pt x="954747" y="272783"/>
                  </a:moveTo>
                  <a:lnTo>
                    <a:pt x="927468" y="272783"/>
                  </a:lnTo>
                  <a:lnTo>
                    <a:pt x="927468" y="300062"/>
                  </a:lnTo>
                  <a:lnTo>
                    <a:pt x="954747" y="300062"/>
                  </a:lnTo>
                  <a:lnTo>
                    <a:pt x="954747" y="272783"/>
                  </a:lnTo>
                  <a:close/>
                </a:path>
                <a:path w="1118870" h="491489">
                  <a:moveTo>
                    <a:pt x="1063866" y="218224"/>
                  </a:moveTo>
                  <a:lnTo>
                    <a:pt x="1036586" y="218224"/>
                  </a:lnTo>
                  <a:lnTo>
                    <a:pt x="1036586" y="190944"/>
                  </a:lnTo>
                  <a:lnTo>
                    <a:pt x="1009307" y="190944"/>
                  </a:lnTo>
                  <a:lnTo>
                    <a:pt x="982027" y="190944"/>
                  </a:lnTo>
                  <a:lnTo>
                    <a:pt x="982027" y="218224"/>
                  </a:lnTo>
                  <a:lnTo>
                    <a:pt x="954747" y="218224"/>
                  </a:lnTo>
                  <a:lnTo>
                    <a:pt x="927468" y="218224"/>
                  </a:lnTo>
                  <a:lnTo>
                    <a:pt x="927468" y="245503"/>
                  </a:lnTo>
                  <a:lnTo>
                    <a:pt x="954747" y="245503"/>
                  </a:lnTo>
                  <a:lnTo>
                    <a:pt x="982027" y="245503"/>
                  </a:lnTo>
                  <a:lnTo>
                    <a:pt x="982027" y="272783"/>
                  </a:lnTo>
                  <a:lnTo>
                    <a:pt x="1009307" y="272783"/>
                  </a:lnTo>
                  <a:lnTo>
                    <a:pt x="1009307" y="245503"/>
                  </a:lnTo>
                  <a:lnTo>
                    <a:pt x="1036586" y="245503"/>
                  </a:lnTo>
                  <a:lnTo>
                    <a:pt x="1036586" y="272783"/>
                  </a:lnTo>
                  <a:lnTo>
                    <a:pt x="1009307" y="272783"/>
                  </a:lnTo>
                  <a:lnTo>
                    <a:pt x="1009307" y="300062"/>
                  </a:lnTo>
                  <a:lnTo>
                    <a:pt x="982027" y="300062"/>
                  </a:lnTo>
                  <a:lnTo>
                    <a:pt x="954747" y="300062"/>
                  </a:lnTo>
                  <a:lnTo>
                    <a:pt x="954747" y="354622"/>
                  </a:lnTo>
                  <a:lnTo>
                    <a:pt x="982027" y="354622"/>
                  </a:lnTo>
                  <a:lnTo>
                    <a:pt x="982027" y="381889"/>
                  </a:lnTo>
                  <a:lnTo>
                    <a:pt x="1009307" y="381889"/>
                  </a:lnTo>
                  <a:lnTo>
                    <a:pt x="1009307" y="409168"/>
                  </a:lnTo>
                  <a:lnTo>
                    <a:pt x="1036586" y="409168"/>
                  </a:lnTo>
                  <a:lnTo>
                    <a:pt x="1036586" y="354622"/>
                  </a:lnTo>
                  <a:lnTo>
                    <a:pt x="1009307" y="354622"/>
                  </a:lnTo>
                  <a:lnTo>
                    <a:pt x="1009307" y="327329"/>
                  </a:lnTo>
                  <a:lnTo>
                    <a:pt x="1036586" y="327329"/>
                  </a:lnTo>
                  <a:lnTo>
                    <a:pt x="1036586" y="300062"/>
                  </a:lnTo>
                  <a:lnTo>
                    <a:pt x="1063866" y="300062"/>
                  </a:lnTo>
                  <a:lnTo>
                    <a:pt x="1063866" y="218224"/>
                  </a:lnTo>
                  <a:close/>
                </a:path>
                <a:path w="1118870" h="491489">
                  <a:moveTo>
                    <a:pt x="1118425" y="218224"/>
                  </a:moveTo>
                  <a:lnTo>
                    <a:pt x="1091133" y="218224"/>
                  </a:lnTo>
                  <a:lnTo>
                    <a:pt x="1091133" y="245503"/>
                  </a:lnTo>
                  <a:lnTo>
                    <a:pt x="1118425" y="245503"/>
                  </a:lnTo>
                  <a:lnTo>
                    <a:pt x="1118425" y="2182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2125974"/>
              <a:ext cx="1118870" cy="435609"/>
            </a:xfrm>
            <a:custGeom>
              <a:avLst/>
              <a:gdLst/>
              <a:ahLst/>
              <a:cxnLst/>
              <a:rect l="l" t="t" r="r" b="b"/>
              <a:pathLst>
                <a:path w="1118870" h="435610">
                  <a:moveTo>
                    <a:pt x="27279" y="135382"/>
                  </a:moveTo>
                  <a:lnTo>
                    <a:pt x="0" y="135382"/>
                  </a:lnTo>
                  <a:lnTo>
                    <a:pt x="0" y="162661"/>
                  </a:lnTo>
                  <a:lnTo>
                    <a:pt x="27279" y="162661"/>
                  </a:lnTo>
                  <a:lnTo>
                    <a:pt x="27279" y="135382"/>
                  </a:lnTo>
                  <a:close/>
                </a:path>
                <a:path w="1118870" h="435610">
                  <a:moveTo>
                    <a:pt x="54559" y="108102"/>
                  </a:moveTo>
                  <a:lnTo>
                    <a:pt x="27279" y="108102"/>
                  </a:lnTo>
                  <a:lnTo>
                    <a:pt x="27279" y="135382"/>
                  </a:lnTo>
                  <a:lnTo>
                    <a:pt x="54559" y="135382"/>
                  </a:lnTo>
                  <a:lnTo>
                    <a:pt x="54559" y="108102"/>
                  </a:lnTo>
                  <a:close/>
                </a:path>
                <a:path w="1118870" h="435610">
                  <a:moveTo>
                    <a:pt x="109118" y="244500"/>
                  </a:moveTo>
                  <a:lnTo>
                    <a:pt x="81838" y="244500"/>
                  </a:lnTo>
                  <a:lnTo>
                    <a:pt x="81838" y="217220"/>
                  </a:lnTo>
                  <a:lnTo>
                    <a:pt x="54559" y="217220"/>
                  </a:lnTo>
                  <a:lnTo>
                    <a:pt x="54559" y="162661"/>
                  </a:lnTo>
                  <a:lnTo>
                    <a:pt x="27279" y="162661"/>
                  </a:lnTo>
                  <a:lnTo>
                    <a:pt x="27279" y="217220"/>
                  </a:lnTo>
                  <a:lnTo>
                    <a:pt x="0" y="217220"/>
                  </a:lnTo>
                  <a:lnTo>
                    <a:pt x="0" y="326339"/>
                  </a:lnTo>
                  <a:lnTo>
                    <a:pt x="27279" y="326339"/>
                  </a:lnTo>
                  <a:lnTo>
                    <a:pt x="54559" y="326339"/>
                  </a:lnTo>
                  <a:lnTo>
                    <a:pt x="54559" y="299059"/>
                  </a:lnTo>
                  <a:lnTo>
                    <a:pt x="81838" y="299059"/>
                  </a:lnTo>
                  <a:lnTo>
                    <a:pt x="109118" y="299059"/>
                  </a:lnTo>
                  <a:lnTo>
                    <a:pt x="109118" y="244500"/>
                  </a:lnTo>
                  <a:close/>
                </a:path>
                <a:path w="1118870" h="435610">
                  <a:moveTo>
                    <a:pt x="109118" y="135382"/>
                  </a:moveTo>
                  <a:lnTo>
                    <a:pt x="81838" y="135382"/>
                  </a:lnTo>
                  <a:lnTo>
                    <a:pt x="54559" y="135382"/>
                  </a:lnTo>
                  <a:lnTo>
                    <a:pt x="54559" y="162661"/>
                  </a:lnTo>
                  <a:lnTo>
                    <a:pt x="81838" y="162661"/>
                  </a:lnTo>
                  <a:lnTo>
                    <a:pt x="81838" y="189941"/>
                  </a:lnTo>
                  <a:lnTo>
                    <a:pt x="109118" y="189941"/>
                  </a:lnTo>
                  <a:lnTo>
                    <a:pt x="109118" y="135382"/>
                  </a:lnTo>
                  <a:close/>
                </a:path>
                <a:path w="1118870" h="435610">
                  <a:moveTo>
                    <a:pt x="136398" y="299059"/>
                  </a:moveTo>
                  <a:lnTo>
                    <a:pt x="109118" y="299059"/>
                  </a:lnTo>
                  <a:lnTo>
                    <a:pt x="109118" y="326339"/>
                  </a:lnTo>
                  <a:lnTo>
                    <a:pt x="136398" y="326339"/>
                  </a:lnTo>
                  <a:lnTo>
                    <a:pt x="136398" y="299059"/>
                  </a:lnTo>
                  <a:close/>
                </a:path>
                <a:path w="1118870" h="435610">
                  <a:moveTo>
                    <a:pt x="190957" y="299059"/>
                  </a:moveTo>
                  <a:lnTo>
                    <a:pt x="163677" y="299059"/>
                  </a:lnTo>
                  <a:lnTo>
                    <a:pt x="163677" y="326339"/>
                  </a:lnTo>
                  <a:lnTo>
                    <a:pt x="190957" y="326339"/>
                  </a:lnTo>
                  <a:lnTo>
                    <a:pt x="190957" y="299059"/>
                  </a:lnTo>
                  <a:close/>
                </a:path>
                <a:path w="1118870" h="435610">
                  <a:moveTo>
                    <a:pt x="190957" y="189941"/>
                  </a:moveTo>
                  <a:lnTo>
                    <a:pt x="163677" y="189941"/>
                  </a:lnTo>
                  <a:lnTo>
                    <a:pt x="136398" y="189941"/>
                  </a:lnTo>
                  <a:lnTo>
                    <a:pt x="136398" y="217220"/>
                  </a:lnTo>
                  <a:lnTo>
                    <a:pt x="109118" y="217220"/>
                  </a:lnTo>
                  <a:lnTo>
                    <a:pt x="109118" y="244500"/>
                  </a:lnTo>
                  <a:lnTo>
                    <a:pt x="136398" y="244500"/>
                  </a:lnTo>
                  <a:lnTo>
                    <a:pt x="136398" y="271780"/>
                  </a:lnTo>
                  <a:lnTo>
                    <a:pt x="163677" y="271780"/>
                  </a:lnTo>
                  <a:lnTo>
                    <a:pt x="190957" y="271780"/>
                  </a:lnTo>
                  <a:lnTo>
                    <a:pt x="190957" y="244500"/>
                  </a:lnTo>
                  <a:lnTo>
                    <a:pt x="163677" y="244500"/>
                  </a:lnTo>
                  <a:lnTo>
                    <a:pt x="163677" y="217220"/>
                  </a:lnTo>
                  <a:lnTo>
                    <a:pt x="190957" y="217220"/>
                  </a:lnTo>
                  <a:lnTo>
                    <a:pt x="190957" y="189941"/>
                  </a:lnTo>
                  <a:close/>
                </a:path>
                <a:path w="1118870" h="435610">
                  <a:moveTo>
                    <a:pt x="218236" y="217220"/>
                  </a:moveTo>
                  <a:lnTo>
                    <a:pt x="190957" y="217220"/>
                  </a:lnTo>
                  <a:lnTo>
                    <a:pt x="190957" y="244500"/>
                  </a:lnTo>
                  <a:lnTo>
                    <a:pt x="218236" y="244500"/>
                  </a:lnTo>
                  <a:lnTo>
                    <a:pt x="218236" y="217220"/>
                  </a:lnTo>
                  <a:close/>
                </a:path>
                <a:path w="1118870" h="435610">
                  <a:moveTo>
                    <a:pt x="272796" y="353606"/>
                  </a:moveTo>
                  <a:lnTo>
                    <a:pt x="245503" y="353606"/>
                  </a:lnTo>
                  <a:lnTo>
                    <a:pt x="245503" y="299059"/>
                  </a:lnTo>
                  <a:lnTo>
                    <a:pt x="218236" y="299059"/>
                  </a:lnTo>
                  <a:lnTo>
                    <a:pt x="218236" y="380885"/>
                  </a:lnTo>
                  <a:lnTo>
                    <a:pt x="245503" y="380885"/>
                  </a:lnTo>
                  <a:lnTo>
                    <a:pt x="272796" y="380885"/>
                  </a:lnTo>
                  <a:lnTo>
                    <a:pt x="272796" y="353606"/>
                  </a:lnTo>
                  <a:close/>
                </a:path>
                <a:path w="1118870" h="435610">
                  <a:moveTo>
                    <a:pt x="272796" y="189941"/>
                  </a:moveTo>
                  <a:lnTo>
                    <a:pt x="245503" y="189941"/>
                  </a:lnTo>
                  <a:lnTo>
                    <a:pt x="245503" y="217220"/>
                  </a:lnTo>
                  <a:lnTo>
                    <a:pt x="272796" y="217220"/>
                  </a:lnTo>
                  <a:lnTo>
                    <a:pt x="272796" y="189941"/>
                  </a:lnTo>
                  <a:close/>
                </a:path>
                <a:path w="1118870" h="435610">
                  <a:moveTo>
                    <a:pt x="272796" y="135382"/>
                  </a:moveTo>
                  <a:lnTo>
                    <a:pt x="245503" y="135382"/>
                  </a:lnTo>
                  <a:lnTo>
                    <a:pt x="218236" y="135382"/>
                  </a:lnTo>
                  <a:lnTo>
                    <a:pt x="218236" y="189941"/>
                  </a:lnTo>
                  <a:lnTo>
                    <a:pt x="245503" y="189941"/>
                  </a:lnTo>
                  <a:lnTo>
                    <a:pt x="245503" y="162661"/>
                  </a:lnTo>
                  <a:lnTo>
                    <a:pt x="272796" y="162661"/>
                  </a:lnTo>
                  <a:lnTo>
                    <a:pt x="272796" y="135382"/>
                  </a:lnTo>
                  <a:close/>
                </a:path>
                <a:path w="1118870" h="435610">
                  <a:moveTo>
                    <a:pt x="300062" y="162661"/>
                  </a:moveTo>
                  <a:lnTo>
                    <a:pt x="272796" y="162661"/>
                  </a:lnTo>
                  <a:lnTo>
                    <a:pt x="272796" y="189941"/>
                  </a:lnTo>
                  <a:lnTo>
                    <a:pt x="300062" y="189941"/>
                  </a:lnTo>
                  <a:lnTo>
                    <a:pt x="300062" y="162661"/>
                  </a:lnTo>
                  <a:close/>
                </a:path>
                <a:path w="1118870" h="435610">
                  <a:moveTo>
                    <a:pt x="300062" y="108102"/>
                  </a:moveTo>
                  <a:lnTo>
                    <a:pt x="272796" y="108102"/>
                  </a:lnTo>
                  <a:lnTo>
                    <a:pt x="272796" y="135382"/>
                  </a:lnTo>
                  <a:lnTo>
                    <a:pt x="300062" y="135382"/>
                  </a:lnTo>
                  <a:lnTo>
                    <a:pt x="300062" y="108102"/>
                  </a:lnTo>
                  <a:close/>
                </a:path>
                <a:path w="1118870" h="435610">
                  <a:moveTo>
                    <a:pt x="381901" y="244500"/>
                  </a:moveTo>
                  <a:lnTo>
                    <a:pt x="354622" y="244500"/>
                  </a:lnTo>
                  <a:lnTo>
                    <a:pt x="354622" y="299059"/>
                  </a:lnTo>
                  <a:lnTo>
                    <a:pt x="381901" y="299059"/>
                  </a:lnTo>
                  <a:lnTo>
                    <a:pt x="381901" y="244500"/>
                  </a:lnTo>
                  <a:close/>
                </a:path>
                <a:path w="1118870" h="435610">
                  <a:moveTo>
                    <a:pt x="381901" y="162661"/>
                  </a:moveTo>
                  <a:lnTo>
                    <a:pt x="354622" y="162661"/>
                  </a:lnTo>
                  <a:lnTo>
                    <a:pt x="327342" y="162661"/>
                  </a:lnTo>
                  <a:lnTo>
                    <a:pt x="327342" y="189941"/>
                  </a:lnTo>
                  <a:lnTo>
                    <a:pt x="300062" y="189941"/>
                  </a:lnTo>
                  <a:lnTo>
                    <a:pt x="300062" y="217220"/>
                  </a:lnTo>
                  <a:lnTo>
                    <a:pt x="327342" y="217220"/>
                  </a:lnTo>
                  <a:lnTo>
                    <a:pt x="354622" y="217220"/>
                  </a:lnTo>
                  <a:lnTo>
                    <a:pt x="354622" y="189941"/>
                  </a:lnTo>
                  <a:lnTo>
                    <a:pt x="381901" y="189941"/>
                  </a:lnTo>
                  <a:lnTo>
                    <a:pt x="381901" y="162661"/>
                  </a:lnTo>
                  <a:close/>
                </a:path>
                <a:path w="1118870" h="435610">
                  <a:moveTo>
                    <a:pt x="409181" y="189941"/>
                  </a:moveTo>
                  <a:lnTo>
                    <a:pt x="381901" y="189941"/>
                  </a:lnTo>
                  <a:lnTo>
                    <a:pt x="381901" y="244500"/>
                  </a:lnTo>
                  <a:lnTo>
                    <a:pt x="409181" y="244500"/>
                  </a:lnTo>
                  <a:lnTo>
                    <a:pt x="409181" y="189941"/>
                  </a:lnTo>
                  <a:close/>
                </a:path>
                <a:path w="1118870" h="435610">
                  <a:moveTo>
                    <a:pt x="436460" y="380885"/>
                  </a:moveTo>
                  <a:lnTo>
                    <a:pt x="409181" y="380885"/>
                  </a:lnTo>
                  <a:lnTo>
                    <a:pt x="409181" y="299059"/>
                  </a:lnTo>
                  <a:lnTo>
                    <a:pt x="381901" y="299059"/>
                  </a:lnTo>
                  <a:lnTo>
                    <a:pt x="381901" y="380885"/>
                  </a:lnTo>
                  <a:lnTo>
                    <a:pt x="354622" y="380885"/>
                  </a:lnTo>
                  <a:lnTo>
                    <a:pt x="354622" y="326339"/>
                  </a:lnTo>
                  <a:lnTo>
                    <a:pt x="327342" y="326339"/>
                  </a:lnTo>
                  <a:lnTo>
                    <a:pt x="327342" y="271780"/>
                  </a:lnTo>
                  <a:lnTo>
                    <a:pt x="300062" y="271780"/>
                  </a:lnTo>
                  <a:lnTo>
                    <a:pt x="300062" y="408165"/>
                  </a:lnTo>
                  <a:lnTo>
                    <a:pt x="327342" y="408165"/>
                  </a:lnTo>
                  <a:lnTo>
                    <a:pt x="354622" y="408165"/>
                  </a:lnTo>
                  <a:lnTo>
                    <a:pt x="381901" y="408165"/>
                  </a:lnTo>
                  <a:lnTo>
                    <a:pt x="381901" y="435444"/>
                  </a:lnTo>
                  <a:lnTo>
                    <a:pt x="409181" y="435444"/>
                  </a:lnTo>
                  <a:lnTo>
                    <a:pt x="409181" y="408165"/>
                  </a:lnTo>
                  <a:lnTo>
                    <a:pt x="436460" y="408165"/>
                  </a:lnTo>
                  <a:lnTo>
                    <a:pt x="436460" y="380885"/>
                  </a:lnTo>
                  <a:close/>
                </a:path>
                <a:path w="1118870" h="435610">
                  <a:moveTo>
                    <a:pt x="436460" y="244500"/>
                  </a:moveTo>
                  <a:lnTo>
                    <a:pt x="409181" y="244500"/>
                  </a:lnTo>
                  <a:lnTo>
                    <a:pt x="409181" y="299059"/>
                  </a:lnTo>
                  <a:lnTo>
                    <a:pt x="436460" y="299059"/>
                  </a:lnTo>
                  <a:lnTo>
                    <a:pt x="436460" y="244500"/>
                  </a:lnTo>
                  <a:close/>
                </a:path>
                <a:path w="1118870" h="435610">
                  <a:moveTo>
                    <a:pt x="545566" y="108102"/>
                  </a:moveTo>
                  <a:lnTo>
                    <a:pt x="518299" y="108102"/>
                  </a:lnTo>
                  <a:lnTo>
                    <a:pt x="518299" y="80822"/>
                  </a:lnTo>
                  <a:lnTo>
                    <a:pt x="491020" y="80822"/>
                  </a:lnTo>
                  <a:lnTo>
                    <a:pt x="491020" y="108102"/>
                  </a:lnTo>
                  <a:lnTo>
                    <a:pt x="463740" y="108102"/>
                  </a:lnTo>
                  <a:lnTo>
                    <a:pt x="463740" y="53555"/>
                  </a:lnTo>
                  <a:lnTo>
                    <a:pt x="436460" y="53555"/>
                  </a:lnTo>
                  <a:lnTo>
                    <a:pt x="436460" y="135382"/>
                  </a:lnTo>
                  <a:lnTo>
                    <a:pt x="463740" y="135382"/>
                  </a:lnTo>
                  <a:lnTo>
                    <a:pt x="463740" y="189941"/>
                  </a:lnTo>
                  <a:lnTo>
                    <a:pt x="491020" y="189941"/>
                  </a:lnTo>
                  <a:lnTo>
                    <a:pt x="491020" y="135382"/>
                  </a:lnTo>
                  <a:lnTo>
                    <a:pt x="518299" y="135382"/>
                  </a:lnTo>
                  <a:lnTo>
                    <a:pt x="518299" y="162661"/>
                  </a:lnTo>
                  <a:lnTo>
                    <a:pt x="545566" y="162661"/>
                  </a:lnTo>
                  <a:lnTo>
                    <a:pt x="545566" y="108102"/>
                  </a:lnTo>
                  <a:close/>
                </a:path>
                <a:path w="1118870" h="435610">
                  <a:moveTo>
                    <a:pt x="627405" y="162661"/>
                  </a:moveTo>
                  <a:lnTo>
                    <a:pt x="600125" y="162661"/>
                  </a:lnTo>
                  <a:lnTo>
                    <a:pt x="572846" y="162661"/>
                  </a:lnTo>
                  <a:lnTo>
                    <a:pt x="572846" y="189941"/>
                  </a:lnTo>
                  <a:lnTo>
                    <a:pt x="600125" y="189941"/>
                  </a:lnTo>
                  <a:lnTo>
                    <a:pt x="600125" y="217220"/>
                  </a:lnTo>
                  <a:lnTo>
                    <a:pt x="572846" y="217220"/>
                  </a:lnTo>
                  <a:lnTo>
                    <a:pt x="572846" y="189941"/>
                  </a:lnTo>
                  <a:lnTo>
                    <a:pt x="545566" y="189941"/>
                  </a:lnTo>
                  <a:lnTo>
                    <a:pt x="518299" y="189941"/>
                  </a:lnTo>
                  <a:lnTo>
                    <a:pt x="491020" y="189941"/>
                  </a:lnTo>
                  <a:lnTo>
                    <a:pt x="491020" y="217220"/>
                  </a:lnTo>
                  <a:lnTo>
                    <a:pt x="518299" y="217220"/>
                  </a:lnTo>
                  <a:lnTo>
                    <a:pt x="545566" y="217220"/>
                  </a:lnTo>
                  <a:lnTo>
                    <a:pt x="545566" y="271780"/>
                  </a:lnTo>
                  <a:lnTo>
                    <a:pt x="572846" y="271780"/>
                  </a:lnTo>
                  <a:lnTo>
                    <a:pt x="600125" y="271780"/>
                  </a:lnTo>
                  <a:lnTo>
                    <a:pt x="600125" y="299059"/>
                  </a:lnTo>
                  <a:lnTo>
                    <a:pt x="627405" y="299059"/>
                  </a:lnTo>
                  <a:lnTo>
                    <a:pt x="627405" y="162661"/>
                  </a:lnTo>
                  <a:close/>
                </a:path>
                <a:path w="1118870" h="435610">
                  <a:moveTo>
                    <a:pt x="627405" y="108102"/>
                  </a:moveTo>
                  <a:lnTo>
                    <a:pt x="600125" y="108102"/>
                  </a:lnTo>
                  <a:lnTo>
                    <a:pt x="600125" y="80822"/>
                  </a:lnTo>
                  <a:lnTo>
                    <a:pt x="572846" y="80822"/>
                  </a:lnTo>
                  <a:lnTo>
                    <a:pt x="572846" y="135382"/>
                  </a:lnTo>
                  <a:lnTo>
                    <a:pt x="600125" y="135382"/>
                  </a:lnTo>
                  <a:lnTo>
                    <a:pt x="627405" y="135382"/>
                  </a:lnTo>
                  <a:lnTo>
                    <a:pt x="627405" y="108102"/>
                  </a:lnTo>
                  <a:close/>
                </a:path>
                <a:path w="1118870" h="435610">
                  <a:moveTo>
                    <a:pt x="681964" y="244500"/>
                  </a:moveTo>
                  <a:lnTo>
                    <a:pt x="654685" y="244500"/>
                  </a:lnTo>
                  <a:lnTo>
                    <a:pt x="654685" y="271780"/>
                  </a:lnTo>
                  <a:lnTo>
                    <a:pt x="681964" y="271780"/>
                  </a:lnTo>
                  <a:lnTo>
                    <a:pt x="681964" y="244500"/>
                  </a:lnTo>
                  <a:close/>
                </a:path>
                <a:path w="1118870" h="435610">
                  <a:moveTo>
                    <a:pt x="954747" y="271780"/>
                  </a:moveTo>
                  <a:lnTo>
                    <a:pt x="927468" y="271780"/>
                  </a:lnTo>
                  <a:lnTo>
                    <a:pt x="927468" y="299059"/>
                  </a:lnTo>
                  <a:lnTo>
                    <a:pt x="954747" y="299059"/>
                  </a:lnTo>
                  <a:lnTo>
                    <a:pt x="954747" y="271780"/>
                  </a:lnTo>
                  <a:close/>
                </a:path>
                <a:path w="1118870" h="435610">
                  <a:moveTo>
                    <a:pt x="954747" y="217220"/>
                  </a:moveTo>
                  <a:lnTo>
                    <a:pt x="927468" y="217220"/>
                  </a:lnTo>
                  <a:lnTo>
                    <a:pt x="927468" y="190500"/>
                  </a:lnTo>
                  <a:lnTo>
                    <a:pt x="900188" y="190500"/>
                  </a:lnTo>
                  <a:lnTo>
                    <a:pt x="872909" y="190500"/>
                  </a:lnTo>
                  <a:lnTo>
                    <a:pt x="872909" y="163830"/>
                  </a:lnTo>
                  <a:lnTo>
                    <a:pt x="900188" y="163830"/>
                  </a:lnTo>
                  <a:lnTo>
                    <a:pt x="900188" y="54610"/>
                  </a:lnTo>
                  <a:lnTo>
                    <a:pt x="927468" y="54610"/>
                  </a:lnTo>
                  <a:lnTo>
                    <a:pt x="927468" y="0"/>
                  </a:lnTo>
                  <a:lnTo>
                    <a:pt x="900188" y="0"/>
                  </a:lnTo>
                  <a:lnTo>
                    <a:pt x="900188" y="26670"/>
                  </a:lnTo>
                  <a:lnTo>
                    <a:pt x="872909" y="26670"/>
                  </a:lnTo>
                  <a:lnTo>
                    <a:pt x="872909" y="81280"/>
                  </a:lnTo>
                  <a:lnTo>
                    <a:pt x="845629" y="81280"/>
                  </a:lnTo>
                  <a:lnTo>
                    <a:pt x="845629" y="108102"/>
                  </a:lnTo>
                  <a:lnTo>
                    <a:pt x="818349" y="108102"/>
                  </a:lnTo>
                  <a:lnTo>
                    <a:pt x="818349" y="135382"/>
                  </a:lnTo>
                  <a:lnTo>
                    <a:pt x="845629" y="135382"/>
                  </a:lnTo>
                  <a:lnTo>
                    <a:pt x="845629" y="109220"/>
                  </a:lnTo>
                  <a:lnTo>
                    <a:pt x="872909" y="109220"/>
                  </a:lnTo>
                  <a:lnTo>
                    <a:pt x="872909" y="135890"/>
                  </a:lnTo>
                  <a:lnTo>
                    <a:pt x="845629" y="135890"/>
                  </a:lnTo>
                  <a:lnTo>
                    <a:pt x="845629" y="163830"/>
                  </a:lnTo>
                  <a:lnTo>
                    <a:pt x="818349" y="163830"/>
                  </a:lnTo>
                  <a:lnTo>
                    <a:pt x="818349" y="218440"/>
                  </a:lnTo>
                  <a:lnTo>
                    <a:pt x="791083" y="218440"/>
                  </a:lnTo>
                  <a:lnTo>
                    <a:pt x="791083" y="81280"/>
                  </a:lnTo>
                  <a:lnTo>
                    <a:pt x="818349" y="81280"/>
                  </a:lnTo>
                  <a:lnTo>
                    <a:pt x="818349" y="26670"/>
                  </a:lnTo>
                  <a:lnTo>
                    <a:pt x="791083" y="26670"/>
                  </a:lnTo>
                  <a:lnTo>
                    <a:pt x="763803" y="26670"/>
                  </a:lnTo>
                  <a:lnTo>
                    <a:pt x="763803" y="0"/>
                  </a:lnTo>
                  <a:lnTo>
                    <a:pt x="736523" y="0"/>
                  </a:lnTo>
                  <a:lnTo>
                    <a:pt x="709244" y="0"/>
                  </a:lnTo>
                  <a:lnTo>
                    <a:pt x="709244" y="26670"/>
                  </a:lnTo>
                  <a:lnTo>
                    <a:pt x="736523" y="26670"/>
                  </a:lnTo>
                  <a:lnTo>
                    <a:pt x="736523" y="54610"/>
                  </a:lnTo>
                  <a:lnTo>
                    <a:pt x="709244" y="54610"/>
                  </a:lnTo>
                  <a:lnTo>
                    <a:pt x="709244" y="26670"/>
                  </a:lnTo>
                  <a:lnTo>
                    <a:pt x="681964" y="26670"/>
                  </a:lnTo>
                  <a:lnTo>
                    <a:pt x="681964" y="54610"/>
                  </a:lnTo>
                  <a:lnTo>
                    <a:pt x="654685" y="54610"/>
                  </a:lnTo>
                  <a:lnTo>
                    <a:pt x="654685" y="80822"/>
                  </a:lnTo>
                  <a:lnTo>
                    <a:pt x="627405" y="80822"/>
                  </a:lnTo>
                  <a:lnTo>
                    <a:pt x="627405" y="108102"/>
                  </a:lnTo>
                  <a:lnTo>
                    <a:pt x="654685" y="108102"/>
                  </a:lnTo>
                  <a:lnTo>
                    <a:pt x="654685" y="81280"/>
                  </a:lnTo>
                  <a:lnTo>
                    <a:pt x="681964" y="81280"/>
                  </a:lnTo>
                  <a:lnTo>
                    <a:pt x="681964" y="109220"/>
                  </a:lnTo>
                  <a:lnTo>
                    <a:pt x="654685" y="109220"/>
                  </a:lnTo>
                  <a:lnTo>
                    <a:pt x="654685" y="135382"/>
                  </a:lnTo>
                  <a:lnTo>
                    <a:pt x="627405" y="135382"/>
                  </a:lnTo>
                  <a:lnTo>
                    <a:pt x="627405" y="162661"/>
                  </a:lnTo>
                  <a:lnTo>
                    <a:pt x="654685" y="162661"/>
                  </a:lnTo>
                  <a:lnTo>
                    <a:pt x="654685" y="135890"/>
                  </a:lnTo>
                  <a:lnTo>
                    <a:pt x="681964" y="135890"/>
                  </a:lnTo>
                  <a:lnTo>
                    <a:pt x="681964" y="218440"/>
                  </a:lnTo>
                  <a:lnTo>
                    <a:pt x="709244" y="218440"/>
                  </a:lnTo>
                  <a:lnTo>
                    <a:pt x="709244" y="244500"/>
                  </a:lnTo>
                  <a:lnTo>
                    <a:pt x="736523" y="244500"/>
                  </a:lnTo>
                  <a:lnTo>
                    <a:pt x="736523" y="217220"/>
                  </a:lnTo>
                  <a:lnTo>
                    <a:pt x="709244" y="217220"/>
                  </a:lnTo>
                  <a:lnTo>
                    <a:pt x="709244" y="190500"/>
                  </a:lnTo>
                  <a:lnTo>
                    <a:pt x="736523" y="190500"/>
                  </a:lnTo>
                  <a:lnTo>
                    <a:pt x="736523" y="163830"/>
                  </a:lnTo>
                  <a:lnTo>
                    <a:pt x="763803" y="163830"/>
                  </a:lnTo>
                  <a:lnTo>
                    <a:pt x="763803" y="244500"/>
                  </a:lnTo>
                  <a:lnTo>
                    <a:pt x="736523" y="244500"/>
                  </a:lnTo>
                  <a:lnTo>
                    <a:pt x="736523" y="271780"/>
                  </a:lnTo>
                  <a:lnTo>
                    <a:pt x="763803" y="271780"/>
                  </a:lnTo>
                  <a:lnTo>
                    <a:pt x="763803" y="245110"/>
                  </a:lnTo>
                  <a:lnTo>
                    <a:pt x="791083" y="245110"/>
                  </a:lnTo>
                  <a:lnTo>
                    <a:pt x="818349" y="245110"/>
                  </a:lnTo>
                  <a:lnTo>
                    <a:pt x="818349" y="271780"/>
                  </a:lnTo>
                  <a:lnTo>
                    <a:pt x="845629" y="271780"/>
                  </a:lnTo>
                  <a:lnTo>
                    <a:pt x="845629" y="218440"/>
                  </a:lnTo>
                  <a:lnTo>
                    <a:pt x="872909" y="218440"/>
                  </a:lnTo>
                  <a:lnTo>
                    <a:pt x="872909" y="271780"/>
                  </a:lnTo>
                  <a:lnTo>
                    <a:pt x="900188" y="271780"/>
                  </a:lnTo>
                  <a:lnTo>
                    <a:pt x="927468" y="271780"/>
                  </a:lnTo>
                  <a:lnTo>
                    <a:pt x="927468" y="245110"/>
                  </a:lnTo>
                  <a:lnTo>
                    <a:pt x="900188" y="245110"/>
                  </a:lnTo>
                  <a:lnTo>
                    <a:pt x="900188" y="218440"/>
                  </a:lnTo>
                  <a:lnTo>
                    <a:pt x="927468" y="218440"/>
                  </a:lnTo>
                  <a:lnTo>
                    <a:pt x="927468" y="244500"/>
                  </a:lnTo>
                  <a:lnTo>
                    <a:pt x="954747" y="244500"/>
                  </a:lnTo>
                  <a:lnTo>
                    <a:pt x="954747" y="217220"/>
                  </a:lnTo>
                  <a:close/>
                </a:path>
                <a:path w="1118870" h="435610">
                  <a:moveTo>
                    <a:pt x="954747" y="162661"/>
                  </a:moveTo>
                  <a:lnTo>
                    <a:pt x="927468" y="162661"/>
                  </a:lnTo>
                  <a:lnTo>
                    <a:pt x="927468" y="189941"/>
                  </a:lnTo>
                  <a:lnTo>
                    <a:pt x="954747" y="189941"/>
                  </a:lnTo>
                  <a:lnTo>
                    <a:pt x="954747" y="162661"/>
                  </a:lnTo>
                  <a:close/>
                </a:path>
                <a:path w="1118870" h="435610">
                  <a:moveTo>
                    <a:pt x="1009307" y="108102"/>
                  </a:moveTo>
                  <a:lnTo>
                    <a:pt x="982027" y="108102"/>
                  </a:lnTo>
                  <a:lnTo>
                    <a:pt x="954747" y="108102"/>
                  </a:lnTo>
                  <a:lnTo>
                    <a:pt x="954747" y="80822"/>
                  </a:lnTo>
                  <a:lnTo>
                    <a:pt x="927468" y="80822"/>
                  </a:lnTo>
                  <a:lnTo>
                    <a:pt x="927468" y="135382"/>
                  </a:lnTo>
                  <a:lnTo>
                    <a:pt x="954747" y="135382"/>
                  </a:lnTo>
                  <a:lnTo>
                    <a:pt x="954747" y="162661"/>
                  </a:lnTo>
                  <a:lnTo>
                    <a:pt x="982027" y="162661"/>
                  </a:lnTo>
                  <a:lnTo>
                    <a:pt x="982027" y="135382"/>
                  </a:lnTo>
                  <a:lnTo>
                    <a:pt x="1009307" y="135382"/>
                  </a:lnTo>
                  <a:lnTo>
                    <a:pt x="1009307" y="108102"/>
                  </a:lnTo>
                  <a:close/>
                </a:path>
                <a:path w="1118870" h="435610">
                  <a:moveTo>
                    <a:pt x="1063866" y="162661"/>
                  </a:moveTo>
                  <a:lnTo>
                    <a:pt x="1036586" y="162661"/>
                  </a:lnTo>
                  <a:lnTo>
                    <a:pt x="1036586" y="135382"/>
                  </a:lnTo>
                  <a:lnTo>
                    <a:pt x="1009307" y="135382"/>
                  </a:lnTo>
                  <a:lnTo>
                    <a:pt x="1009307" y="162661"/>
                  </a:lnTo>
                  <a:lnTo>
                    <a:pt x="982027" y="162661"/>
                  </a:lnTo>
                  <a:lnTo>
                    <a:pt x="982027" y="189941"/>
                  </a:lnTo>
                  <a:lnTo>
                    <a:pt x="1009307" y="189941"/>
                  </a:lnTo>
                  <a:lnTo>
                    <a:pt x="1009307" y="217220"/>
                  </a:lnTo>
                  <a:lnTo>
                    <a:pt x="982027" y="217220"/>
                  </a:lnTo>
                  <a:lnTo>
                    <a:pt x="982027" y="271780"/>
                  </a:lnTo>
                  <a:lnTo>
                    <a:pt x="1009307" y="271780"/>
                  </a:lnTo>
                  <a:lnTo>
                    <a:pt x="1009307" y="244500"/>
                  </a:lnTo>
                  <a:lnTo>
                    <a:pt x="1036586" y="244500"/>
                  </a:lnTo>
                  <a:lnTo>
                    <a:pt x="1036586" y="189941"/>
                  </a:lnTo>
                  <a:lnTo>
                    <a:pt x="1063866" y="189941"/>
                  </a:lnTo>
                  <a:lnTo>
                    <a:pt x="1063866" y="162661"/>
                  </a:lnTo>
                  <a:close/>
                </a:path>
                <a:path w="1118870" h="435610">
                  <a:moveTo>
                    <a:pt x="1118425" y="80822"/>
                  </a:moveTo>
                  <a:lnTo>
                    <a:pt x="1091133" y="80822"/>
                  </a:lnTo>
                  <a:lnTo>
                    <a:pt x="1063866" y="80822"/>
                  </a:lnTo>
                  <a:lnTo>
                    <a:pt x="1063866" y="108102"/>
                  </a:lnTo>
                  <a:lnTo>
                    <a:pt x="1036586" y="108102"/>
                  </a:lnTo>
                  <a:lnTo>
                    <a:pt x="1036586" y="135382"/>
                  </a:lnTo>
                  <a:lnTo>
                    <a:pt x="1063866" y="135382"/>
                  </a:lnTo>
                  <a:lnTo>
                    <a:pt x="1063866" y="162661"/>
                  </a:lnTo>
                  <a:lnTo>
                    <a:pt x="1091133" y="162661"/>
                  </a:lnTo>
                  <a:lnTo>
                    <a:pt x="1091133" y="189941"/>
                  </a:lnTo>
                  <a:lnTo>
                    <a:pt x="1118425" y="189941"/>
                  </a:lnTo>
                  <a:lnTo>
                    <a:pt x="1118425" y="8082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551629"/>
              <a:ext cx="1118870" cy="1119505"/>
            </a:xfrm>
            <a:custGeom>
              <a:avLst/>
              <a:gdLst/>
              <a:ahLst/>
              <a:cxnLst/>
              <a:rect l="l" t="t" r="r" b="b"/>
              <a:pathLst>
                <a:path w="1118870" h="1119505">
                  <a:moveTo>
                    <a:pt x="190957" y="0"/>
                  </a:moveTo>
                  <a:lnTo>
                    <a:pt x="163677" y="0"/>
                  </a:lnTo>
                  <a:lnTo>
                    <a:pt x="163677" y="27940"/>
                  </a:lnTo>
                  <a:lnTo>
                    <a:pt x="163677" y="163830"/>
                  </a:lnTo>
                  <a:lnTo>
                    <a:pt x="27279" y="163830"/>
                  </a:lnTo>
                  <a:lnTo>
                    <a:pt x="27279" y="27940"/>
                  </a:lnTo>
                  <a:lnTo>
                    <a:pt x="163677" y="27940"/>
                  </a:lnTo>
                  <a:lnTo>
                    <a:pt x="163677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3830"/>
                  </a:lnTo>
                  <a:lnTo>
                    <a:pt x="0" y="191770"/>
                  </a:lnTo>
                  <a:lnTo>
                    <a:pt x="190957" y="191770"/>
                  </a:lnTo>
                  <a:lnTo>
                    <a:pt x="190957" y="164160"/>
                  </a:lnTo>
                  <a:lnTo>
                    <a:pt x="190957" y="163830"/>
                  </a:lnTo>
                  <a:lnTo>
                    <a:pt x="190957" y="27940"/>
                  </a:lnTo>
                  <a:lnTo>
                    <a:pt x="190957" y="27774"/>
                  </a:lnTo>
                  <a:lnTo>
                    <a:pt x="190957" y="0"/>
                  </a:lnTo>
                  <a:close/>
                </a:path>
                <a:path w="1118870" h="1119505">
                  <a:moveTo>
                    <a:pt x="245503" y="982510"/>
                  </a:moveTo>
                  <a:lnTo>
                    <a:pt x="218236" y="982510"/>
                  </a:lnTo>
                  <a:lnTo>
                    <a:pt x="218236" y="1037069"/>
                  </a:lnTo>
                  <a:lnTo>
                    <a:pt x="245503" y="1037069"/>
                  </a:lnTo>
                  <a:lnTo>
                    <a:pt x="245503" y="982510"/>
                  </a:lnTo>
                  <a:close/>
                </a:path>
                <a:path w="1118870" h="1119505">
                  <a:moveTo>
                    <a:pt x="300062" y="900684"/>
                  </a:moveTo>
                  <a:lnTo>
                    <a:pt x="272796" y="900684"/>
                  </a:lnTo>
                  <a:lnTo>
                    <a:pt x="272796" y="927950"/>
                  </a:lnTo>
                  <a:lnTo>
                    <a:pt x="245503" y="927950"/>
                  </a:lnTo>
                  <a:lnTo>
                    <a:pt x="245503" y="955230"/>
                  </a:lnTo>
                  <a:lnTo>
                    <a:pt x="272796" y="955230"/>
                  </a:lnTo>
                  <a:lnTo>
                    <a:pt x="300062" y="955230"/>
                  </a:lnTo>
                  <a:lnTo>
                    <a:pt x="300062" y="900684"/>
                  </a:lnTo>
                  <a:close/>
                </a:path>
                <a:path w="1118870" h="1119505">
                  <a:moveTo>
                    <a:pt x="300062" y="791565"/>
                  </a:moveTo>
                  <a:lnTo>
                    <a:pt x="272796" y="791565"/>
                  </a:lnTo>
                  <a:lnTo>
                    <a:pt x="272796" y="818845"/>
                  </a:lnTo>
                  <a:lnTo>
                    <a:pt x="245503" y="818845"/>
                  </a:lnTo>
                  <a:lnTo>
                    <a:pt x="218236" y="818845"/>
                  </a:lnTo>
                  <a:lnTo>
                    <a:pt x="218236" y="846124"/>
                  </a:lnTo>
                  <a:lnTo>
                    <a:pt x="245503" y="846124"/>
                  </a:lnTo>
                  <a:lnTo>
                    <a:pt x="245503" y="873404"/>
                  </a:lnTo>
                  <a:lnTo>
                    <a:pt x="272796" y="873404"/>
                  </a:lnTo>
                  <a:lnTo>
                    <a:pt x="300062" y="873404"/>
                  </a:lnTo>
                  <a:lnTo>
                    <a:pt x="300062" y="791565"/>
                  </a:lnTo>
                  <a:close/>
                </a:path>
                <a:path w="1118870" h="1119505">
                  <a:moveTo>
                    <a:pt x="436460" y="1037069"/>
                  </a:moveTo>
                  <a:lnTo>
                    <a:pt x="409181" y="1037069"/>
                  </a:lnTo>
                  <a:lnTo>
                    <a:pt x="381901" y="1037069"/>
                  </a:lnTo>
                  <a:lnTo>
                    <a:pt x="381901" y="1009789"/>
                  </a:lnTo>
                  <a:lnTo>
                    <a:pt x="354622" y="1009789"/>
                  </a:lnTo>
                  <a:lnTo>
                    <a:pt x="354622" y="1064348"/>
                  </a:lnTo>
                  <a:lnTo>
                    <a:pt x="327342" y="1064348"/>
                  </a:lnTo>
                  <a:lnTo>
                    <a:pt x="327342" y="1037069"/>
                  </a:lnTo>
                  <a:lnTo>
                    <a:pt x="300062" y="1037069"/>
                  </a:lnTo>
                  <a:lnTo>
                    <a:pt x="272796" y="1037069"/>
                  </a:lnTo>
                  <a:lnTo>
                    <a:pt x="272796" y="1064348"/>
                  </a:lnTo>
                  <a:lnTo>
                    <a:pt x="300062" y="1064348"/>
                  </a:lnTo>
                  <a:lnTo>
                    <a:pt x="300062" y="1091628"/>
                  </a:lnTo>
                  <a:lnTo>
                    <a:pt x="272796" y="1091628"/>
                  </a:lnTo>
                  <a:lnTo>
                    <a:pt x="272796" y="1064348"/>
                  </a:lnTo>
                  <a:lnTo>
                    <a:pt x="245503" y="1064348"/>
                  </a:lnTo>
                  <a:lnTo>
                    <a:pt x="245503" y="1118908"/>
                  </a:lnTo>
                  <a:lnTo>
                    <a:pt x="272796" y="1118908"/>
                  </a:lnTo>
                  <a:lnTo>
                    <a:pt x="300062" y="1118908"/>
                  </a:lnTo>
                  <a:lnTo>
                    <a:pt x="327342" y="1118908"/>
                  </a:lnTo>
                  <a:lnTo>
                    <a:pt x="327342" y="1091628"/>
                  </a:lnTo>
                  <a:lnTo>
                    <a:pt x="354622" y="1091628"/>
                  </a:lnTo>
                  <a:lnTo>
                    <a:pt x="381901" y="1091628"/>
                  </a:lnTo>
                  <a:lnTo>
                    <a:pt x="381901" y="1064348"/>
                  </a:lnTo>
                  <a:lnTo>
                    <a:pt x="409181" y="1064348"/>
                  </a:lnTo>
                  <a:lnTo>
                    <a:pt x="436460" y="1064348"/>
                  </a:lnTo>
                  <a:lnTo>
                    <a:pt x="436460" y="1037069"/>
                  </a:lnTo>
                  <a:close/>
                </a:path>
                <a:path w="1118870" h="1119505">
                  <a:moveTo>
                    <a:pt x="463740" y="1064348"/>
                  </a:moveTo>
                  <a:lnTo>
                    <a:pt x="436460" y="1064348"/>
                  </a:lnTo>
                  <a:lnTo>
                    <a:pt x="436460" y="1118908"/>
                  </a:lnTo>
                  <a:lnTo>
                    <a:pt x="463740" y="1118908"/>
                  </a:lnTo>
                  <a:lnTo>
                    <a:pt x="463740" y="1064348"/>
                  </a:lnTo>
                  <a:close/>
                </a:path>
                <a:path w="1118870" h="1119505">
                  <a:moveTo>
                    <a:pt x="491020" y="955230"/>
                  </a:moveTo>
                  <a:lnTo>
                    <a:pt x="463740" y="955230"/>
                  </a:lnTo>
                  <a:lnTo>
                    <a:pt x="463740" y="1009789"/>
                  </a:lnTo>
                  <a:lnTo>
                    <a:pt x="491020" y="1009789"/>
                  </a:lnTo>
                  <a:lnTo>
                    <a:pt x="491020" y="955230"/>
                  </a:lnTo>
                  <a:close/>
                </a:path>
                <a:path w="1118870" h="1119505">
                  <a:moveTo>
                    <a:pt x="545566" y="873404"/>
                  </a:moveTo>
                  <a:lnTo>
                    <a:pt x="518299" y="873404"/>
                  </a:lnTo>
                  <a:lnTo>
                    <a:pt x="518299" y="818845"/>
                  </a:lnTo>
                  <a:lnTo>
                    <a:pt x="491020" y="818845"/>
                  </a:lnTo>
                  <a:lnTo>
                    <a:pt x="491020" y="791565"/>
                  </a:lnTo>
                  <a:lnTo>
                    <a:pt x="463740" y="791565"/>
                  </a:lnTo>
                  <a:lnTo>
                    <a:pt x="436460" y="791565"/>
                  </a:lnTo>
                  <a:lnTo>
                    <a:pt x="436460" y="818845"/>
                  </a:lnTo>
                  <a:lnTo>
                    <a:pt x="463740" y="818845"/>
                  </a:lnTo>
                  <a:lnTo>
                    <a:pt x="463740" y="846124"/>
                  </a:lnTo>
                  <a:lnTo>
                    <a:pt x="491020" y="846124"/>
                  </a:lnTo>
                  <a:lnTo>
                    <a:pt x="491020" y="873404"/>
                  </a:lnTo>
                  <a:lnTo>
                    <a:pt x="463740" y="873404"/>
                  </a:lnTo>
                  <a:lnTo>
                    <a:pt x="436460" y="873404"/>
                  </a:lnTo>
                  <a:lnTo>
                    <a:pt x="436460" y="927950"/>
                  </a:lnTo>
                  <a:lnTo>
                    <a:pt x="463740" y="927950"/>
                  </a:lnTo>
                  <a:lnTo>
                    <a:pt x="463740" y="900684"/>
                  </a:lnTo>
                  <a:lnTo>
                    <a:pt x="491020" y="900684"/>
                  </a:lnTo>
                  <a:lnTo>
                    <a:pt x="491020" y="955230"/>
                  </a:lnTo>
                  <a:lnTo>
                    <a:pt x="518299" y="955230"/>
                  </a:lnTo>
                  <a:lnTo>
                    <a:pt x="518299" y="900684"/>
                  </a:lnTo>
                  <a:lnTo>
                    <a:pt x="545566" y="900684"/>
                  </a:lnTo>
                  <a:lnTo>
                    <a:pt x="545566" y="873404"/>
                  </a:lnTo>
                  <a:close/>
                </a:path>
                <a:path w="1118870" h="1119505">
                  <a:moveTo>
                    <a:pt x="572846" y="1091628"/>
                  </a:moveTo>
                  <a:lnTo>
                    <a:pt x="545566" y="1091628"/>
                  </a:lnTo>
                  <a:lnTo>
                    <a:pt x="545566" y="1118908"/>
                  </a:lnTo>
                  <a:lnTo>
                    <a:pt x="572846" y="1118908"/>
                  </a:lnTo>
                  <a:lnTo>
                    <a:pt x="572846" y="1091628"/>
                  </a:lnTo>
                  <a:close/>
                </a:path>
                <a:path w="1118870" h="1119505">
                  <a:moveTo>
                    <a:pt x="572846" y="1037069"/>
                  </a:moveTo>
                  <a:lnTo>
                    <a:pt x="545566" y="1037069"/>
                  </a:lnTo>
                  <a:lnTo>
                    <a:pt x="545566" y="1009789"/>
                  </a:lnTo>
                  <a:lnTo>
                    <a:pt x="518299" y="1009789"/>
                  </a:lnTo>
                  <a:lnTo>
                    <a:pt x="491020" y="1009789"/>
                  </a:lnTo>
                  <a:lnTo>
                    <a:pt x="491020" y="1037069"/>
                  </a:lnTo>
                  <a:lnTo>
                    <a:pt x="463740" y="1037069"/>
                  </a:lnTo>
                  <a:lnTo>
                    <a:pt x="463740" y="1064348"/>
                  </a:lnTo>
                  <a:lnTo>
                    <a:pt x="491020" y="1064348"/>
                  </a:lnTo>
                  <a:lnTo>
                    <a:pt x="518299" y="1064348"/>
                  </a:lnTo>
                  <a:lnTo>
                    <a:pt x="545566" y="1064348"/>
                  </a:lnTo>
                  <a:lnTo>
                    <a:pt x="572846" y="1064348"/>
                  </a:lnTo>
                  <a:lnTo>
                    <a:pt x="572846" y="1037069"/>
                  </a:lnTo>
                  <a:close/>
                </a:path>
                <a:path w="1118870" h="1119505">
                  <a:moveTo>
                    <a:pt x="572846" y="955230"/>
                  </a:moveTo>
                  <a:lnTo>
                    <a:pt x="545566" y="955230"/>
                  </a:lnTo>
                  <a:lnTo>
                    <a:pt x="518299" y="955230"/>
                  </a:lnTo>
                  <a:lnTo>
                    <a:pt x="518299" y="982510"/>
                  </a:lnTo>
                  <a:lnTo>
                    <a:pt x="545566" y="982510"/>
                  </a:lnTo>
                  <a:lnTo>
                    <a:pt x="572846" y="982510"/>
                  </a:lnTo>
                  <a:lnTo>
                    <a:pt x="572846" y="955230"/>
                  </a:lnTo>
                  <a:close/>
                </a:path>
                <a:path w="1118870" h="1119505">
                  <a:moveTo>
                    <a:pt x="600125" y="982510"/>
                  </a:moveTo>
                  <a:lnTo>
                    <a:pt x="572846" y="982510"/>
                  </a:lnTo>
                  <a:lnTo>
                    <a:pt x="572846" y="1009789"/>
                  </a:lnTo>
                  <a:lnTo>
                    <a:pt x="600125" y="1009789"/>
                  </a:lnTo>
                  <a:lnTo>
                    <a:pt x="600125" y="982510"/>
                  </a:lnTo>
                  <a:close/>
                </a:path>
                <a:path w="1118870" h="1119505">
                  <a:moveTo>
                    <a:pt x="600125" y="873404"/>
                  </a:moveTo>
                  <a:lnTo>
                    <a:pt x="572846" y="873404"/>
                  </a:lnTo>
                  <a:lnTo>
                    <a:pt x="572846" y="900684"/>
                  </a:lnTo>
                  <a:lnTo>
                    <a:pt x="600125" y="900684"/>
                  </a:lnTo>
                  <a:lnTo>
                    <a:pt x="600125" y="873404"/>
                  </a:lnTo>
                  <a:close/>
                </a:path>
                <a:path w="1118870" h="1119505">
                  <a:moveTo>
                    <a:pt x="627405" y="1064348"/>
                  </a:moveTo>
                  <a:lnTo>
                    <a:pt x="600125" y="1064348"/>
                  </a:lnTo>
                  <a:lnTo>
                    <a:pt x="600125" y="1118908"/>
                  </a:lnTo>
                  <a:lnTo>
                    <a:pt x="627405" y="1118908"/>
                  </a:lnTo>
                  <a:lnTo>
                    <a:pt x="627405" y="1064348"/>
                  </a:lnTo>
                  <a:close/>
                </a:path>
                <a:path w="1118870" h="1119505">
                  <a:moveTo>
                    <a:pt x="627405" y="1009789"/>
                  </a:moveTo>
                  <a:lnTo>
                    <a:pt x="600125" y="1009789"/>
                  </a:lnTo>
                  <a:lnTo>
                    <a:pt x="600125" y="1037069"/>
                  </a:lnTo>
                  <a:lnTo>
                    <a:pt x="627405" y="1037069"/>
                  </a:lnTo>
                  <a:lnTo>
                    <a:pt x="627405" y="1009789"/>
                  </a:lnTo>
                  <a:close/>
                </a:path>
                <a:path w="1118870" h="1119505">
                  <a:moveTo>
                    <a:pt x="654685" y="955230"/>
                  </a:moveTo>
                  <a:lnTo>
                    <a:pt x="627405" y="955230"/>
                  </a:lnTo>
                  <a:lnTo>
                    <a:pt x="627405" y="900684"/>
                  </a:lnTo>
                  <a:lnTo>
                    <a:pt x="600125" y="900684"/>
                  </a:lnTo>
                  <a:lnTo>
                    <a:pt x="600125" y="927950"/>
                  </a:lnTo>
                  <a:lnTo>
                    <a:pt x="572846" y="927950"/>
                  </a:lnTo>
                  <a:lnTo>
                    <a:pt x="572846" y="955230"/>
                  </a:lnTo>
                  <a:lnTo>
                    <a:pt x="600125" y="955230"/>
                  </a:lnTo>
                  <a:lnTo>
                    <a:pt x="600125" y="982510"/>
                  </a:lnTo>
                  <a:lnTo>
                    <a:pt x="627405" y="982510"/>
                  </a:lnTo>
                  <a:lnTo>
                    <a:pt x="654685" y="982510"/>
                  </a:lnTo>
                  <a:lnTo>
                    <a:pt x="654685" y="955230"/>
                  </a:lnTo>
                  <a:close/>
                </a:path>
                <a:path w="1118870" h="1119505">
                  <a:moveTo>
                    <a:pt x="681964" y="1091628"/>
                  </a:moveTo>
                  <a:lnTo>
                    <a:pt x="654685" y="1091628"/>
                  </a:lnTo>
                  <a:lnTo>
                    <a:pt x="654685" y="1118908"/>
                  </a:lnTo>
                  <a:lnTo>
                    <a:pt x="681964" y="1118908"/>
                  </a:lnTo>
                  <a:lnTo>
                    <a:pt x="681964" y="1091628"/>
                  </a:lnTo>
                  <a:close/>
                </a:path>
                <a:path w="1118870" h="1119505">
                  <a:moveTo>
                    <a:pt x="681964" y="900684"/>
                  </a:moveTo>
                  <a:lnTo>
                    <a:pt x="654685" y="900684"/>
                  </a:lnTo>
                  <a:lnTo>
                    <a:pt x="654685" y="927950"/>
                  </a:lnTo>
                  <a:lnTo>
                    <a:pt x="681964" y="927950"/>
                  </a:lnTo>
                  <a:lnTo>
                    <a:pt x="681964" y="900684"/>
                  </a:lnTo>
                  <a:close/>
                </a:path>
                <a:path w="1118870" h="1119505">
                  <a:moveTo>
                    <a:pt x="709244" y="1009789"/>
                  </a:moveTo>
                  <a:lnTo>
                    <a:pt x="681964" y="1009789"/>
                  </a:lnTo>
                  <a:lnTo>
                    <a:pt x="654685" y="1009789"/>
                  </a:lnTo>
                  <a:lnTo>
                    <a:pt x="654685" y="1037069"/>
                  </a:lnTo>
                  <a:lnTo>
                    <a:pt x="627405" y="1037069"/>
                  </a:lnTo>
                  <a:lnTo>
                    <a:pt x="627405" y="1064348"/>
                  </a:lnTo>
                  <a:lnTo>
                    <a:pt x="654685" y="1064348"/>
                  </a:lnTo>
                  <a:lnTo>
                    <a:pt x="681964" y="1064348"/>
                  </a:lnTo>
                  <a:lnTo>
                    <a:pt x="681964" y="1037069"/>
                  </a:lnTo>
                  <a:lnTo>
                    <a:pt x="709244" y="1037069"/>
                  </a:lnTo>
                  <a:lnTo>
                    <a:pt x="709244" y="1009789"/>
                  </a:lnTo>
                  <a:close/>
                </a:path>
                <a:path w="1118870" h="1119505">
                  <a:moveTo>
                    <a:pt x="709244" y="873404"/>
                  </a:moveTo>
                  <a:lnTo>
                    <a:pt x="681964" y="873404"/>
                  </a:lnTo>
                  <a:lnTo>
                    <a:pt x="681964" y="900684"/>
                  </a:lnTo>
                  <a:lnTo>
                    <a:pt x="709244" y="900684"/>
                  </a:lnTo>
                  <a:lnTo>
                    <a:pt x="709244" y="873404"/>
                  </a:lnTo>
                  <a:close/>
                </a:path>
                <a:path w="1118870" h="1119505">
                  <a:moveTo>
                    <a:pt x="736523" y="982510"/>
                  </a:moveTo>
                  <a:lnTo>
                    <a:pt x="709244" y="982510"/>
                  </a:lnTo>
                  <a:lnTo>
                    <a:pt x="709244" y="1009789"/>
                  </a:lnTo>
                  <a:lnTo>
                    <a:pt x="736523" y="1009789"/>
                  </a:lnTo>
                  <a:lnTo>
                    <a:pt x="736523" y="982510"/>
                  </a:lnTo>
                  <a:close/>
                </a:path>
                <a:path w="1118870" h="1119505">
                  <a:moveTo>
                    <a:pt x="845629" y="1009789"/>
                  </a:moveTo>
                  <a:lnTo>
                    <a:pt x="818349" y="1009789"/>
                  </a:lnTo>
                  <a:lnTo>
                    <a:pt x="818349" y="1037069"/>
                  </a:lnTo>
                  <a:lnTo>
                    <a:pt x="791083" y="1037069"/>
                  </a:lnTo>
                  <a:lnTo>
                    <a:pt x="791083" y="1009789"/>
                  </a:lnTo>
                  <a:lnTo>
                    <a:pt x="818349" y="1009789"/>
                  </a:lnTo>
                  <a:lnTo>
                    <a:pt x="818349" y="982510"/>
                  </a:lnTo>
                  <a:lnTo>
                    <a:pt x="791083" y="982510"/>
                  </a:lnTo>
                  <a:lnTo>
                    <a:pt x="763803" y="982510"/>
                  </a:lnTo>
                  <a:lnTo>
                    <a:pt x="763803" y="1009789"/>
                  </a:lnTo>
                  <a:lnTo>
                    <a:pt x="736523" y="1009789"/>
                  </a:lnTo>
                  <a:lnTo>
                    <a:pt x="736523" y="1037069"/>
                  </a:lnTo>
                  <a:lnTo>
                    <a:pt x="709244" y="1037069"/>
                  </a:lnTo>
                  <a:lnTo>
                    <a:pt x="709244" y="1064348"/>
                  </a:lnTo>
                  <a:lnTo>
                    <a:pt x="681964" y="1064348"/>
                  </a:lnTo>
                  <a:lnTo>
                    <a:pt x="681964" y="1091628"/>
                  </a:lnTo>
                  <a:lnTo>
                    <a:pt x="709244" y="1091628"/>
                  </a:lnTo>
                  <a:lnTo>
                    <a:pt x="709244" y="1118908"/>
                  </a:lnTo>
                  <a:lnTo>
                    <a:pt x="736523" y="1118908"/>
                  </a:lnTo>
                  <a:lnTo>
                    <a:pt x="736523" y="1091628"/>
                  </a:lnTo>
                  <a:lnTo>
                    <a:pt x="763803" y="1091628"/>
                  </a:lnTo>
                  <a:lnTo>
                    <a:pt x="763803" y="1064348"/>
                  </a:lnTo>
                  <a:lnTo>
                    <a:pt x="791083" y="1064348"/>
                  </a:lnTo>
                  <a:lnTo>
                    <a:pt x="818349" y="1064348"/>
                  </a:lnTo>
                  <a:lnTo>
                    <a:pt x="845629" y="1064348"/>
                  </a:lnTo>
                  <a:lnTo>
                    <a:pt x="845629" y="1009789"/>
                  </a:lnTo>
                  <a:close/>
                </a:path>
                <a:path w="1118870" h="1119505">
                  <a:moveTo>
                    <a:pt x="872909" y="955230"/>
                  </a:moveTo>
                  <a:lnTo>
                    <a:pt x="845629" y="955230"/>
                  </a:lnTo>
                  <a:lnTo>
                    <a:pt x="818349" y="955230"/>
                  </a:lnTo>
                  <a:lnTo>
                    <a:pt x="818349" y="982510"/>
                  </a:lnTo>
                  <a:lnTo>
                    <a:pt x="845629" y="982510"/>
                  </a:lnTo>
                  <a:lnTo>
                    <a:pt x="845629" y="1009789"/>
                  </a:lnTo>
                  <a:lnTo>
                    <a:pt x="872909" y="1009789"/>
                  </a:lnTo>
                  <a:lnTo>
                    <a:pt x="872909" y="955230"/>
                  </a:lnTo>
                  <a:close/>
                </a:path>
                <a:path w="1118870" h="1119505">
                  <a:moveTo>
                    <a:pt x="872909" y="900684"/>
                  </a:moveTo>
                  <a:lnTo>
                    <a:pt x="845629" y="900684"/>
                  </a:lnTo>
                  <a:lnTo>
                    <a:pt x="818349" y="900684"/>
                  </a:lnTo>
                  <a:lnTo>
                    <a:pt x="818349" y="873404"/>
                  </a:lnTo>
                  <a:lnTo>
                    <a:pt x="791083" y="873404"/>
                  </a:lnTo>
                  <a:lnTo>
                    <a:pt x="763803" y="873404"/>
                  </a:lnTo>
                  <a:lnTo>
                    <a:pt x="736523" y="873404"/>
                  </a:lnTo>
                  <a:lnTo>
                    <a:pt x="736523" y="927950"/>
                  </a:lnTo>
                  <a:lnTo>
                    <a:pt x="709244" y="927950"/>
                  </a:lnTo>
                  <a:lnTo>
                    <a:pt x="681964" y="927950"/>
                  </a:lnTo>
                  <a:lnTo>
                    <a:pt x="681964" y="982510"/>
                  </a:lnTo>
                  <a:lnTo>
                    <a:pt x="709244" y="982510"/>
                  </a:lnTo>
                  <a:lnTo>
                    <a:pt x="709244" y="955230"/>
                  </a:lnTo>
                  <a:lnTo>
                    <a:pt x="736523" y="955230"/>
                  </a:lnTo>
                  <a:lnTo>
                    <a:pt x="736523" y="982510"/>
                  </a:lnTo>
                  <a:lnTo>
                    <a:pt x="763803" y="982510"/>
                  </a:lnTo>
                  <a:lnTo>
                    <a:pt x="763803" y="955230"/>
                  </a:lnTo>
                  <a:lnTo>
                    <a:pt x="791083" y="955230"/>
                  </a:lnTo>
                  <a:lnTo>
                    <a:pt x="791083" y="927950"/>
                  </a:lnTo>
                  <a:lnTo>
                    <a:pt x="763803" y="927950"/>
                  </a:lnTo>
                  <a:lnTo>
                    <a:pt x="763803" y="900684"/>
                  </a:lnTo>
                  <a:lnTo>
                    <a:pt x="791083" y="900684"/>
                  </a:lnTo>
                  <a:lnTo>
                    <a:pt x="791083" y="927950"/>
                  </a:lnTo>
                  <a:lnTo>
                    <a:pt x="818349" y="927950"/>
                  </a:lnTo>
                  <a:lnTo>
                    <a:pt x="845629" y="927950"/>
                  </a:lnTo>
                  <a:lnTo>
                    <a:pt x="872909" y="927950"/>
                  </a:lnTo>
                  <a:lnTo>
                    <a:pt x="872909" y="900684"/>
                  </a:lnTo>
                  <a:close/>
                </a:path>
                <a:path w="1118870" h="1119505">
                  <a:moveTo>
                    <a:pt x="900188" y="1091628"/>
                  </a:moveTo>
                  <a:lnTo>
                    <a:pt x="872909" y="1091628"/>
                  </a:lnTo>
                  <a:lnTo>
                    <a:pt x="845629" y="1091628"/>
                  </a:lnTo>
                  <a:lnTo>
                    <a:pt x="845629" y="1118908"/>
                  </a:lnTo>
                  <a:lnTo>
                    <a:pt x="872909" y="1118908"/>
                  </a:lnTo>
                  <a:lnTo>
                    <a:pt x="900188" y="1118908"/>
                  </a:lnTo>
                  <a:lnTo>
                    <a:pt x="900188" y="1091628"/>
                  </a:lnTo>
                  <a:close/>
                </a:path>
                <a:path w="1118870" h="1119505">
                  <a:moveTo>
                    <a:pt x="954747" y="1064348"/>
                  </a:moveTo>
                  <a:lnTo>
                    <a:pt x="927468" y="1064348"/>
                  </a:lnTo>
                  <a:lnTo>
                    <a:pt x="927468" y="1037069"/>
                  </a:lnTo>
                  <a:lnTo>
                    <a:pt x="900188" y="1037069"/>
                  </a:lnTo>
                  <a:lnTo>
                    <a:pt x="872909" y="1037069"/>
                  </a:lnTo>
                  <a:lnTo>
                    <a:pt x="872909" y="1064348"/>
                  </a:lnTo>
                  <a:lnTo>
                    <a:pt x="900188" y="1064348"/>
                  </a:lnTo>
                  <a:lnTo>
                    <a:pt x="900188" y="1091628"/>
                  </a:lnTo>
                  <a:lnTo>
                    <a:pt x="927468" y="1091628"/>
                  </a:lnTo>
                  <a:lnTo>
                    <a:pt x="954747" y="1091628"/>
                  </a:lnTo>
                  <a:lnTo>
                    <a:pt x="954747" y="1064348"/>
                  </a:lnTo>
                  <a:close/>
                </a:path>
                <a:path w="1118870" h="1119505">
                  <a:moveTo>
                    <a:pt x="1063866" y="1064348"/>
                  </a:moveTo>
                  <a:lnTo>
                    <a:pt x="1036586" y="1064348"/>
                  </a:lnTo>
                  <a:lnTo>
                    <a:pt x="1036586" y="1009789"/>
                  </a:lnTo>
                  <a:lnTo>
                    <a:pt x="1009307" y="1009789"/>
                  </a:lnTo>
                  <a:lnTo>
                    <a:pt x="1009307" y="1037069"/>
                  </a:lnTo>
                  <a:lnTo>
                    <a:pt x="982027" y="1037069"/>
                  </a:lnTo>
                  <a:lnTo>
                    <a:pt x="982027" y="1009789"/>
                  </a:lnTo>
                  <a:lnTo>
                    <a:pt x="954747" y="1009789"/>
                  </a:lnTo>
                  <a:lnTo>
                    <a:pt x="954747" y="1064348"/>
                  </a:lnTo>
                  <a:lnTo>
                    <a:pt x="982027" y="1064348"/>
                  </a:lnTo>
                  <a:lnTo>
                    <a:pt x="982027" y="1118908"/>
                  </a:lnTo>
                  <a:lnTo>
                    <a:pt x="1009307" y="1118908"/>
                  </a:lnTo>
                  <a:lnTo>
                    <a:pt x="1036586" y="1118908"/>
                  </a:lnTo>
                  <a:lnTo>
                    <a:pt x="1036586" y="1091628"/>
                  </a:lnTo>
                  <a:lnTo>
                    <a:pt x="1063866" y="1091628"/>
                  </a:lnTo>
                  <a:lnTo>
                    <a:pt x="1063866" y="1064348"/>
                  </a:lnTo>
                  <a:close/>
                </a:path>
                <a:path w="1118870" h="1119505">
                  <a:moveTo>
                    <a:pt x="1091133" y="955230"/>
                  </a:moveTo>
                  <a:lnTo>
                    <a:pt x="1063866" y="955230"/>
                  </a:lnTo>
                  <a:lnTo>
                    <a:pt x="1063866" y="982510"/>
                  </a:lnTo>
                  <a:lnTo>
                    <a:pt x="1091133" y="982510"/>
                  </a:lnTo>
                  <a:lnTo>
                    <a:pt x="1091133" y="955230"/>
                  </a:lnTo>
                  <a:close/>
                </a:path>
                <a:path w="1118870" h="1119505">
                  <a:moveTo>
                    <a:pt x="1118425" y="1009789"/>
                  </a:moveTo>
                  <a:lnTo>
                    <a:pt x="1091133" y="1009789"/>
                  </a:lnTo>
                  <a:lnTo>
                    <a:pt x="1063866" y="1009789"/>
                  </a:lnTo>
                  <a:lnTo>
                    <a:pt x="1063866" y="1064348"/>
                  </a:lnTo>
                  <a:lnTo>
                    <a:pt x="1091133" y="1064348"/>
                  </a:lnTo>
                  <a:lnTo>
                    <a:pt x="1091133" y="1091628"/>
                  </a:lnTo>
                  <a:lnTo>
                    <a:pt x="1118425" y="1091628"/>
                  </a:lnTo>
                  <a:lnTo>
                    <a:pt x="1118425" y="1009789"/>
                  </a:lnTo>
                  <a:close/>
                </a:path>
                <a:path w="1118870" h="1119505">
                  <a:moveTo>
                    <a:pt x="1118425" y="818845"/>
                  </a:moveTo>
                  <a:lnTo>
                    <a:pt x="1091133" y="818845"/>
                  </a:lnTo>
                  <a:lnTo>
                    <a:pt x="1063866" y="818845"/>
                  </a:lnTo>
                  <a:lnTo>
                    <a:pt x="1063866" y="846124"/>
                  </a:lnTo>
                  <a:lnTo>
                    <a:pt x="1036586" y="846124"/>
                  </a:lnTo>
                  <a:lnTo>
                    <a:pt x="1036586" y="900684"/>
                  </a:lnTo>
                  <a:lnTo>
                    <a:pt x="1009307" y="900684"/>
                  </a:lnTo>
                  <a:lnTo>
                    <a:pt x="1009307" y="982510"/>
                  </a:lnTo>
                  <a:lnTo>
                    <a:pt x="1036586" y="982510"/>
                  </a:lnTo>
                  <a:lnTo>
                    <a:pt x="1036586" y="955230"/>
                  </a:lnTo>
                  <a:lnTo>
                    <a:pt x="1063866" y="955230"/>
                  </a:lnTo>
                  <a:lnTo>
                    <a:pt x="1063866" y="873404"/>
                  </a:lnTo>
                  <a:lnTo>
                    <a:pt x="1091133" y="873404"/>
                  </a:lnTo>
                  <a:lnTo>
                    <a:pt x="1091133" y="846124"/>
                  </a:lnTo>
                  <a:lnTo>
                    <a:pt x="1118425" y="846124"/>
                  </a:lnTo>
                  <a:lnTo>
                    <a:pt x="1118425" y="818845"/>
                  </a:lnTo>
                  <a:close/>
                </a:path>
                <a:path w="1118870" h="1119505">
                  <a:moveTo>
                    <a:pt x="1118425" y="163830"/>
                  </a:moveTo>
                  <a:lnTo>
                    <a:pt x="927468" y="163830"/>
                  </a:lnTo>
                  <a:lnTo>
                    <a:pt x="927468" y="191770"/>
                  </a:lnTo>
                  <a:lnTo>
                    <a:pt x="1118425" y="191770"/>
                  </a:lnTo>
                  <a:lnTo>
                    <a:pt x="1118425" y="1638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551629"/>
              <a:ext cx="1118870" cy="1118870"/>
            </a:xfrm>
            <a:custGeom>
              <a:avLst/>
              <a:gdLst/>
              <a:ahLst/>
              <a:cxnLst/>
              <a:rect l="l" t="t" r="r" b="b"/>
              <a:pathLst>
                <a:path w="1118870" h="1118870">
                  <a:moveTo>
                    <a:pt x="136398" y="982510"/>
                  </a:moveTo>
                  <a:lnTo>
                    <a:pt x="54559" y="982510"/>
                  </a:lnTo>
                  <a:lnTo>
                    <a:pt x="54559" y="1064348"/>
                  </a:lnTo>
                  <a:lnTo>
                    <a:pt x="136398" y="1064348"/>
                  </a:lnTo>
                  <a:lnTo>
                    <a:pt x="136398" y="982510"/>
                  </a:lnTo>
                  <a:close/>
                </a:path>
                <a:path w="1118870" h="1118870">
                  <a:moveTo>
                    <a:pt x="136398" y="55054"/>
                  </a:moveTo>
                  <a:lnTo>
                    <a:pt x="54559" y="55054"/>
                  </a:lnTo>
                  <a:lnTo>
                    <a:pt x="54559" y="136880"/>
                  </a:lnTo>
                  <a:lnTo>
                    <a:pt x="136398" y="136880"/>
                  </a:lnTo>
                  <a:lnTo>
                    <a:pt x="136398" y="55054"/>
                  </a:lnTo>
                  <a:close/>
                </a:path>
                <a:path w="1118870" h="1118870">
                  <a:moveTo>
                    <a:pt x="190957" y="955230"/>
                  </a:moveTo>
                  <a:lnTo>
                    <a:pt x="163677" y="955230"/>
                  </a:lnTo>
                  <a:lnTo>
                    <a:pt x="163677" y="1091628"/>
                  </a:lnTo>
                  <a:lnTo>
                    <a:pt x="190957" y="1091628"/>
                  </a:lnTo>
                  <a:lnTo>
                    <a:pt x="190957" y="955230"/>
                  </a:lnTo>
                  <a:close/>
                </a:path>
                <a:path w="1118870" h="1118870">
                  <a:moveTo>
                    <a:pt x="190957" y="928370"/>
                  </a:moveTo>
                  <a:lnTo>
                    <a:pt x="0" y="928370"/>
                  </a:lnTo>
                  <a:lnTo>
                    <a:pt x="0" y="955040"/>
                  </a:lnTo>
                  <a:lnTo>
                    <a:pt x="0" y="1092200"/>
                  </a:lnTo>
                  <a:lnTo>
                    <a:pt x="0" y="1118870"/>
                  </a:lnTo>
                  <a:lnTo>
                    <a:pt x="190957" y="1118870"/>
                  </a:lnTo>
                  <a:lnTo>
                    <a:pt x="190957" y="1092200"/>
                  </a:lnTo>
                  <a:lnTo>
                    <a:pt x="27279" y="1092200"/>
                  </a:lnTo>
                  <a:lnTo>
                    <a:pt x="27279" y="955040"/>
                  </a:lnTo>
                  <a:lnTo>
                    <a:pt x="190957" y="955040"/>
                  </a:lnTo>
                  <a:lnTo>
                    <a:pt x="190957" y="928370"/>
                  </a:lnTo>
                  <a:close/>
                </a:path>
                <a:path w="1118870" h="1118870">
                  <a:moveTo>
                    <a:pt x="954747" y="927950"/>
                  </a:moveTo>
                  <a:lnTo>
                    <a:pt x="927468" y="927950"/>
                  </a:lnTo>
                  <a:lnTo>
                    <a:pt x="927468" y="955230"/>
                  </a:lnTo>
                  <a:lnTo>
                    <a:pt x="954747" y="955230"/>
                  </a:lnTo>
                  <a:lnTo>
                    <a:pt x="954747" y="927950"/>
                  </a:lnTo>
                  <a:close/>
                </a:path>
                <a:path w="1118870" h="1118870">
                  <a:moveTo>
                    <a:pt x="1009307" y="900684"/>
                  </a:moveTo>
                  <a:lnTo>
                    <a:pt x="982027" y="900684"/>
                  </a:lnTo>
                  <a:lnTo>
                    <a:pt x="982027" y="982510"/>
                  </a:lnTo>
                  <a:lnTo>
                    <a:pt x="1009307" y="982510"/>
                  </a:lnTo>
                  <a:lnTo>
                    <a:pt x="1009307" y="900684"/>
                  </a:lnTo>
                  <a:close/>
                </a:path>
                <a:path w="1118870" h="1118870">
                  <a:moveTo>
                    <a:pt x="1009307" y="873760"/>
                  </a:moveTo>
                  <a:lnTo>
                    <a:pt x="872909" y="873760"/>
                  </a:lnTo>
                  <a:lnTo>
                    <a:pt x="872909" y="900430"/>
                  </a:lnTo>
                  <a:lnTo>
                    <a:pt x="872909" y="982980"/>
                  </a:lnTo>
                  <a:lnTo>
                    <a:pt x="872909" y="1009650"/>
                  </a:lnTo>
                  <a:lnTo>
                    <a:pt x="1009307" y="1009650"/>
                  </a:lnTo>
                  <a:lnTo>
                    <a:pt x="1009307" y="982980"/>
                  </a:lnTo>
                  <a:lnTo>
                    <a:pt x="900188" y="982980"/>
                  </a:lnTo>
                  <a:lnTo>
                    <a:pt x="900188" y="900430"/>
                  </a:lnTo>
                  <a:lnTo>
                    <a:pt x="1009307" y="900430"/>
                  </a:lnTo>
                  <a:lnTo>
                    <a:pt x="1009307" y="873760"/>
                  </a:lnTo>
                  <a:close/>
                </a:path>
                <a:path w="1118870" h="1118870">
                  <a:moveTo>
                    <a:pt x="1063866" y="55054"/>
                  </a:moveTo>
                  <a:lnTo>
                    <a:pt x="982027" y="55054"/>
                  </a:lnTo>
                  <a:lnTo>
                    <a:pt x="982027" y="136880"/>
                  </a:lnTo>
                  <a:lnTo>
                    <a:pt x="1063866" y="136880"/>
                  </a:lnTo>
                  <a:lnTo>
                    <a:pt x="1063866" y="55054"/>
                  </a:lnTo>
                  <a:close/>
                </a:path>
                <a:path w="1118870" h="1118870">
                  <a:moveTo>
                    <a:pt x="1118425" y="0"/>
                  </a:moveTo>
                  <a:lnTo>
                    <a:pt x="1091133" y="0"/>
                  </a:lnTo>
                  <a:lnTo>
                    <a:pt x="1091133" y="27940"/>
                  </a:lnTo>
                  <a:lnTo>
                    <a:pt x="1091133" y="163830"/>
                  </a:lnTo>
                  <a:lnTo>
                    <a:pt x="954747" y="163830"/>
                  </a:lnTo>
                  <a:lnTo>
                    <a:pt x="954747" y="27940"/>
                  </a:lnTo>
                  <a:lnTo>
                    <a:pt x="1091133" y="27940"/>
                  </a:lnTo>
                  <a:lnTo>
                    <a:pt x="1091133" y="0"/>
                  </a:lnTo>
                  <a:lnTo>
                    <a:pt x="927468" y="0"/>
                  </a:lnTo>
                  <a:lnTo>
                    <a:pt x="927468" y="27940"/>
                  </a:lnTo>
                  <a:lnTo>
                    <a:pt x="927468" y="163830"/>
                  </a:lnTo>
                  <a:lnTo>
                    <a:pt x="927468" y="191770"/>
                  </a:lnTo>
                  <a:lnTo>
                    <a:pt x="1118425" y="191770"/>
                  </a:lnTo>
                  <a:lnTo>
                    <a:pt x="1118425" y="164160"/>
                  </a:lnTo>
                  <a:lnTo>
                    <a:pt x="1118425" y="163830"/>
                  </a:lnTo>
                  <a:lnTo>
                    <a:pt x="1118425" y="27940"/>
                  </a:lnTo>
                  <a:lnTo>
                    <a:pt x="1118425" y="27774"/>
                  </a:lnTo>
                  <a:lnTo>
                    <a:pt x="11184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90332" y="128967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542270" cy="7388859"/>
            <a:chOff x="73727" y="83569"/>
            <a:chExt cx="10542270" cy="7388859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1554" y="4218987"/>
              <a:ext cx="3079750" cy="1708150"/>
            </a:xfrm>
            <a:custGeom>
              <a:avLst/>
              <a:gdLst/>
              <a:ahLst/>
              <a:cxnLst/>
              <a:rect l="l" t="t" r="r" b="b"/>
              <a:pathLst>
                <a:path w="3079750" h="1708150">
                  <a:moveTo>
                    <a:pt x="389153" y="1708152"/>
                  </a:moveTo>
                  <a:lnTo>
                    <a:pt x="389153" y="1411785"/>
                  </a:lnTo>
                  <a:lnTo>
                    <a:pt x="389153" y="827882"/>
                  </a:lnTo>
                  <a:lnTo>
                    <a:pt x="389153" y="257075"/>
                  </a:lnTo>
                  <a:lnTo>
                    <a:pt x="389153" y="0"/>
                  </a:lnTo>
                </a:path>
                <a:path w="3079750" h="1708150">
                  <a:moveTo>
                    <a:pt x="0" y="262150"/>
                  </a:moveTo>
                  <a:lnTo>
                    <a:pt x="3079753" y="26215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534650" cy="7381240"/>
            </a:xfrm>
            <a:custGeom>
              <a:avLst/>
              <a:gdLst/>
              <a:ahLst/>
              <a:cxnLst/>
              <a:rect l="l" t="t" r="r" b="b"/>
              <a:pathLst>
                <a:path w="10534650" h="7381240">
                  <a:moveTo>
                    <a:pt x="0" y="0"/>
                  </a:moveTo>
                  <a:lnTo>
                    <a:pt x="10534459" y="0"/>
                  </a:lnTo>
                  <a:lnTo>
                    <a:pt x="10534459" y="7381219"/>
                  </a:lnTo>
                  <a:lnTo>
                    <a:pt x="0" y="7381219"/>
                  </a:lnTo>
                  <a:lnTo>
                    <a:pt x="0" y="0"/>
                  </a:lnTo>
                  <a:close/>
                </a:path>
                <a:path w="10534650" h="7381240">
                  <a:moveTo>
                    <a:pt x="2731813" y="3414984"/>
                  </a:moveTo>
                  <a:lnTo>
                    <a:pt x="2780006" y="3414097"/>
                  </a:lnTo>
                  <a:lnTo>
                    <a:pt x="2827753" y="3411458"/>
                  </a:lnTo>
                  <a:lnTo>
                    <a:pt x="2875020" y="3407097"/>
                  </a:lnTo>
                  <a:lnTo>
                    <a:pt x="2921777" y="3401045"/>
                  </a:lnTo>
                  <a:lnTo>
                    <a:pt x="2967994" y="3393335"/>
                  </a:lnTo>
                  <a:lnTo>
                    <a:pt x="3013639" y="3383995"/>
                  </a:lnTo>
                  <a:lnTo>
                    <a:pt x="3058680" y="3373059"/>
                  </a:lnTo>
                  <a:lnTo>
                    <a:pt x="3103088" y="3360556"/>
                  </a:lnTo>
                  <a:lnTo>
                    <a:pt x="3146830" y="3346518"/>
                  </a:lnTo>
                  <a:lnTo>
                    <a:pt x="3189876" y="3330976"/>
                  </a:lnTo>
                  <a:lnTo>
                    <a:pt x="3232195" y="3313961"/>
                  </a:lnTo>
                  <a:lnTo>
                    <a:pt x="3273755" y="3295504"/>
                  </a:lnTo>
                  <a:lnTo>
                    <a:pt x="3314526" y="3275637"/>
                  </a:lnTo>
                  <a:lnTo>
                    <a:pt x="3354477" y="3254389"/>
                  </a:lnTo>
                  <a:lnTo>
                    <a:pt x="3393576" y="3231793"/>
                  </a:lnTo>
                  <a:lnTo>
                    <a:pt x="3431792" y="3207879"/>
                  </a:lnTo>
                  <a:lnTo>
                    <a:pt x="3469094" y="3182678"/>
                  </a:lnTo>
                  <a:lnTo>
                    <a:pt x="3505452" y="3156222"/>
                  </a:lnTo>
                  <a:lnTo>
                    <a:pt x="3540833" y="3128542"/>
                  </a:lnTo>
                  <a:lnTo>
                    <a:pt x="3575208" y="3099668"/>
                  </a:lnTo>
                  <a:lnTo>
                    <a:pt x="3608545" y="3069631"/>
                  </a:lnTo>
                  <a:lnTo>
                    <a:pt x="3640812" y="3038464"/>
                  </a:lnTo>
                  <a:lnTo>
                    <a:pt x="3671980" y="3006196"/>
                  </a:lnTo>
                  <a:lnTo>
                    <a:pt x="3702016" y="2972860"/>
                  </a:lnTo>
                  <a:lnTo>
                    <a:pt x="3730890" y="2938485"/>
                  </a:lnTo>
                  <a:lnTo>
                    <a:pt x="3758570" y="2903103"/>
                  </a:lnTo>
                  <a:lnTo>
                    <a:pt x="3785027" y="2866746"/>
                  </a:lnTo>
                  <a:lnTo>
                    <a:pt x="3810227" y="2829443"/>
                  </a:lnTo>
                  <a:lnTo>
                    <a:pt x="3834141" y="2791227"/>
                  </a:lnTo>
                  <a:lnTo>
                    <a:pt x="3856737" y="2752128"/>
                  </a:lnTo>
                  <a:lnTo>
                    <a:pt x="3877985" y="2712178"/>
                  </a:lnTo>
                  <a:lnTo>
                    <a:pt x="3897853" y="2671407"/>
                  </a:lnTo>
                  <a:lnTo>
                    <a:pt x="3916310" y="2629847"/>
                  </a:lnTo>
                  <a:lnTo>
                    <a:pt x="3933325" y="2587528"/>
                  </a:lnTo>
                  <a:lnTo>
                    <a:pt x="3948867" y="2544482"/>
                  </a:lnTo>
                  <a:lnTo>
                    <a:pt x="3962904" y="2500740"/>
                  </a:lnTo>
                  <a:lnTo>
                    <a:pt x="3975407" y="2456332"/>
                  </a:lnTo>
                  <a:lnTo>
                    <a:pt x="3986344" y="2411290"/>
                  </a:lnTo>
                  <a:lnTo>
                    <a:pt x="3995683" y="2365646"/>
                  </a:lnTo>
                  <a:lnTo>
                    <a:pt x="4003394" y="2319429"/>
                  </a:lnTo>
                  <a:lnTo>
                    <a:pt x="4009445" y="2272672"/>
                  </a:lnTo>
                  <a:lnTo>
                    <a:pt x="4013806" y="2225404"/>
                  </a:lnTo>
                  <a:lnTo>
                    <a:pt x="4016445" y="2177658"/>
                  </a:lnTo>
                  <a:lnTo>
                    <a:pt x="4017332" y="2129464"/>
                  </a:lnTo>
                  <a:lnTo>
                    <a:pt x="4016445" y="2081271"/>
                  </a:lnTo>
                  <a:lnTo>
                    <a:pt x="4013806" y="2033524"/>
                  </a:lnTo>
                  <a:lnTo>
                    <a:pt x="4009445" y="1986257"/>
                  </a:lnTo>
                  <a:lnTo>
                    <a:pt x="4003394" y="1939499"/>
                  </a:lnTo>
                  <a:lnTo>
                    <a:pt x="3995683" y="1893283"/>
                  </a:lnTo>
                  <a:lnTo>
                    <a:pt x="3986344" y="1847638"/>
                  </a:lnTo>
                  <a:lnTo>
                    <a:pt x="3975407" y="1802596"/>
                  </a:lnTo>
                  <a:lnTo>
                    <a:pt x="3962904" y="1758189"/>
                  </a:lnTo>
                  <a:lnTo>
                    <a:pt x="3948867" y="1714446"/>
                  </a:lnTo>
                  <a:lnTo>
                    <a:pt x="3933325" y="1671400"/>
                  </a:lnTo>
                  <a:lnTo>
                    <a:pt x="3916310" y="1629081"/>
                  </a:lnTo>
                  <a:lnTo>
                    <a:pt x="3897853" y="1587521"/>
                  </a:lnTo>
                  <a:lnTo>
                    <a:pt x="3877985" y="1546750"/>
                  </a:lnTo>
                  <a:lnTo>
                    <a:pt x="3856737" y="1506799"/>
                  </a:lnTo>
                  <a:lnTo>
                    <a:pt x="3834141" y="1467701"/>
                  </a:lnTo>
                  <a:lnTo>
                    <a:pt x="3810227" y="1429484"/>
                  </a:lnTo>
                  <a:lnTo>
                    <a:pt x="3785027" y="1392182"/>
                  </a:lnTo>
                  <a:lnTo>
                    <a:pt x="3758570" y="1355824"/>
                  </a:lnTo>
                  <a:lnTo>
                    <a:pt x="3730890" y="1320443"/>
                  </a:lnTo>
                  <a:lnTo>
                    <a:pt x="3702016" y="1286068"/>
                  </a:lnTo>
                  <a:lnTo>
                    <a:pt x="3671980" y="1252731"/>
                  </a:lnTo>
                  <a:lnTo>
                    <a:pt x="3640812" y="1220464"/>
                  </a:lnTo>
                  <a:lnTo>
                    <a:pt x="3608545" y="1189296"/>
                  </a:lnTo>
                  <a:lnTo>
                    <a:pt x="3575208" y="1159260"/>
                  </a:lnTo>
                  <a:lnTo>
                    <a:pt x="3540833" y="1130386"/>
                  </a:lnTo>
                  <a:lnTo>
                    <a:pt x="3505452" y="1102705"/>
                  </a:lnTo>
                  <a:lnTo>
                    <a:pt x="3469094" y="1076249"/>
                  </a:lnTo>
                  <a:lnTo>
                    <a:pt x="3431792" y="1051049"/>
                  </a:lnTo>
                  <a:lnTo>
                    <a:pt x="3393576" y="1027135"/>
                  </a:lnTo>
                  <a:lnTo>
                    <a:pt x="3354477" y="1004538"/>
                  </a:lnTo>
                  <a:lnTo>
                    <a:pt x="3314526" y="983291"/>
                  </a:lnTo>
                  <a:lnTo>
                    <a:pt x="3273755" y="963423"/>
                  </a:lnTo>
                  <a:lnTo>
                    <a:pt x="3232195" y="944966"/>
                  </a:lnTo>
                  <a:lnTo>
                    <a:pt x="3189876" y="927951"/>
                  </a:lnTo>
                  <a:lnTo>
                    <a:pt x="3146830" y="912409"/>
                  </a:lnTo>
                  <a:lnTo>
                    <a:pt x="3103088" y="898371"/>
                  </a:lnTo>
                  <a:lnTo>
                    <a:pt x="3058680" y="885869"/>
                  </a:lnTo>
                  <a:lnTo>
                    <a:pt x="3013639" y="874932"/>
                  </a:lnTo>
                  <a:lnTo>
                    <a:pt x="2967994" y="865593"/>
                  </a:lnTo>
                  <a:lnTo>
                    <a:pt x="2921777" y="857882"/>
                  </a:lnTo>
                  <a:lnTo>
                    <a:pt x="2875020" y="851831"/>
                  </a:lnTo>
                  <a:lnTo>
                    <a:pt x="2827753" y="847470"/>
                  </a:lnTo>
                  <a:lnTo>
                    <a:pt x="2780006" y="844830"/>
                  </a:lnTo>
                  <a:lnTo>
                    <a:pt x="2731813" y="843944"/>
                  </a:lnTo>
                  <a:lnTo>
                    <a:pt x="2683619" y="844830"/>
                  </a:lnTo>
                  <a:lnTo>
                    <a:pt x="2635873" y="847470"/>
                  </a:lnTo>
                  <a:lnTo>
                    <a:pt x="2588605" y="851831"/>
                  </a:lnTo>
                  <a:lnTo>
                    <a:pt x="2541848" y="857882"/>
                  </a:lnTo>
                  <a:lnTo>
                    <a:pt x="2495631" y="865593"/>
                  </a:lnTo>
                  <a:lnTo>
                    <a:pt x="2449986" y="874932"/>
                  </a:lnTo>
                  <a:lnTo>
                    <a:pt x="2404945" y="885869"/>
                  </a:lnTo>
                  <a:lnTo>
                    <a:pt x="2360537" y="898371"/>
                  </a:lnTo>
                  <a:lnTo>
                    <a:pt x="2316795" y="912409"/>
                  </a:lnTo>
                  <a:lnTo>
                    <a:pt x="2273748" y="927951"/>
                  </a:lnTo>
                  <a:lnTo>
                    <a:pt x="2231430" y="944966"/>
                  </a:lnTo>
                  <a:lnTo>
                    <a:pt x="2189869" y="963423"/>
                  </a:lnTo>
                  <a:lnTo>
                    <a:pt x="2149098" y="983291"/>
                  </a:lnTo>
                  <a:lnTo>
                    <a:pt x="2109148" y="1004538"/>
                  </a:lnTo>
                  <a:lnTo>
                    <a:pt x="2070049" y="1027135"/>
                  </a:lnTo>
                  <a:lnTo>
                    <a:pt x="2031833" y="1051049"/>
                  </a:lnTo>
                  <a:lnTo>
                    <a:pt x="1994530" y="1076249"/>
                  </a:lnTo>
                  <a:lnTo>
                    <a:pt x="1958173" y="1102705"/>
                  </a:lnTo>
                  <a:lnTo>
                    <a:pt x="1922791" y="1130386"/>
                  </a:lnTo>
                  <a:lnTo>
                    <a:pt x="1888416" y="1159260"/>
                  </a:lnTo>
                  <a:lnTo>
                    <a:pt x="1855080" y="1189296"/>
                  </a:lnTo>
                  <a:lnTo>
                    <a:pt x="1822812" y="1220464"/>
                  </a:lnTo>
                  <a:lnTo>
                    <a:pt x="1791644" y="1252731"/>
                  </a:lnTo>
                  <a:lnTo>
                    <a:pt x="1761608" y="1286068"/>
                  </a:lnTo>
                  <a:lnTo>
                    <a:pt x="1732734" y="1320443"/>
                  </a:lnTo>
                  <a:lnTo>
                    <a:pt x="1705054" y="1355824"/>
                  </a:lnTo>
                  <a:lnTo>
                    <a:pt x="1678598" y="1392182"/>
                  </a:lnTo>
                  <a:lnTo>
                    <a:pt x="1653397" y="1429484"/>
                  </a:lnTo>
                  <a:lnTo>
                    <a:pt x="1629483" y="1467701"/>
                  </a:lnTo>
                  <a:lnTo>
                    <a:pt x="1606887" y="1506799"/>
                  </a:lnTo>
                  <a:lnTo>
                    <a:pt x="1585639" y="1546750"/>
                  </a:lnTo>
                  <a:lnTo>
                    <a:pt x="1565771" y="1587521"/>
                  </a:lnTo>
                  <a:lnTo>
                    <a:pt x="1547314" y="1629081"/>
                  </a:lnTo>
                  <a:lnTo>
                    <a:pt x="1530299" y="1671400"/>
                  </a:lnTo>
                  <a:lnTo>
                    <a:pt x="1514758" y="1714446"/>
                  </a:lnTo>
                  <a:lnTo>
                    <a:pt x="1500720" y="1758189"/>
                  </a:lnTo>
                  <a:lnTo>
                    <a:pt x="1488217" y="1802596"/>
                  </a:lnTo>
                  <a:lnTo>
                    <a:pt x="1477280" y="1847638"/>
                  </a:lnTo>
                  <a:lnTo>
                    <a:pt x="1467941" y="1893283"/>
                  </a:lnTo>
                  <a:lnTo>
                    <a:pt x="1460230" y="1939499"/>
                  </a:lnTo>
                  <a:lnTo>
                    <a:pt x="1454179" y="1986257"/>
                  </a:lnTo>
                  <a:lnTo>
                    <a:pt x="1449818" y="2033524"/>
                  </a:lnTo>
                  <a:lnTo>
                    <a:pt x="1447179" y="2081271"/>
                  </a:lnTo>
                  <a:lnTo>
                    <a:pt x="1446292" y="2129464"/>
                  </a:lnTo>
                  <a:lnTo>
                    <a:pt x="1447179" y="2177658"/>
                  </a:lnTo>
                  <a:lnTo>
                    <a:pt x="1449818" y="2225404"/>
                  </a:lnTo>
                  <a:lnTo>
                    <a:pt x="1454179" y="2272672"/>
                  </a:lnTo>
                  <a:lnTo>
                    <a:pt x="1460230" y="2319429"/>
                  </a:lnTo>
                  <a:lnTo>
                    <a:pt x="1467941" y="2365646"/>
                  </a:lnTo>
                  <a:lnTo>
                    <a:pt x="1477280" y="2411290"/>
                  </a:lnTo>
                  <a:lnTo>
                    <a:pt x="1488217" y="2456332"/>
                  </a:lnTo>
                  <a:lnTo>
                    <a:pt x="1500720" y="2500740"/>
                  </a:lnTo>
                  <a:lnTo>
                    <a:pt x="1514758" y="2544482"/>
                  </a:lnTo>
                  <a:lnTo>
                    <a:pt x="1530299" y="2587528"/>
                  </a:lnTo>
                  <a:lnTo>
                    <a:pt x="1547314" y="2629847"/>
                  </a:lnTo>
                  <a:lnTo>
                    <a:pt x="1565771" y="2671407"/>
                  </a:lnTo>
                  <a:lnTo>
                    <a:pt x="1585639" y="2712178"/>
                  </a:lnTo>
                  <a:lnTo>
                    <a:pt x="1606887" y="2752128"/>
                  </a:lnTo>
                  <a:lnTo>
                    <a:pt x="1629483" y="2791227"/>
                  </a:lnTo>
                  <a:lnTo>
                    <a:pt x="1653397" y="2829443"/>
                  </a:lnTo>
                  <a:lnTo>
                    <a:pt x="1678598" y="2866746"/>
                  </a:lnTo>
                  <a:lnTo>
                    <a:pt x="1705054" y="2903103"/>
                  </a:lnTo>
                  <a:lnTo>
                    <a:pt x="1732734" y="2938485"/>
                  </a:lnTo>
                  <a:lnTo>
                    <a:pt x="1761608" y="2972860"/>
                  </a:lnTo>
                  <a:lnTo>
                    <a:pt x="1791644" y="3006196"/>
                  </a:lnTo>
                  <a:lnTo>
                    <a:pt x="1822812" y="3038464"/>
                  </a:lnTo>
                  <a:lnTo>
                    <a:pt x="1855080" y="3069631"/>
                  </a:lnTo>
                  <a:lnTo>
                    <a:pt x="1888416" y="3099668"/>
                  </a:lnTo>
                  <a:lnTo>
                    <a:pt x="1922791" y="3128542"/>
                  </a:lnTo>
                  <a:lnTo>
                    <a:pt x="1958173" y="3156222"/>
                  </a:lnTo>
                  <a:lnTo>
                    <a:pt x="1994530" y="3182678"/>
                  </a:lnTo>
                  <a:lnTo>
                    <a:pt x="2031833" y="3207879"/>
                  </a:lnTo>
                  <a:lnTo>
                    <a:pt x="2070049" y="3231793"/>
                  </a:lnTo>
                  <a:lnTo>
                    <a:pt x="2109148" y="3254389"/>
                  </a:lnTo>
                  <a:lnTo>
                    <a:pt x="2149098" y="3275637"/>
                  </a:lnTo>
                  <a:lnTo>
                    <a:pt x="2189869" y="3295504"/>
                  </a:lnTo>
                  <a:lnTo>
                    <a:pt x="2231430" y="3313961"/>
                  </a:lnTo>
                  <a:lnTo>
                    <a:pt x="2273748" y="3330976"/>
                  </a:lnTo>
                  <a:lnTo>
                    <a:pt x="2316795" y="3346518"/>
                  </a:lnTo>
                  <a:lnTo>
                    <a:pt x="2360537" y="3360556"/>
                  </a:lnTo>
                  <a:lnTo>
                    <a:pt x="2404945" y="3373059"/>
                  </a:lnTo>
                  <a:lnTo>
                    <a:pt x="2449986" y="3383995"/>
                  </a:lnTo>
                  <a:lnTo>
                    <a:pt x="2495631" y="3393335"/>
                  </a:lnTo>
                  <a:lnTo>
                    <a:pt x="2541848" y="3401045"/>
                  </a:lnTo>
                  <a:lnTo>
                    <a:pt x="2588605" y="3407097"/>
                  </a:lnTo>
                  <a:lnTo>
                    <a:pt x="2635873" y="3411458"/>
                  </a:lnTo>
                  <a:lnTo>
                    <a:pt x="2683619" y="3414097"/>
                  </a:lnTo>
                  <a:lnTo>
                    <a:pt x="2731813" y="3414984"/>
                  </a:lnTo>
                  <a:close/>
                </a:path>
                <a:path w="10534650" h="7381240">
                  <a:moveTo>
                    <a:pt x="3429820" y="2717228"/>
                  </a:moveTo>
                  <a:lnTo>
                    <a:pt x="3477957" y="2715282"/>
                  </a:lnTo>
                  <a:lnTo>
                    <a:pt x="3525021" y="2709546"/>
                  </a:lnTo>
                  <a:lnTo>
                    <a:pt x="3570864" y="2700171"/>
                  </a:lnTo>
                  <a:lnTo>
                    <a:pt x="3615332" y="2687307"/>
                  </a:lnTo>
                  <a:lnTo>
                    <a:pt x="3658276" y="2671105"/>
                  </a:lnTo>
                  <a:lnTo>
                    <a:pt x="3699543" y="2651718"/>
                  </a:lnTo>
                  <a:lnTo>
                    <a:pt x="3738984" y="2629295"/>
                  </a:lnTo>
                  <a:lnTo>
                    <a:pt x="3776447" y="2603987"/>
                  </a:lnTo>
                  <a:lnTo>
                    <a:pt x="3811781" y="2575947"/>
                  </a:lnTo>
                  <a:lnTo>
                    <a:pt x="3844835" y="2545324"/>
                  </a:lnTo>
                  <a:lnTo>
                    <a:pt x="3875457" y="2512271"/>
                  </a:lnTo>
                  <a:lnTo>
                    <a:pt x="3903498" y="2476937"/>
                  </a:lnTo>
                  <a:lnTo>
                    <a:pt x="3928805" y="2439474"/>
                  </a:lnTo>
                  <a:lnTo>
                    <a:pt x="3951228" y="2400033"/>
                  </a:lnTo>
                  <a:lnTo>
                    <a:pt x="3970616" y="2358766"/>
                  </a:lnTo>
                  <a:lnTo>
                    <a:pt x="3986818" y="2315822"/>
                  </a:lnTo>
                  <a:lnTo>
                    <a:pt x="3999682" y="2271354"/>
                  </a:lnTo>
                  <a:lnTo>
                    <a:pt x="4009057" y="2225512"/>
                  </a:lnTo>
                  <a:lnTo>
                    <a:pt x="4014793" y="2178447"/>
                  </a:lnTo>
                  <a:lnTo>
                    <a:pt x="4016739" y="2130310"/>
                  </a:lnTo>
                  <a:lnTo>
                    <a:pt x="4014793" y="2082173"/>
                  </a:lnTo>
                  <a:lnTo>
                    <a:pt x="4009057" y="2035108"/>
                  </a:lnTo>
                  <a:lnTo>
                    <a:pt x="3999682" y="1989266"/>
                  </a:lnTo>
                  <a:lnTo>
                    <a:pt x="3986818" y="1944797"/>
                  </a:lnTo>
                  <a:lnTo>
                    <a:pt x="3970616" y="1901853"/>
                  </a:lnTo>
                  <a:lnTo>
                    <a:pt x="3951228" y="1860585"/>
                  </a:lnTo>
                  <a:lnTo>
                    <a:pt x="3928805" y="1821144"/>
                  </a:lnTo>
                  <a:lnTo>
                    <a:pt x="3903498" y="1783681"/>
                  </a:lnTo>
                  <a:lnTo>
                    <a:pt x="3875457" y="1748347"/>
                  </a:lnTo>
                  <a:lnTo>
                    <a:pt x="3844835" y="1715293"/>
                  </a:lnTo>
                  <a:lnTo>
                    <a:pt x="3811781" y="1684670"/>
                  </a:lnTo>
                  <a:lnTo>
                    <a:pt x="3776447" y="1656629"/>
                  </a:lnTo>
                  <a:lnTo>
                    <a:pt x="3738984" y="1631322"/>
                  </a:lnTo>
                  <a:lnTo>
                    <a:pt x="3699543" y="1608899"/>
                  </a:lnTo>
                  <a:lnTo>
                    <a:pt x="3658276" y="1589511"/>
                  </a:lnTo>
                  <a:lnTo>
                    <a:pt x="3615332" y="1573309"/>
                  </a:lnTo>
                  <a:lnTo>
                    <a:pt x="3570864" y="1560445"/>
                  </a:lnTo>
                  <a:lnTo>
                    <a:pt x="3525021" y="1551069"/>
                  </a:lnTo>
                  <a:lnTo>
                    <a:pt x="3477957" y="1545333"/>
                  </a:lnTo>
                  <a:lnTo>
                    <a:pt x="3429820" y="1543387"/>
                  </a:lnTo>
                  <a:lnTo>
                    <a:pt x="3381683" y="1545333"/>
                  </a:lnTo>
                  <a:lnTo>
                    <a:pt x="3334618" y="1551069"/>
                  </a:lnTo>
                  <a:lnTo>
                    <a:pt x="3288776" y="1560445"/>
                  </a:lnTo>
                  <a:lnTo>
                    <a:pt x="3244307" y="1573309"/>
                  </a:lnTo>
                  <a:lnTo>
                    <a:pt x="3201364" y="1589511"/>
                  </a:lnTo>
                  <a:lnTo>
                    <a:pt x="3160096" y="1608899"/>
                  </a:lnTo>
                  <a:lnTo>
                    <a:pt x="3120655" y="1631322"/>
                  </a:lnTo>
                  <a:lnTo>
                    <a:pt x="3083191" y="1656629"/>
                  </a:lnTo>
                  <a:lnTo>
                    <a:pt x="3047857" y="1684670"/>
                  </a:lnTo>
                  <a:lnTo>
                    <a:pt x="3014803" y="1715293"/>
                  </a:lnTo>
                  <a:lnTo>
                    <a:pt x="2984180" y="1748347"/>
                  </a:lnTo>
                  <a:lnTo>
                    <a:pt x="2956140" y="1783681"/>
                  </a:lnTo>
                  <a:lnTo>
                    <a:pt x="2930832" y="1821144"/>
                  </a:lnTo>
                  <a:lnTo>
                    <a:pt x="2908409" y="1860585"/>
                  </a:lnTo>
                  <a:lnTo>
                    <a:pt x="2889021" y="1901853"/>
                  </a:lnTo>
                  <a:lnTo>
                    <a:pt x="2872819" y="1944797"/>
                  </a:lnTo>
                  <a:lnTo>
                    <a:pt x="2859955" y="1989266"/>
                  </a:lnTo>
                  <a:lnTo>
                    <a:pt x="2850579" y="2035108"/>
                  </a:lnTo>
                  <a:lnTo>
                    <a:pt x="2844843" y="2082173"/>
                  </a:lnTo>
                  <a:lnTo>
                    <a:pt x="2842897" y="2130310"/>
                  </a:lnTo>
                  <a:lnTo>
                    <a:pt x="2844843" y="2178447"/>
                  </a:lnTo>
                  <a:lnTo>
                    <a:pt x="2850579" y="2225512"/>
                  </a:lnTo>
                  <a:lnTo>
                    <a:pt x="2859955" y="2271354"/>
                  </a:lnTo>
                  <a:lnTo>
                    <a:pt x="2872819" y="2315822"/>
                  </a:lnTo>
                  <a:lnTo>
                    <a:pt x="2889021" y="2358766"/>
                  </a:lnTo>
                  <a:lnTo>
                    <a:pt x="2908409" y="2400033"/>
                  </a:lnTo>
                  <a:lnTo>
                    <a:pt x="2930832" y="2439474"/>
                  </a:lnTo>
                  <a:lnTo>
                    <a:pt x="2956140" y="2476937"/>
                  </a:lnTo>
                  <a:lnTo>
                    <a:pt x="2984180" y="2512271"/>
                  </a:lnTo>
                  <a:lnTo>
                    <a:pt x="3014803" y="2545324"/>
                  </a:lnTo>
                  <a:lnTo>
                    <a:pt x="3047857" y="2575947"/>
                  </a:lnTo>
                  <a:lnTo>
                    <a:pt x="3083191" y="2603987"/>
                  </a:lnTo>
                  <a:lnTo>
                    <a:pt x="3120655" y="2629295"/>
                  </a:lnTo>
                  <a:lnTo>
                    <a:pt x="3160096" y="2651718"/>
                  </a:lnTo>
                  <a:lnTo>
                    <a:pt x="3201364" y="2671105"/>
                  </a:lnTo>
                  <a:lnTo>
                    <a:pt x="3244307" y="2687307"/>
                  </a:lnTo>
                  <a:lnTo>
                    <a:pt x="3288776" y="2700171"/>
                  </a:lnTo>
                  <a:lnTo>
                    <a:pt x="3334618" y="2709546"/>
                  </a:lnTo>
                  <a:lnTo>
                    <a:pt x="3381683" y="2715282"/>
                  </a:lnTo>
                  <a:lnTo>
                    <a:pt x="3429820" y="271722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69259" y="2217902"/>
              <a:ext cx="911860" cy="0"/>
            </a:xfrm>
            <a:custGeom>
              <a:avLst/>
              <a:gdLst/>
              <a:ahLst/>
              <a:cxnLst/>
              <a:rect l="l" t="t" r="r" b="b"/>
              <a:pathLst>
                <a:path w="911860">
                  <a:moveTo>
                    <a:pt x="0" y="0"/>
                  </a:moveTo>
                  <a:lnTo>
                    <a:pt x="732553" y="0"/>
                  </a:lnTo>
                </a:path>
                <a:path w="911860">
                  <a:moveTo>
                    <a:pt x="783662" y="0"/>
                  </a:moveTo>
                  <a:lnTo>
                    <a:pt x="91143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4594" y="2215604"/>
              <a:ext cx="3160395" cy="3810"/>
            </a:xfrm>
            <a:custGeom>
              <a:avLst/>
              <a:gdLst/>
              <a:ahLst/>
              <a:cxnLst/>
              <a:rect l="l" t="t" r="r" b="b"/>
              <a:pathLst>
                <a:path w="3160395" h="3810">
                  <a:moveTo>
                    <a:pt x="3159870" y="3258"/>
                  </a:moveTo>
                  <a:lnTo>
                    <a:pt x="2854234" y="3258"/>
                  </a:lnTo>
                </a:path>
                <a:path w="3160395" h="3810">
                  <a:moveTo>
                    <a:pt x="412304" y="720"/>
                  </a:moveTo>
                  <a:lnTo>
                    <a:pt x="0" y="720"/>
                  </a:lnTo>
                </a:path>
                <a:path w="3160395" h="3810">
                  <a:moveTo>
                    <a:pt x="563878" y="1310"/>
                  </a:moveTo>
                  <a:lnTo>
                    <a:pt x="441669" y="1310"/>
                  </a:lnTo>
                </a:path>
                <a:path w="3160395" h="3810">
                  <a:moveTo>
                    <a:pt x="938822" y="0"/>
                  </a:moveTo>
                  <a:lnTo>
                    <a:pt x="622443" y="0"/>
                  </a:lnTo>
                </a:path>
                <a:path w="3160395" h="3810">
                  <a:moveTo>
                    <a:pt x="1104997" y="1310"/>
                  </a:moveTo>
                  <a:lnTo>
                    <a:pt x="982785" y="1310"/>
                  </a:lnTo>
                </a:path>
                <a:path w="3160395" h="3810">
                  <a:moveTo>
                    <a:pt x="1700305" y="0"/>
                  </a:moveTo>
                  <a:lnTo>
                    <a:pt x="1163562" y="0"/>
                  </a:lnTo>
                </a:path>
                <a:path w="3160395" h="3810">
                  <a:moveTo>
                    <a:pt x="1852707" y="1310"/>
                  </a:moveTo>
                  <a:lnTo>
                    <a:pt x="1730498" y="131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2917" y="2084309"/>
              <a:ext cx="2581910" cy="4837430"/>
            </a:xfrm>
            <a:custGeom>
              <a:avLst/>
              <a:gdLst/>
              <a:ahLst/>
              <a:cxnLst/>
              <a:rect l="l" t="t" r="r" b="b"/>
              <a:pathLst>
                <a:path w="2581910" h="4837430">
                  <a:moveTo>
                    <a:pt x="1991531" y="262489"/>
                  </a:moveTo>
                  <a:lnTo>
                    <a:pt x="1991531" y="0"/>
                  </a:lnTo>
                </a:path>
                <a:path w="2581910" h="4837430">
                  <a:moveTo>
                    <a:pt x="1178730" y="262489"/>
                  </a:moveTo>
                  <a:lnTo>
                    <a:pt x="1178730" y="0"/>
                  </a:lnTo>
                </a:path>
                <a:path w="2581910" h="4837430">
                  <a:moveTo>
                    <a:pt x="2581545" y="3722648"/>
                  </a:moveTo>
                  <a:lnTo>
                    <a:pt x="2581545" y="4836848"/>
                  </a:lnTo>
                  <a:lnTo>
                    <a:pt x="0" y="4836848"/>
                  </a:lnTo>
                  <a:lnTo>
                    <a:pt x="0" y="3722392"/>
                  </a:lnTo>
                </a:path>
                <a:path w="2581910" h="4837430">
                  <a:moveTo>
                    <a:pt x="1407909" y="2343899"/>
                  </a:moveTo>
                  <a:lnTo>
                    <a:pt x="1407909" y="2037711"/>
                  </a:lnTo>
                  <a:lnTo>
                    <a:pt x="2581509" y="2037711"/>
                  </a:lnTo>
                  <a:lnTo>
                    <a:pt x="2581509" y="3727011"/>
                  </a:lnTo>
                </a:path>
                <a:path w="2581910" h="4837430">
                  <a:moveTo>
                    <a:pt x="1408269" y="2319436"/>
                  </a:moveTo>
                  <a:lnTo>
                    <a:pt x="1407454" y="2367790"/>
                  </a:lnTo>
                  <a:lnTo>
                    <a:pt x="1405025" y="2415736"/>
                  </a:lnTo>
                  <a:lnTo>
                    <a:pt x="1401008" y="2463245"/>
                  </a:lnTo>
                  <a:lnTo>
                    <a:pt x="1395430" y="2510294"/>
                  </a:lnTo>
                  <a:lnTo>
                    <a:pt x="1388316" y="2556854"/>
                  </a:lnTo>
                  <a:lnTo>
                    <a:pt x="1379694" y="2602900"/>
                  </a:lnTo>
                  <a:lnTo>
                    <a:pt x="1369589" y="2648407"/>
                  </a:lnTo>
                  <a:lnTo>
                    <a:pt x="1358027" y="2693347"/>
                  </a:lnTo>
                  <a:lnTo>
                    <a:pt x="1345035" y="2737694"/>
                  </a:lnTo>
                  <a:lnTo>
                    <a:pt x="1330639" y="2781423"/>
                  </a:lnTo>
                  <a:lnTo>
                    <a:pt x="1314865" y="2824507"/>
                  </a:lnTo>
                  <a:lnTo>
                    <a:pt x="1297738" y="2866920"/>
                  </a:lnTo>
                  <a:lnTo>
                    <a:pt x="1279286" y="2908635"/>
                  </a:lnTo>
                  <a:lnTo>
                    <a:pt x="1259535" y="2949627"/>
                  </a:lnTo>
                  <a:lnTo>
                    <a:pt x="1238510" y="2989870"/>
                  </a:lnTo>
                  <a:lnTo>
                    <a:pt x="1216238" y="3029337"/>
                  </a:lnTo>
                  <a:lnTo>
                    <a:pt x="1192746" y="3068002"/>
                  </a:lnTo>
                  <a:lnTo>
                    <a:pt x="1168058" y="3105838"/>
                  </a:lnTo>
                  <a:lnTo>
                    <a:pt x="1142202" y="3142820"/>
                  </a:lnTo>
                  <a:lnTo>
                    <a:pt x="1115203" y="3178922"/>
                  </a:lnTo>
                  <a:lnTo>
                    <a:pt x="1087089" y="3214117"/>
                  </a:lnTo>
                  <a:lnTo>
                    <a:pt x="1057884" y="3248379"/>
                  </a:lnTo>
                  <a:lnTo>
                    <a:pt x="1027615" y="3281682"/>
                  </a:lnTo>
                  <a:lnTo>
                    <a:pt x="996309" y="3314000"/>
                  </a:lnTo>
                  <a:lnTo>
                    <a:pt x="963992" y="3345306"/>
                  </a:lnTo>
                  <a:lnTo>
                    <a:pt x="930689" y="3375574"/>
                  </a:lnTo>
                  <a:lnTo>
                    <a:pt x="896427" y="3404779"/>
                  </a:lnTo>
                  <a:lnTo>
                    <a:pt x="861232" y="3432894"/>
                  </a:lnTo>
                  <a:lnTo>
                    <a:pt x="825130" y="3459892"/>
                  </a:lnTo>
                  <a:lnTo>
                    <a:pt x="788148" y="3485748"/>
                  </a:lnTo>
                  <a:lnTo>
                    <a:pt x="750311" y="3510436"/>
                  </a:lnTo>
                  <a:lnTo>
                    <a:pt x="711646" y="3533929"/>
                  </a:lnTo>
                  <a:lnTo>
                    <a:pt x="672180" y="3556201"/>
                  </a:lnTo>
                  <a:lnTo>
                    <a:pt x="631937" y="3577225"/>
                  </a:lnTo>
                  <a:lnTo>
                    <a:pt x="590945" y="3596977"/>
                  </a:lnTo>
                  <a:lnTo>
                    <a:pt x="549229" y="3615429"/>
                  </a:lnTo>
                  <a:lnTo>
                    <a:pt x="506817" y="3632555"/>
                  </a:lnTo>
                  <a:lnTo>
                    <a:pt x="463733" y="3648329"/>
                  </a:lnTo>
                  <a:lnTo>
                    <a:pt x="420004" y="3662726"/>
                  </a:lnTo>
                  <a:lnTo>
                    <a:pt x="375656" y="3675718"/>
                  </a:lnTo>
                  <a:lnTo>
                    <a:pt x="330716" y="3687279"/>
                  </a:lnTo>
                  <a:lnTo>
                    <a:pt x="285210" y="3697384"/>
                  </a:lnTo>
                  <a:lnTo>
                    <a:pt x="239164" y="3706007"/>
                  </a:lnTo>
                  <a:lnTo>
                    <a:pt x="192603" y="3713120"/>
                  </a:lnTo>
                  <a:lnTo>
                    <a:pt x="145555" y="3718698"/>
                  </a:lnTo>
                  <a:lnTo>
                    <a:pt x="98045" y="3722715"/>
                  </a:lnTo>
                  <a:lnTo>
                    <a:pt x="50100" y="3725144"/>
                  </a:lnTo>
                  <a:lnTo>
                    <a:pt x="1746" y="372596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51309" y="5562812"/>
              <a:ext cx="2554780" cy="1719926"/>
            </a:xfrm>
            <a:prstGeom prst="rect">
              <a:avLst/>
            </a:prstGeom>
          </p:spPr>
        </p:pic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73543" y="3930897"/>
              <a:ext cx="1588770" cy="1803400"/>
            </a:xfrm>
            <a:custGeom>
              <a:avLst/>
              <a:gdLst/>
              <a:ahLst/>
              <a:cxnLst/>
              <a:rect l="l" t="t" r="r" b="b"/>
              <a:pathLst>
                <a:path w="1588770" h="1803400">
                  <a:moveTo>
                    <a:pt x="1588316" y="0"/>
                  </a:moveTo>
                  <a:lnTo>
                    <a:pt x="0" y="0"/>
                  </a:lnTo>
                  <a:lnTo>
                    <a:pt x="0" y="1405234"/>
                  </a:lnTo>
                  <a:lnTo>
                    <a:pt x="14831" y="1468050"/>
                  </a:lnTo>
                  <a:lnTo>
                    <a:pt x="41944" y="1525437"/>
                  </a:lnTo>
                  <a:lnTo>
                    <a:pt x="80269" y="1577406"/>
                  </a:lnTo>
                  <a:lnTo>
                    <a:pt x="128734" y="1623967"/>
                  </a:lnTo>
                  <a:lnTo>
                    <a:pt x="186270" y="1665133"/>
                  </a:lnTo>
                  <a:lnTo>
                    <a:pt x="251806" y="1700915"/>
                  </a:lnTo>
                  <a:lnTo>
                    <a:pt x="287240" y="1716790"/>
                  </a:lnTo>
                  <a:lnTo>
                    <a:pt x="324273" y="1731322"/>
                  </a:lnTo>
                  <a:lnTo>
                    <a:pt x="362771" y="1744514"/>
                  </a:lnTo>
                  <a:lnTo>
                    <a:pt x="402600" y="1756367"/>
                  </a:lnTo>
                  <a:lnTo>
                    <a:pt x="443627" y="1766882"/>
                  </a:lnTo>
                  <a:lnTo>
                    <a:pt x="485718" y="1776061"/>
                  </a:lnTo>
                  <a:lnTo>
                    <a:pt x="528738" y="1783904"/>
                  </a:lnTo>
                  <a:lnTo>
                    <a:pt x="572555" y="1790414"/>
                  </a:lnTo>
                  <a:lnTo>
                    <a:pt x="617034" y="1795591"/>
                  </a:lnTo>
                  <a:lnTo>
                    <a:pt x="662042" y="1799437"/>
                  </a:lnTo>
                  <a:lnTo>
                    <a:pt x="707445" y="1801954"/>
                  </a:lnTo>
                  <a:lnTo>
                    <a:pt x="753109" y="1803142"/>
                  </a:lnTo>
                  <a:lnTo>
                    <a:pt x="798901" y="1803004"/>
                  </a:lnTo>
                  <a:lnTo>
                    <a:pt x="844686" y="1801540"/>
                  </a:lnTo>
                  <a:lnTo>
                    <a:pt x="890331" y="1798752"/>
                  </a:lnTo>
                  <a:lnTo>
                    <a:pt x="935702" y="1794642"/>
                  </a:lnTo>
                  <a:lnTo>
                    <a:pt x="980665" y="1789210"/>
                  </a:lnTo>
                  <a:lnTo>
                    <a:pt x="1025087" y="1782458"/>
                  </a:lnTo>
                  <a:lnTo>
                    <a:pt x="1068834" y="1774388"/>
                  </a:lnTo>
                  <a:lnTo>
                    <a:pt x="1111772" y="1765000"/>
                  </a:lnTo>
                  <a:lnTo>
                    <a:pt x="1153767" y="1754297"/>
                  </a:lnTo>
                  <a:lnTo>
                    <a:pt x="1194685" y="1742280"/>
                  </a:lnTo>
                  <a:lnTo>
                    <a:pt x="1234393" y="1728949"/>
                  </a:lnTo>
                  <a:lnTo>
                    <a:pt x="1272757" y="1714307"/>
                  </a:lnTo>
                  <a:lnTo>
                    <a:pt x="1309643" y="1698355"/>
                  </a:lnTo>
                  <a:lnTo>
                    <a:pt x="1344918" y="1681094"/>
                  </a:lnTo>
                  <a:lnTo>
                    <a:pt x="1378447" y="1662525"/>
                  </a:lnTo>
                  <a:lnTo>
                    <a:pt x="1439735" y="1621471"/>
                  </a:lnTo>
                  <a:lnTo>
                    <a:pt x="1492436" y="1575204"/>
                  </a:lnTo>
                  <a:lnTo>
                    <a:pt x="1535479" y="1523735"/>
                  </a:lnTo>
                  <a:lnTo>
                    <a:pt x="1567796" y="1467075"/>
                  </a:lnTo>
                  <a:lnTo>
                    <a:pt x="1588316" y="1405234"/>
                  </a:lnTo>
                  <a:lnTo>
                    <a:pt x="158831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71195" y="3626933"/>
              <a:ext cx="1591401" cy="642782"/>
            </a:xfrm>
            <a:prstGeom prst="rect">
              <a:avLst/>
            </a:prstGeom>
          </p:spPr>
        </p:pic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52738" y="4684535"/>
              <a:ext cx="2548890" cy="1480185"/>
            </a:xfrm>
            <a:custGeom>
              <a:avLst/>
              <a:gdLst/>
              <a:ahLst/>
              <a:cxnLst/>
              <a:rect l="l" t="t" r="r" b="b"/>
              <a:pathLst>
                <a:path w="2548890" h="1480185">
                  <a:moveTo>
                    <a:pt x="514012" y="0"/>
                  </a:moveTo>
                  <a:lnTo>
                    <a:pt x="510376" y="53331"/>
                  </a:lnTo>
                  <a:lnTo>
                    <a:pt x="504504" y="105385"/>
                  </a:lnTo>
                  <a:lnTo>
                    <a:pt x="496421" y="156176"/>
                  </a:lnTo>
                  <a:lnTo>
                    <a:pt x="486151" y="205716"/>
                  </a:lnTo>
                  <a:lnTo>
                    <a:pt x="473716" y="254020"/>
                  </a:lnTo>
                  <a:lnTo>
                    <a:pt x="459142" y="301101"/>
                  </a:lnTo>
                  <a:lnTo>
                    <a:pt x="442452" y="346973"/>
                  </a:lnTo>
                  <a:lnTo>
                    <a:pt x="423670" y="391649"/>
                  </a:lnTo>
                  <a:lnTo>
                    <a:pt x="402819" y="435144"/>
                  </a:lnTo>
                  <a:lnTo>
                    <a:pt x="379924" y="477470"/>
                  </a:lnTo>
                  <a:lnTo>
                    <a:pt x="355009" y="518642"/>
                  </a:lnTo>
                  <a:lnTo>
                    <a:pt x="328098" y="558674"/>
                  </a:lnTo>
                  <a:lnTo>
                    <a:pt x="299214" y="597577"/>
                  </a:lnTo>
                  <a:lnTo>
                    <a:pt x="268381" y="635368"/>
                  </a:lnTo>
                  <a:lnTo>
                    <a:pt x="235624" y="672058"/>
                  </a:lnTo>
                  <a:lnTo>
                    <a:pt x="200966" y="707663"/>
                  </a:lnTo>
                  <a:lnTo>
                    <a:pt x="164431" y="742194"/>
                  </a:lnTo>
                  <a:lnTo>
                    <a:pt x="126043" y="775667"/>
                  </a:lnTo>
                  <a:lnTo>
                    <a:pt x="85826" y="808094"/>
                  </a:lnTo>
                  <a:lnTo>
                    <a:pt x="43803" y="839490"/>
                  </a:lnTo>
                  <a:lnTo>
                    <a:pt x="0" y="869868"/>
                  </a:lnTo>
                  <a:lnTo>
                    <a:pt x="8664" y="901960"/>
                  </a:lnTo>
                  <a:lnTo>
                    <a:pt x="31964" y="963569"/>
                  </a:lnTo>
                  <a:lnTo>
                    <a:pt x="62864" y="1021742"/>
                  </a:lnTo>
                  <a:lnTo>
                    <a:pt x="100931" y="1076470"/>
                  </a:lnTo>
                  <a:lnTo>
                    <a:pt x="145730" y="1127749"/>
                  </a:lnTo>
                  <a:lnTo>
                    <a:pt x="196827" y="1175571"/>
                  </a:lnTo>
                  <a:lnTo>
                    <a:pt x="253787" y="1219930"/>
                  </a:lnTo>
                  <a:lnTo>
                    <a:pt x="316177" y="1260819"/>
                  </a:lnTo>
                  <a:lnTo>
                    <a:pt x="349272" y="1279961"/>
                  </a:lnTo>
                  <a:lnTo>
                    <a:pt x="383562" y="1298233"/>
                  </a:lnTo>
                  <a:lnTo>
                    <a:pt x="418993" y="1315634"/>
                  </a:lnTo>
                  <a:lnTo>
                    <a:pt x="455509" y="1332164"/>
                  </a:lnTo>
                  <a:lnTo>
                    <a:pt x="493057" y="1347822"/>
                  </a:lnTo>
                  <a:lnTo>
                    <a:pt x="531582" y="1362607"/>
                  </a:lnTo>
                  <a:lnTo>
                    <a:pt x="571031" y="1376518"/>
                  </a:lnTo>
                  <a:lnTo>
                    <a:pt x="611349" y="1389554"/>
                  </a:lnTo>
                  <a:lnTo>
                    <a:pt x="652481" y="1401715"/>
                  </a:lnTo>
                  <a:lnTo>
                    <a:pt x="694373" y="1413000"/>
                  </a:lnTo>
                  <a:lnTo>
                    <a:pt x="736972" y="1423408"/>
                  </a:lnTo>
                  <a:lnTo>
                    <a:pt x="780223" y="1432938"/>
                  </a:lnTo>
                  <a:lnTo>
                    <a:pt x="824071" y="1441589"/>
                  </a:lnTo>
                  <a:lnTo>
                    <a:pt x="868462" y="1449361"/>
                  </a:lnTo>
                  <a:lnTo>
                    <a:pt x="913342" y="1456252"/>
                  </a:lnTo>
                  <a:lnTo>
                    <a:pt x="958657" y="1462263"/>
                  </a:lnTo>
                  <a:lnTo>
                    <a:pt x="1004353" y="1467391"/>
                  </a:lnTo>
                  <a:lnTo>
                    <a:pt x="1050375" y="1471637"/>
                  </a:lnTo>
                  <a:lnTo>
                    <a:pt x="1096668" y="1475000"/>
                  </a:lnTo>
                  <a:lnTo>
                    <a:pt x="1143180" y="1477478"/>
                  </a:lnTo>
                  <a:lnTo>
                    <a:pt x="1189854" y="1479071"/>
                  </a:lnTo>
                  <a:lnTo>
                    <a:pt x="1236638" y="1479778"/>
                  </a:lnTo>
                  <a:lnTo>
                    <a:pt x="1283476" y="1479599"/>
                  </a:lnTo>
                  <a:lnTo>
                    <a:pt x="1330315" y="1478532"/>
                  </a:lnTo>
                  <a:lnTo>
                    <a:pt x="1377101" y="1476577"/>
                  </a:lnTo>
                  <a:lnTo>
                    <a:pt x="1423778" y="1473732"/>
                  </a:lnTo>
                  <a:lnTo>
                    <a:pt x="1470293" y="1469998"/>
                  </a:lnTo>
                  <a:lnTo>
                    <a:pt x="1516592" y="1465373"/>
                  </a:lnTo>
                  <a:lnTo>
                    <a:pt x="1562619" y="1459856"/>
                  </a:lnTo>
                  <a:lnTo>
                    <a:pt x="1608322" y="1453447"/>
                  </a:lnTo>
                  <a:lnTo>
                    <a:pt x="1653645" y="1446145"/>
                  </a:lnTo>
                  <a:lnTo>
                    <a:pt x="1698535" y="1437949"/>
                  </a:lnTo>
                  <a:lnTo>
                    <a:pt x="1742936" y="1428858"/>
                  </a:lnTo>
                  <a:lnTo>
                    <a:pt x="1786796" y="1418872"/>
                  </a:lnTo>
                  <a:lnTo>
                    <a:pt x="1830059" y="1407989"/>
                  </a:lnTo>
                  <a:lnTo>
                    <a:pt x="1872671" y="1396210"/>
                  </a:lnTo>
                  <a:lnTo>
                    <a:pt x="1914578" y="1383532"/>
                  </a:lnTo>
                  <a:lnTo>
                    <a:pt x="1955726" y="1369955"/>
                  </a:lnTo>
                  <a:lnTo>
                    <a:pt x="1996060" y="1355479"/>
                  </a:lnTo>
                  <a:lnTo>
                    <a:pt x="2035527" y="1340102"/>
                  </a:lnTo>
                  <a:lnTo>
                    <a:pt x="2074071" y="1323825"/>
                  </a:lnTo>
                  <a:lnTo>
                    <a:pt x="2111639" y="1306645"/>
                  </a:lnTo>
                  <a:lnTo>
                    <a:pt x="2148177" y="1288562"/>
                  </a:lnTo>
                  <a:lnTo>
                    <a:pt x="2183629" y="1269576"/>
                  </a:lnTo>
                  <a:lnTo>
                    <a:pt x="2217942" y="1249685"/>
                  </a:lnTo>
                  <a:lnTo>
                    <a:pt x="2251062" y="1228889"/>
                  </a:lnTo>
                  <a:lnTo>
                    <a:pt x="2282934" y="1207187"/>
                  </a:lnTo>
                  <a:lnTo>
                    <a:pt x="2342718" y="1161062"/>
                  </a:lnTo>
                  <a:lnTo>
                    <a:pt x="2396859" y="1111303"/>
                  </a:lnTo>
                  <a:lnTo>
                    <a:pt x="2444924" y="1057904"/>
                  </a:lnTo>
                  <a:lnTo>
                    <a:pt x="2486478" y="1000858"/>
                  </a:lnTo>
                  <a:lnTo>
                    <a:pt x="2521088" y="940159"/>
                  </a:lnTo>
                  <a:lnTo>
                    <a:pt x="2548318" y="875800"/>
                  </a:lnTo>
                  <a:lnTo>
                    <a:pt x="2515509" y="838803"/>
                  </a:lnTo>
                  <a:lnTo>
                    <a:pt x="2483518" y="802096"/>
                  </a:lnTo>
                  <a:lnTo>
                    <a:pt x="2452392" y="765490"/>
                  </a:lnTo>
                  <a:lnTo>
                    <a:pt x="2422180" y="728796"/>
                  </a:lnTo>
                  <a:lnTo>
                    <a:pt x="2392930" y="691826"/>
                  </a:lnTo>
                  <a:lnTo>
                    <a:pt x="2364691" y="654391"/>
                  </a:lnTo>
                  <a:lnTo>
                    <a:pt x="2337509" y="616302"/>
                  </a:lnTo>
                  <a:lnTo>
                    <a:pt x="2311434" y="577370"/>
                  </a:lnTo>
                  <a:lnTo>
                    <a:pt x="2286513" y="537407"/>
                  </a:lnTo>
                  <a:lnTo>
                    <a:pt x="2262796" y="496224"/>
                  </a:lnTo>
                  <a:lnTo>
                    <a:pt x="2240329" y="453633"/>
                  </a:lnTo>
                  <a:lnTo>
                    <a:pt x="2219161" y="409444"/>
                  </a:lnTo>
                  <a:lnTo>
                    <a:pt x="2199340" y="363468"/>
                  </a:lnTo>
                  <a:lnTo>
                    <a:pt x="2180915" y="315518"/>
                  </a:lnTo>
                  <a:lnTo>
                    <a:pt x="2163933" y="265405"/>
                  </a:lnTo>
                  <a:lnTo>
                    <a:pt x="2148443" y="212938"/>
                  </a:lnTo>
                  <a:lnTo>
                    <a:pt x="2134492" y="157931"/>
                  </a:lnTo>
                  <a:lnTo>
                    <a:pt x="2122130" y="100194"/>
                  </a:lnTo>
                  <a:lnTo>
                    <a:pt x="2111404" y="39538"/>
                  </a:lnTo>
                  <a:lnTo>
                    <a:pt x="2073537" y="70303"/>
                  </a:lnTo>
                  <a:lnTo>
                    <a:pt x="2035198" y="98899"/>
                  </a:lnTo>
                  <a:lnTo>
                    <a:pt x="1996240" y="125375"/>
                  </a:lnTo>
                  <a:lnTo>
                    <a:pt x="1956519" y="149780"/>
                  </a:lnTo>
                  <a:lnTo>
                    <a:pt x="1915890" y="172161"/>
                  </a:lnTo>
                  <a:lnTo>
                    <a:pt x="1874208" y="192568"/>
                  </a:lnTo>
                  <a:lnTo>
                    <a:pt x="1831329" y="211047"/>
                  </a:lnTo>
                  <a:lnTo>
                    <a:pt x="1787107" y="227649"/>
                  </a:lnTo>
                  <a:lnTo>
                    <a:pt x="1741398" y="242420"/>
                  </a:lnTo>
                  <a:lnTo>
                    <a:pt x="1694057" y="255410"/>
                  </a:lnTo>
                  <a:lnTo>
                    <a:pt x="1644939" y="266666"/>
                  </a:lnTo>
                  <a:lnTo>
                    <a:pt x="1593899" y="276236"/>
                  </a:lnTo>
                  <a:lnTo>
                    <a:pt x="1540793" y="284170"/>
                  </a:lnTo>
                  <a:lnTo>
                    <a:pt x="1485475" y="290515"/>
                  </a:lnTo>
                  <a:lnTo>
                    <a:pt x="1427800" y="295320"/>
                  </a:lnTo>
                  <a:lnTo>
                    <a:pt x="1367624" y="298633"/>
                  </a:lnTo>
                  <a:lnTo>
                    <a:pt x="1304803" y="300502"/>
                  </a:lnTo>
                  <a:lnTo>
                    <a:pt x="1247516" y="293322"/>
                  </a:lnTo>
                  <a:lnTo>
                    <a:pt x="1191640" y="285708"/>
                  </a:lnTo>
                  <a:lnTo>
                    <a:pt x="1137164" y="277484"/>
                  </a:lnTo>
                  <a:lnTo>
                    <a:pt x="1084073" y="268476"/>
                  </a:lnTo>
                  <a:lnTo>
                    <a:pt x="1032355" y="258507"/>
                  </a:lnTo>
                  <a:lnTo>
                    <a:pt x="981996" y="247402"/>
                  </a:lnTo>
                  <a:lnTo>
                    <a:pt x="932983" y="234984"/>
                  </a:lnTo>
                  <a:lnTo>
                    <a:pt x="885304" y="221079"/>
                  </a:lnTo>
                  <a:lnTo>
                    <a:pt x="838944" y="205510"/>
                  </a:lnTo>
                  <a:lnTo>
                    <a:pt x="793891" y="188102"/>
                  </a:lnTo>
                  <a:lnTo>
                    <a:pt x="750132" y="168680"/>
                  </a:lnTo>
                  <a:lnTo>
                    <a:pt x="707654" y="147067"/>
                  </a:lnTo>
                  <a:lnTo>
                    <a:pt x="666443" y="123088"/>
                  </a:lnTo>
                  <a:lnTo>
                    <a:pt x="626487" y="96568"/>
                  </a:lnTo>
                  <a:lnTo>
                    <a:pt x="587771" y="67330"/>
                  </a:lnTo>
                  <a:lnTo>
                    <a:pt x="550284" y="35199"/>
                  </a:lnTo>
                  <a:lnTo>
                    <a:pt x="51401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6407150" cy="457200"/>
            </a:xfrm>
            <a:custGeom>
              <a:avLst/>
              <a:gdLst/>
              <a:ahLst/>
              <a:cxnLst/>
              <a:rect l="l" t="t" r="r" b="b"/>
              <a:pathLst>
                <a:path w="6407150" h="457200">
                  <a:moveTo>
                    <a:pt x="6406959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6406959" y="457200"/>
                  </a:lnTo>
                  <a:lnTo>
                    <a:pt x="640695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82131" y="102229"/>
            <a:ext cx="6130925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SOLIDS</a:t>
            </a:r>
            <a:r>
              <a:rPr spc="-10" dirty="0"/>
              <a:t> </a:t>
            </a:r>
            <a:r>
              <a:rPr dirty="0"/>
              <a:t>OF REVOLUTION - GEOMETRICAL</a:t>
            </a:r>
            <a:r>
              <a:rPr spc="-40" dirty="0"/>
              <a:t> </a:t>
            </a:r>
            <a:r>
              <a:rPr spc="-10" dirty="0"/>
              <a:t>DRAWING</a:t>
            </a:r>
          </a:p>
          <a:p>
            <a:pPr marR="5080" algn="ctr">
              <a:lnSpc>
                <a:spcPct val="100000"/>
              </a:lnSpc>
              <a:spcBef>
                <a:spcPts val="20"/>
              </a:spcBef>
              <a:tabLst>
                <a:tab pos="2166620" algn="l"/>
                <a:tab pos="4190365" algn="l"/>
                <a:tab pos="550608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4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r>
              <a:rPr sz="900" b="0" baseline="9259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V.Ryan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83651" y="666153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50888" y="4734982"/>
            <a:ext cx="588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39mm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1384580" y="4350108"/>
            <a:ext cx="4700270" cy="2474595"/>
            <a:chOff x="1384580" y="4350108"/>
            <a:chExt cx="4700270" cy="2474595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34990" y="4934519"/>
              <a:ext cx="1101725" cy="159385"/>
            </a:xfrm>
            <a:custGeom>
              <a:avLst/>
              <a:gdLst/>
              <a:ahLst/>
              <a:cxnLst/>
              <a:rect l="l" t="t" r="r" b="b"/>
              <a:pathLst>
                <a:path w="1101725" h="159385">
                  <a:moveTo>
                    <a:pt x="1031323" y="120793"/>
                  </a:moveTo>
                  <a:lnTo>
                    <a:pt x="1005174" y="145652"/>
                  </a:lnTo>
                  <a:lnTo>
                    <a:pt x="1101726" y="159174"/>
                  </a:lnTo>
                  <a:lnTo>
                    <a:pt x="1087228" y="138945"/>
                  </a:lnTo>
                  <a:lnTo>
                    <a:pt x="1061330" y="138945"/>
                  </a:lnTo>
                  <a:lnTo>
                    <a:pt x="1031323" y="120793"/>
                  </a:lnTo>
                  <a:close/>
                </a:path>
                <a:path w="1101725" h="159385">
                  <a:moveTo>
                    <a:pt x="1035051" y="114629"/>
                  </a:moveTo>
                  <a:lnTo>
                    <a:pt x="1034478" y="115685"/>
                  </a:lnTo>
                  <a:lnTo>
                    <a:pt x="1033268" y="117759"/>
                  </a:lnTo>
                  <a:lnTo>
                    <a:pt x="1031994" y="119794"/>
                  </a:lnTo>
                  <a:lnTo>
                    <a:pt x="1031323" y="120793"/>
                  </a:lnTo>
                  <a:lnTo>
                    <a:pt x="1061330" y="138945"/>
                  </a:lnTo>
                  <a:lnTo>
                    <a:pt x="1065060" y="132782"/>
                  </a:lnTo>
                  <a:lnTo>
                    <a:pt x="1035051" y="114629"/>
                  </a:lnTo>
                  <a:close/>
                </a:path>
                <a:path w="1101725" h="159385">
                  <a:moveTo>
                    <a:pt x="1044931" y="79931"/>
                  </a:moveTo>
                  <a:lnTo>
                    <a:pt x="1035051" y="114629"/>
                  </a:lnTo>
                  <a:lnTo>
                    <a:pt x="1065060" y="132782"/>
                  </a:lnTo>
                  <a:lnTo>
                    <a:pt x="1061330" y="138945"/>
                  </a:lnTo>
                  <a:lnTo>
                    <a:pt x="1087228" y="138945"/>
                  </a:lnTo>
                  <a:lnTo>
                    <a:pt x="1044931" y="79931"/>
                  </a:lnTo>
                  <a:close/>
                </a:path>
                <a:path w="1101725" h="159385">
                  <a:moveTo>
                    <a:pt x="846418" y="518"/>
                  </a:moveTo>
                  <a:lnTo>
                    <a:pt x="842688" y="6681"/>
                  </a:lnTo>
                  <a:lnTo>
                    <a:pt x="1031323" y="120793"/>
                  </a:lnTo>
                  <a:lnTo>
                    <a:pt x="1031994" y="119794"/>
                  </a:lnTo>
                  <a:lnTo>
                    <a:pt x="1033268" y="117759"/>
                  </a:lnTo>
                  <a:lnTo>
                    <a:pt x="1034478" y="115685"/>
                  </a:lnTo>
                  <a:lnTo>
                    <a:pt x="1035051" y="114629"/>
                  </a:lnTo>
                  <a:lnTo>
                    <a:pt x="857463" y="7199"/>
                  </a:lnTo>
                  <a:lnTo>
                    <a:pt x="844552" y="7199"/>
                  </a:lnTo>
                  <a:lnTo>
                    <a:pt x="846418" y="518"/>
                  </a:lnTo>
                  <a:close/>
                </a:path>
                <a:path w="1101725" h="159385">
                  <a:moveTo>
                    <a:pt x="844552" y="0"/>
                  </a:moveTo>
                  <a:lnTo>
                    <a:pt x="0" y="0"/>
                  </a:lnTo>
                  <a:lnTo>
                    <a:pt x="0" y="7199"/>
                  </a:lnTo>
                  <a:lnTo>
                    <a:pt x="843544" y="7199"/>
                  </a:lnTo>
                  <a:lnTo>
                    <a:pt x="842688" y="6681"/>
                  </a:lnTo>
                  <a:lnTo>
                    <a:pt x="846418" y="518"/>
                  </a:lnTo>
                  <a:lnTo>
                    <a:pt x="844552" y="0"/>
                  </a:lnTo>
                  <a:close/>
                </a:path>
                <a:path w="1101725" h="159385">
                  <a:moveTo>
                    <a:pt x="846418" y="518"/>
                  </a:moveTo>
                  <a:lnTo>
                    <a:pt x="844552" y="7199"/>
                  </a:lnTo>
                  <a:lnTo>
                    <a:pt x="857463" y="7199"/>
                  </a:lnTo>
                  <a:lnTo>
                    <a:pt x="846418" y="518"/>
                  </a:lnTo>
                  <a:close/>
                </a:path>
                <a:path w="1101725" h="159385">
                  <a:moveTo>
                    <a:pt x="845560" y="0"/>
                  </a:moveTo>
                  <a:lnTo>
                    <a:pt x="844552" y="0"/>
                  </a:lnTo>
                  <a:lnTo>
                    <a:pt x="846418" y="518"/>
                  </a:lnTo>
                  <a:lnTo>
                    <a:pt x="8455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8390" y="4353918"/>
              <a:ext cx="244475" cy="273050"/>
            </a:xfrm>
            <a:custGeom>
              <a:avLst/>
              <a:gdLst/>
              <a:ahLst/>
              <a:cxnLst/>
              <a:rect l="l" t="t" r="r" b="b"/>
              <a:pathLst>
                <a:path w="244475" h="273050">
                  <a:moveTo>
                    <a:pt x="122774" y="273048"/>
                  </a:moveTo>
                  <a:lnTo>
                    <a:pt x="122774" y="0"/>
                  </a:lnTo>
                </a:path>
                <a:path w="244475" h="273050">
                  <a:moveTo>
                    <a:pt x="244476" y="126997"/>
                  </a:moveTo>
                  <a:lnTo>
                    <a:pt x="0" y="12699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14523" y="6441743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3"/>
                  </a:lnTo>
                  <a:lnTo>
                    <a:pt x="370834" y="138602"/>
                  </a:lnTo>
                  <a:lnTo>
                    <a:pt x="377578" y="188790"/>
                  </a:lnTo>
                  <a:lnTo>
                    <a:pt x="370834" y="238978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4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8"/>
                  </a:lnTo>
                  <a:lnTo>
                    <a:pt x="0" y="188790"/>
                  </a:lnTo>
                  <a:lnTo>
                    <a:pt x="6743" y="138602"/>
                  </a:lnTo>
                  <a:lnTo>
                    <a:pt x="25775" y="93503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4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2"/>
                  </a:lnTo>
                  <a:lnTo>
                    <a:pt x="297619" y="109152"/>
                  </a:lnTo>
                  <a:lnTo>
                    <a:pt x="316762" y="146169"/>
                  </a:lnTo>
                  <a:lnTo>
                    <a:pt x="323636" y="188790"/>
                  </a:lnTo>
                  <a:lnTo>
                    <a:pt x="316762" y="231411"/>
                  </a:lnTo>
                  <a:lnTo>
                    <a:pt x="297619" y="268428"/>
                  </a:lnTo>
                  <a:lnTo>
                    <a:pt x="268429" y="297618"/>
                  </a:lnTo>
                  <a:lnTo>
                    <a:pt x="231412" y="316760"/>
                  </a:lnTo>
                  <a:lnTo>
                    <a:pt x="188790" y="323635"/>
                  </a:lnTo>
                  <a:lnTo>
                    <a:pt x="146167" y="316760"/>
                  </a:lnTo>
                  <a:lnTo>
                    <a:pt x="109149" y="297618"/>
                  </a:lnTo>
                  <a:lnTo>
                    <a:pt x="79959" y="268428"/>
                  </a:lnTo>
                  <a:lnTo>
                    <a:pt x="60816" y="231411"/>
                  </a:lnTo>
                  <a:lnTo>
                    <a:pt x="53941" y="188790"/>
                  </a:lnTo>
                  <a:lnTo>
                    <a:pt x="60816" y="146169"/>
                  </a:lnTo>
                  <a:lnTo>
                    <a:pt x="79959" y="109152"/>
                  </a:lnTo>
                  <a:lnTo>
                    <a:pt x="109149" y="79962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9281" y="695227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2915733" y="3760059"/>
            <a:ext cx="3204845" cy="3198495"/>
            <a:chOff x="2915733" y="3760059"/>
            <a:chExt cx="3204845" cy="3198495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91313" y="631963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4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4" h="636270">
                  <a:moveTo>
                    <a:pt x="311731" y="421132"/>
                  </a:moveTo>
                  <a:lnTo>
                    <a:pt x="311731" y="477161"/>
                  </a:lnTo>
                </a:path>
                <a:path w="1125854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4" h="636270">
                  <a:moveTo>
                    <a:pt x="311731" y="171100"/>
                  </a:moveTo>
                  <a:lnTo>
                    <a:pt x="311731" y="227131"/>
                  </a:lnTo>
                </a:path>
                <a:path w="1125854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8908" y="3763234"/>
              <a:ext cx="1174750" cy="321945"/>
            </a:xfrm>
            <a:custGeom>
              <a:avLst/>
              <a:gdLst/>
              <a:ahLst/>
              <a:cxnLst/>
              <a:rect l="l" t="t" r="r" b="b"/>
              <a:pathLst>
                <a:path w="1174750" h="321945">
                  <a:moveTo>
                    <a:pt x="1174752" y="321774"/>
                  </a:moveTo>
                  <a:lnTo>
                    <a:pt x="1174752" y="0"/>
                  </a:lnTo>
                </a:path>
                <a:path w="1174750" h="321945">
                  <a:moveTo>
                    <a:pt x="0" y="321774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8904" y="3817233"/>
              <a:ext cx="1174750" cy="72390"/>
            </a:xfrm>
            <a:custGeom>
              <a:avLst/>
              <a:gdLst/>
              <a:ahLst/>
              <a:cxnLst/>
              <a:rect l="l" t="t" r="r" b="b"/>
              <a:pathLst>
                <a:path w="1174750" h="72389">
                  <a:moveTo>
                    <a:pt x="365125" y="32829"/>
                  </a:moveTo>
                  <a:lnTo>
                    <a:pt x="134391" y="32829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39179"/>
                  </a:lnTo>
                  <a:lnTo>
                    <a:pt x="365125" y="39179"/>
                  </a:lnTo>
                  <a:lnTo>
                    <a:pt x="365125" y="32829"/>
                  </a:lnTo>
                  <a:close/>
                </a:path>
                <a:path w="1174750" h="72389">
                  <a:moveTo>
                    <a:pt x="1174750" y="36004"/>
                  </a:moveTo>
                  <a:lnTo>
                    <a:pt x="1162900" y="32829"/>
                  </a:lnTo>
                  <a:lnTo>
                    <a:pt x="1040358" y="0"/>
                  </a:lnTo>
                  <a:lnTo>
                    <a:pt x="1040358" y="32829"/>
                  </a:lnTo>
                  <a:lnTo>
                    <a:pt x="844550" y="32829"/>
                  </a:lnTo>
                  <a:lnTo>
                    <a:pt x="844550" y="39179"/>
                  </a:lnTo>
                  <a:lnTo>
                    <a:pt x="1040358" y="39179"/>
                  </a:lnTo>
                  <a:lnTo>
                    <a:pt x="1040358" y="72021"/>
                  </a:lnTo>
                  <a:lnTo>
                    <a:pt x="1162900" y="39179"/>
                  </a:lnTo>
                  <a:lnTo>
                    <a:pt x="1174750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38743" y="668696"/>
            <a:ext cx="3619500" cy="120015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254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2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210185" marR="132715" algn="ctr">
              <a:lnSpc>
                <a:spcPts val="1340"/>
              </a:lnSpc>
              <a:spcBef>
                <a:spcPts val="8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SOLID OF REVOLUTION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SIDE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200">
              <a:latin typeface="Arial"/>
              <a:cs typeface="Arial"/>
            </a:endParaRPr>
          </a:p>
          <a:p>
            <a:pPr marL="222885" marR="145415" algn="ctr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 NOT REMOVE CONSTRUCTIONS LINES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4032" y="3732586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32mm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1512396" y="7037747"/>
            <a:ext cx="2584450" cy="274320"/>
            <a:chOff x="1512396" y="7037747"/>
            <a:chExt cx="2584450" cy="274320"/>
          </a:xfrm>
        </p:grpSpPr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5571" y="7040922"/>
              <a:ext cx="2578100" cy="267970"/>
            </a:xfrm>
            <a:custGeom>
              <a:avLst/>
              <a:gdLst/>
              <a:ahLst/>
              <a:cxnLst/>
              <a:rect l="l" t="t" r="r" b="b"/>
              <a:pathLst>
                <a:path w="2578100" h="267970">
                  <a:moveTo>
                    <a:pt x="2578103" y="0"/>
                  </a:moveTo>
                  <a:lnTo>
                    <a:pt x="2578103" y="267801"/>
                  </a:lnTo>
                </a:path>
                <a:path w="2578100" h="267970">
                  <a:moveTo>
                    <a:pt x="0" y="0"/>
                  </a:moveTo>
                  <a:lnTo>
                    <a:pt x="0" y="26780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5567" y="7182720"/>
              <a:ext cx="2578100" cy="72390"/>
            </a:xfrm>
            <a:custGeom>
              <a:avLst/>
              <a:gdLst/>
              <a:ahLst/>
              <a:cxnLst/>
              <a:rect l="l" t="t" r="r" b="b"/>
              <a:pathLst>
                <a:path w="2578100" h="72390">
                  <a:moveTo>
                    <a:pt x="919302" y="32829"/>
                  </a:moveTo>
                  <a:lnTo>
                    <a:pt x="134391" y="32829"/>
                  </a:lnTo>
                  <a:lnTo>
                    <a:pt x="134391" y="0"/>
                  </a:lnTo>
                  <a:lnTo>
                    <a:pt x="0" y="36004"/>
                  </a:lnTo>
                  <a:lnTo>
                    <a:pt x="134391" y="72021"/>
                  </a:lnTo>
                  <a:lnTo>
                    <a:pt x="134391" y="39179"/>
                  </a:lnTo>
                  <a:lnTo>
                    <a:pt x="919302" y="39179"/>
                  </a:lnTo>
                  <a:lnTo>
                    <a:pt x="919302" y="32829"/>
                  </a:lnTo>
                  <a:close/>
                </a:path>
                <a:path w="2578100" h="72390">
                  <a:moveTo>
                    <a:pt x="2578100" y="36004"/>
                  </a:moveTo>
                  <a:lnTo>
                    <a:pt x="2443708" y="0"/>
                  </a:lnTo>
                  <a:lnTo>
                    <a:pt x="2443708" y="32829"/>
                  </a:lnTo>
                  <a:lnTo>
                    <a:pt x="1673123" y="32829"/>
                  </a:lnTo>
                  <a:lnTo>
                    <a:pt x="1673123" y="39179"/>
                  </a:lnTo>
                  <a:lnTo>
                    <a:pt x="2443708" y="39179"/>
                  </a:lnTo>
                  <a:lnTo>
                    <a:pt x="2443708" y="72021"/>
                  </a:lnTo>
                  <a:lnTo>
                    <a:pt x="2578100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51900" y="6920920"/>
            <a:ext cx="813435" cy="38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  <a:p>
            <a:pPr marL="120650">
              <a:lnSpc>
                <a:spcPts val="1405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71mm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971751" y="4114724"/>
            <a:ext cx="3733800" cy="2807970"/>
            <a:chOff x="971751" y="4114724"/>
            <a:chExt cx="3733800" cy="280797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4926" y="4481138"/>
              <a:ext cx="346710" cy="2438400"/>
            </a:xfrm>
            <a:custGeom>
              <a:avLst/>
              <a:gdLst/>
              <a:ahLst/>
              <a:cxnLst/>
              <a:rect l="l" t="t" r="r" b="b"/>
              <a:pathLst>
                <a:path w="346709" h="2438400">
                  <a:moveTo>
                    <a:pt x="346132" y="2438182"/>
                  </a:moveTo>
                  <a:lnTo>
                    <a:pt x="0" y="2438182"/>
                  </a:lnTo>
                </a:path>
                <a:path w="346709" h="2438400">
                  <a:moveTo>
                    <a:pt x="256132" y="0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8915" y="4481138"/>
              <a:ext cx="72390" cy="2438400"/>
            </a:xfrm>
            <a:custGeom>
              <a:avLst/>
              <a:gdLst/>
              <a:ahLst/>
              <a:cxnLst/>
              <a:rect l="l" t="t" r="r" b="b"/>
              <a:pathLst>
                <a:path w="72390" h="2438400">
                  <a:moveTo>
                    <a:pt x="72021" y="2303792"/>
                  </a:moveTo>
                  <a:lnTo>
                    <a:pt x="39179" y="2303792"/>
                  </a:lnTo>
                  <a:lnTo>
                    <a:pt x="39179" y="1590903"/>
                  </a:lnTo>
                  <a:lnTo>
                    <a:pt x="32829" y="1590903"/>
                  </a:lnTo>
                  <a:lnTo>
                    <a:pt x="32829" y="2303792"/>
                  </a:lnTo>
                  <a:lnTo>
                    <a:pt x="0" y="2303792"/>
                  </a:lnTo>
                  <a:lnTo>
                    <a:pt x="36004" y="2438184"/>
                  </a:lnTo>
                  <a:lnTo>
                    <a:pt x="54013" y="2371001"/>
                  </a:lnTo>
                  <a:lnTo>
                    <a:pt x="72021" y="2303792"/>
                  </a:lnTo>
                  <a:close/>
                </a:path>
                <a:path w="72390" h="2438400">
                  <a:moveTo>
                    <a:pt x="72021" y="134404"/>
                  </a:moveTo>
                  <a:lnTo>
                    <a:pt x="54013" y="67195"/>
                  </a:lnTo>
                  <a:lnTo>
                    <a:pt x="36004" y="0"/>
                  </a:lnTo>
                  <a:lnTo>
                    <a:pt x="0" y="134404"/>
                  </a:lnTo>
                  <a:lnTo>
                    <a:pt x="32829" y="134404"/>
                  </a:lnTo>
                  <a:lnTo>
                    <a:pt x="32829" y="835710"/>
                  </a:lnTo>
                  <a:lnTo>
                    <a:pt x="39179" y="835710"/>
                  </a:lnTo>
                  <a:lnTo>
                    <a:pt x="39179" y="134404"/>
                  </a:lnTo>
                  <a:lnTo>
                    <a:pt x="72021" y="1344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85618" y="4117899"/>
              <a:ext cx="516890" cy="2796540"/>
            </a:xfrm>
            <a:custGeom>
              <a:avLst/>
              <a:gdLst/>
              <a:ahLst/>
              <a:cxnLst/>
              <a:rect l="l" t="t" r="r" b="b"/>
              <a:pathLst>
                <a:path w="516889" h="2796540">
                  <a:moveTo>
                    <a:pt x="0" y="0"/>
                  </a:moveTo>
                  <a:lnTo>
                    <a:pt x="516718" y="0"/>
                  </a:lnTo>
                </a:path>
                <a:path w="516889" h="2796540">
                  <a:moveTo>
                    <a:pt x="0" y="2796541"/>
                  </a:moveTo>
                  <a:lnTo>
                    <a:pt x="516718" y="279654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6318" y="4117905"/>
              <a:ext cx="72390" cy="2796540"/>
            </a:xfrm>
            <a:custGeom>
              <a:avLst/>
              <a:gdLst/>
              <a:ahLst/>
              <a:cxnLst/>
              <a:rect l="l" t="t" r="r" b="b"/>
              <a:pathLst>
                <a:path w="72389" h="2796540">
                  <a:moveTo>
                    <a:pt x="72021" y="2662148"/>
                  </a:moveTo>
                  <a:lnTo>
                    <a:pt x="39192" y="2662148"/>
                  </a:lnTo>
                  <a:lnTo>
                    <a:pt x="39192" y="1768017"/>
                  </a:lnTo>
                  <a:lnTo>
                    <a:pt x="32842" y="1768017"/>
                  </a:lnTo>
                  <a:lnTo>
                    <a:pt x="32842" y="2662148"/>
                  </a:lnTo>
                  <a:lnTo>
                    <a:pt x="0" y="2662148"/>
                  </a:lnTo>
                  <a:lnTo>
                    <a:pt x="36017" y="2796540"/>
                  </a:lnTo>
                  <a:lnTo>
                    <a:pt x="72021" y="2662148"/>
                  </a:lnTo>
                  <a:close/>
                </a:path>
                <a:path w="72389" h="2796540">
                  <a:moveTo>
                    <a:pt x="72021" y="134391"/>
                  </a:moveTo>
                  <a:lnTo>
                    <a:pt x="36017" y="0"/>
                  </a:lnTo>
                  <a:lnTo>
                    <a:pt x="0" y="134391"/>
                  </a:lnTo>
                  <a:lnTo>
                    <a:pt x="32842" y="134391"/>
                  </a:lnTo>
                  <a:lnTo>
                    <a:pt x="32842" y="1014196"/>
                  </a:lnTo>
                  <a:lnTo>
                    <a:pt x="39192" y="1014196"/>
                  </a:lnTo>
                  <a:lnTo>
                    <a:pt x="39192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2761" y="5480604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68mm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8925" y="5290107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78mm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11670" y="6601290"/>
            <a:ext cx="6940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92520" y="2124172"/>
            <a:ext cx="5373370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54051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https://technologystudent.com/despro_3/solid2.html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5170" y="276794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6123240" y="2962198"/>
            <a:ext cx="1195070" cy="1195070"/>
            <a:chOff x="6123240" y="2962198"/>
            <a:chExt cx="1195070" cy="1195070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23240" y="2962198"/>
              <a:ext cx="1195070" cy="1195070"/>
            </a:xfrm>
            <a:custGeom>
              <a:avLst/>
              <a:gdLst/>
              <a:ahLst/>
              <a:cxnLst/>
              <a:rect l="l" t="t" r="r" b="b"/>
              <a:pathLst>
                <a:path w="1195070" h="1195070">
                  <a:moveTo>
                    <a:pt x="1194645" y="0"/>
                  </a:moveTo>
                  <a:lnTo>
                    <a:pt x="0" y="0"/>
                  </a:lnTo>
                  <a:lnTo>
                    <a:pt x="0" y="1194645"/>
                  </a:lnTo>
                  <a:lnTo>
                    <a:pt x="1194645" y="1194645"/>
                  </a:lnTo>
                  <a:lnTo>
                    <a:pt x="11946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027128"/>
              <a:ext cx="1013460" cy="363855"/>
            </a:xfrm>
            <a:custGeom>
              <a:avLst/>
              <a:gdLst/>
              <a:ahLst/>
              <a:cxnLst/>
              <a:rect l="l" t="t" r="r" b="b"/>
              <a:pathLst>
                <a:path w="1013459" h="363854">
                  <a:moveTo>
                    <a:pt x="181787" y="259715"/>
                  </a:moveTo>
                  <a:lnTo>
                    <a:pt x="155816" y="259715"/>
                  </a:lnTo>
                  <a:lnTo>
                    <a:pt x="129844" y="259715"/>
                  </a:lnTo>
                  <a:lnTo>
                    <a:pt x="103873" y="259715"/>
                  </a:lnTo>
                  <a:lnTo>
                    <a:pt x="103873" y="233743"/>
                  </a:lnTo>
                  <a:lnTo>
                    <a:pt x="129844" y="233743"/>
                  </a:lnTo>
                  <a:lnTo>
                    <a:pt x="129844" y="207759"/>
                  </a:lnTo>
                  <a:lnTo>
                    <a:pt x="103873" y="207759"/>
                  </a:lnTo>
                  <a:lnTo>
                    <a:pt x="77901" y="207759"/>
                  </a:lnTo>
                  <a:lnTo>
                    <a:pt x="77901" y="233743"/>
                  </a:lnTo>
                  <a:lnTo>
                    <a:pt x="51943" y="233743"/>
                  </a:lnTo>
                  <a:lnTo>
                    <a:pt x="51943" y="259715"/>
                  </a:lnTo>
                  <a:lnTo>
                    <a:pt x="25971" y="259715"/>
                  </a:lnTo>
                  <a:lnTo>
                    <a:pt x="0" y="259715"/>
                  </a:lnTo>
                  <a:lnTo>
                    <a:pt x="0" y="285673"/>
                  </a:lnTo>
                  <a:lnTo>
                    <a:pt x="25971" y="285673"/>
                  </a:lnTo>
                  <a:lnTo>
                    <a:pt x="25971" y="311645"/>
                  </a:lnTo>
                  <a:lnTo>
                    <a:pt x="51943" y="311645"/>
                  </a:lnTo>
                  <a:lnTo>
                    <a:pt x="51943" y="285673"/>
                  </a:lnTo>
                  <a:lnTo>
                    <a:pt x="77901" y="285673"/>
                  </a:lnTo>
                  <a:lnTo>
                    <a:pt x="77901" y="337616"/>
                  </a:lnTo>
                  <a:lnTo>
                    <a:pt x="103873" y="337616"/>
                  </a:lnTo>
                  <a:lnTo>
                    <a:pt x="129844" y="337616"/>
                  </a:lnTo>
                  <a:lnTo>
                    <a:pt x="129844" y="311645"/>
                  </a:lnTo>
                  <a:lnTo>
                    <a:pt x="155816" y="311645"/>
                  </a:lnTo>
                  <a:lnTo>
                    <a:pt x="155816" y="285673"/>
                  </a:lnTo>
                  <a:lnTo>
                    <a:pt x="181787" y="285673"/>
                  </a:lnTo>
                  <a:lnTo>
                    <a:pt x="181787" y="259715"/>
                  </a:lnTo>
                  <a:close/>
                </a:path>
                <a:path w="1013459" h="363854">
                  <a:moveTo>
                    <a:pt x="233730" y="233743"/>
                  </a:moveTo>
                  <a:lnTo>
                    <a:pt x="207759" y="233743"/>
                  </a:lnTo>
                  <a:lnTo>
                    <a:pt x="207759" y="207759"/>
                  </a:lnTo>
                  <a:lnTo>
                    <a:pt x="181787" y="207759"/>
                  </a:lnTo>
                  <a:lnTo>
                    <a:pt x="155816" y="207759"/>
                  </a:lnTo>
                  <a:lnTo>
                    <a:pt x="155816" y="233743"/>
                  </a:lnTo>
                  <a:lnTo>
                    <a:pt x="181787" y="233743"/>
                  </a:lnTo>
                  <a:lnTo>
                    <a:pt x="181787" y="259715"/>
                  </a:lnTo>
                  <a:lnTo>
                    <a:pt x="207759" y="259715"/>
                  </a:lnTo>
                  <a:lnTo>
                    <a:pt x="233730" y="259715"/>
                  </a:lnTo>
                  <a:lnTo>
                    <a:pt x="233730" y="233743"/>
                  </a:lnTo>
                  <a:close/>
                </a:path>
                <a:path w="1013459" h="363854">
                  <a:moveTo>
                    <a:pt x="233730" y="155829"/>
                  </a:moveTo>
                  <a:lnTo>
                    <a:pt x="207759" y="155829"/>
                  </a:lnTo>
                  <a:lnTo>
                    <a:pt x="207759" y="181800"/>
                  </a:lnTo>
                  <a:lnTo>
                    <a:pt x="233730" y="181800"/>
                  </a:lnTo>
                  <a:lnTo>
                    <a:pt x="233730" y="155829"/>
                  </a:lnTo>
                  <a:close/>
                </a:path>
                <a:path w="1013459" h="363854">
                  <a:moveTo>
                    <a:pt x="259702" y="103886"/>
                  </a:moveTo>
                  <a:lnTo>
                    <a:pt x="233730" y="103886"/>
                  </a:lnTo>
                  <a:lnTo>
                    <a:pt x="233730" y="129857"/>
                  </a:lnTo>
                  <a:lnTo>
                    <a:pt x="259702" y="129857"/>
                  </a:lnTo>
                  <a:lnTo>
                    <a:pt x="259702" y="103886"/>
                  </a:lnTo>
                  <a:close/>
                </a:path>
                <a:path w="1013459" h="363854">
                  <a:moveTo>
                    <a:pt x="259702" y="51943"/>
                  </a:moveTo>
                  <a:lnTo>
                    <a:pt x="233730" y="51943"/>
                  </a:lnTo>
                  <a:lnTo>
                    <a:pt x="207759" y="51943"/>
                  </a:lnTo>
                  <a:lnTo>
                    <a:pt x="207759" y="103886"/>
                  </a:lnTo>
                  <a:lnTo>
                    <a:pt x="233730" y="103886"/>
                  </a:lnTo>
                  <a:lnTo>
                    <a:pt x="233730" y="77914"/>
                  </a:lnTo>
                  <a:lnTo>
                    <a:pt x="259702" y="77914"/>
                  </a:lnTo>
                  <a:lnTo>
                    <a:pt x="259702" y="51943"/>
                  </a:lnTo>
                  <a:close/>
                </a:path>
                <a:path w="1013459" h="363854">
                  <a:moveTo>
                    <a:pt x="311645" y="51943"/>
                  </a:moveTo>
                  <a:lnTo>
                    <a:pt x="285673" y="51943"/>
                  </a:lnTo>
                  <a:lnTo>
                    <a:pt x="285673" y="77914"/>
                  </a:lnTo>
                  <a:lnTo>
                    <a:pt x="311645" y="77914"/>
                  </a:lnTo>
                  <a:lnTo>
                    <a:pt x="311645" y="51943"/>
                  </a:lnTo>
                  <a:close/>
                </a:path>
                <a:path w="1013459" h="363854">
                  <a:moveTo>
                    <a:pt x="337616" y="207759"/>
                  </a:moveTo>
                  <a:lnTo>
                    <a:pt x="311645" y="207759"/>
                  </a:lnTo>
                  <a:lnTo>
                    <a:pt x="311645" y="233743"/>
                  </a:lnTo>
                  <a:lnTo>
                    <a:pt x="337616" y="233743"/>
                  </a:lnTo>
                  <a:lnTo>
                    <a:pt x="337616" y="207759"/>
                  </a:lnTo>
                  <a:close/>
                </a:path>
                <a:path w="1013459" h="363854">
                  <a:moveTo>
                    <a:pt x="337616" y="104508"/>
                  </a:moveTo>
                  <a:lnTo>
                    <a:pt x="311645" y="104508"/>
                  </a:lnTo>
                  <a:lnTo>
                    <a:pt x="311645" y="129908"/>
                  </a:lnTo>
                  <a:lnTo>
                    <a:pt x="311645" y="181800"/>
                  </a:lnTo>
                  <a:lnTo>
                    <a:pt x="285673" y="181800"/>
                  </a:lnTo>
                  <a:lnTo>
                    <a:pt x="285673" y="129908"/>
                  </a:lnTo>
                  <a:lnTo>
                    <a:pt x="311645" y="129908"/>
                  </a:lnTo>
                  <a:lnTo>
                    <a:pt x="311645" y="104508"/>
                  </a:lnTo>
                  <a:lnTo>
                    <a:pt x="285673" y="104508"/>
                  </a:lnTo>
                  <a:lnTo>
                    <a:pt x="285673" y="129857"/>
                  </a:lnTo>
                  <a:lnTo>
                    <a:pt x="259702" y="129857"/>
                  </a:lnTo>
                  <a:lnTo>
                    <a:pt x="259702" y="181800"/>
                  </a:lnTo>
                  <a:lnTo>
                    <a:pt x="233730" y="181800"/>
                  </a:lnTo>
                  <a:lnTo>
                    <a:pt x="233730" y="207759"/>
                  </a:lnTo>
                  <a:lnTo>
                    <a:pt x="259702" y="207759"/>
                  </a:lnTo>
                  <a:lnTo>
                    <a:pt x="285673" y="207759"/>
                  </a:lnTo>
                  <a:lnTo>
                    <a:pt x="311645" y="207759"/>
                  </a:lnTo>
                  <a:lnTo>
                    <a:pt x="311645" y="181978"/>
                  </a:lnTo>
                  <a:lnTo>
                    <a:pt x="337616" y="181978"/>
                  </a:lnTo>
                  <a:lnTo>
                    <a:pt x="337616" y="104508"/>
                  </a:lnTo>
                  <a:close/>
                </a:path>
                <a:path w="1013459" h="363854">
                  <a:moveTo>
                    <a:pt x="363588" y="25971"/>
                  </a:moveTo>
                  <a:lnTo>
                    <a:pt x="337616" y="25971"/>
                  </a:lnTo>
                  <a:lnTo>
                    <a:pt x="337616" y="0"/>
                  </a:lnTo>
                  <a:lnTo>
                    <a:pt x="311645" y="0"/>
                  </a:lnTo>
                  <a:lnTo>
                    <a:pt x="285673" y="0"/>
                  </a:lnTo>
                  <a:lnTo>
                    <a:pt x="285673" y="25971"/>
                  </a:lnTo>
                  <a:lnTo>
                    <a:pt x="311645" y="25971"/>
                  </a:lnTo>
                  <a:lnTo>
                    <a:pt x="311645" y="51943"/>
                  </a:lnTo>
                  <a:lnTo>
                    <a:pt x="337616" y="51943"/>
                  </a:lnTo>
                  <a:lnTo>
                    <a:pt x="363588" y="51943"/>
                  </a:lnTo>
                  <a:lnTo>
                    <a:pt x="363588" y="25971"/>
                  </a:lnTo>
                  <a:close/>
                </a:path>
                <a:path w="1013459" h="363854">
                  <a:moveTo>
                    <a:pt x="493433" y="155829"/>
                  </a:moveTo>
                  <a:lnTo>
                    <a:pt x="467461" y="155829"/>
                  </a:lnTo>
                  <a:lnTo>
                    <a:pt x="467461" y="181800"/>
                  </a:lnTo>
                  <a:lnTo>
                    <a:pt x="493433" y="181800"/>
                  </a:lnTo>
                  <a:lnTo>
                    <a:pt x="493433" y="155829"/>
                  </a:lnTo>
                  <a:close/>
                </a:path>
                <a:path w="1013459" h="363854">
                  <a:moveTo>
                    <a:pt x="545376" y="25971"/>
                  </a:moveTo>
                  <a:lnTo>
                    <a:pt x="519404" y="25971"/>
                  </a:lnTo>
                  <a:lnTo>
                    <a:pt x="519404" y="51943"/>
                  </a:lnTo>
                  <a:lnTo>
                    <a:pt x="545376" y="51943"/>
                  </a:lnTo>
                  <a:lnTo>
                    <a:pt x="545376" y="25971"/>
                  </a:lnTo>
                  <a:close/>
                </a:path>
                <a:path w="1013459" h="363854">
                  <a:moveTo>
                    <a:pt x="597319" y="208648"/>
                  </a:moveTo>
                  <a:lnTo>
                    <a:pt x="571347" y="208648"/>
                  </a:lnTo>
                  <a:lnTo>
                    <a:pt x="545376" y="208648"/>
                  </a:lnTo>
                  <a:lnTo>
                    <a:pt x="519404" y="208648"/>
                  </a:lnTo>
                  <a:lnTo>
                    <a:pt x="519404" y="181978"/>
                  </a:lnTo>
                  <a:lnTo>
                    <a:pt x="493433" y="181978"/>
                  </a:lnTo>
                  <a:lnTo>
                    <a:pt x="493433" y="234048"/>
                  </a:lnTo>
                  <a:lnTo>
                    <a:pt x="467461" y="234048"/>
                  </a:lnTo>
                  <a:lnTo>
                    <a:pt x="467461" y="181978"/>
                  </a:lnTo>
                  <a:lnTo>
                    <a:pt x="441490" y="181978"/>
                  </a:lnTo>
                  <a:lnTo>
                    <a:pt x="441490" y="129908"/>
                  </a:lnTo>
                  <a:lnTo>
                    <a:pt x="415531" y="129908"/>
                  </a:lnTo>
                  <a:lnTo>
                    <a:pt x="415531" y="104508"/>
                  </a:lnTo>
                  <a:lnTo>
                    <a:pt x="389559" y="104508"/>
                  </a:lnTo>
                  <a:lnTo>
                    <a:pt x="389559" y="52438"/>
                  </a:lnTo>
                  <a:lnTo>
                    <a:pt x="363588" y="52438"/>
                  </a:lnTo>
                  <a:lnTo>
                    <a:pt x="363588" y="260718"/>
                  </a:lnTo>
                  <a:lnTo>
                    <a:pt x="337616" y="260718"/>
                  </a:lnTo>
                  <a:lnTo>
                    <a:pt x="337616" y="338188"/>
                  </a:lnTo>
                  <a:lnTo>
                    <a:pt x="363588" y="338188"/>
                  </a:lnTo>
                  <a:lnTo>
                    <a:pt x="363588" y="286118"/>
                  </a:lnTo>
                  <a:lnTo>
                    <a:pt x="389559" y="286118"/>
                  </a:lnTo>
                  <a:lnTo>
                    <a:pt x="389559" y="363588"/>
                  </a:lnTo>
                  <a:lnTo>
                    <a:pt x="415531" y="363588"/>
                  </a:lnTo>
                  <a:lnTo>
                    <a:pt x="415531" y="286118"/>
                  </a:lnTo>
                  <a:lnTo>
                    <a:pt x="441490" y="286118"/>
                  </a:lnTo>
                  <a:lnTo>
                    <a:pt x="441490" y="260718"/>
                  </a:lnTo>
                  <a:lnTo>
                    <a:pt x="415531" y="260718"/>
                  </a:lnTo>
                  <a:lnTo>
                    <a:pt x="389559" y="260718"/>
                  </a:lnTo>
                  <a:lnTo>
                    <a:pt x="389559" y="234048"/>
                  </a:lnTo>
                  <a:lnTo>
                    <a:pt x="415531" y="234048"/>
                  </a:lnTo>
                  <a:lnTo>
                    <a:pt x="415531" y="208648"/>
                  </a:lnTo>
                  <a:lnTo>
                    <a:pt x="389559" y="208648"/>
                  </a:lnTo>
                  <a:lnTo>
                    <a:pt x="389559" y="156578"/>
                  </a:lnTo>
                  <a:lnTo>
                    <a:pt x="415531" y="156578"/>
                  </a:lnTo>
                  <a:lnTo>
                    <a:pt x="415531" y="208648"/>
                  </a:lnTo>
                  <a:lnTo>
                    <a:pt x="441490" y="208648"/>
                  </a:lnTo>
                  <a:lnTo>
                    <a:pt x="441490" y="260718"/>
                  </a:lnTo>
                  <a:lnTo>
                    <a:pt x="467461" y="260718"/>
                  </a:lnTo>
                  <a:lnTo>
                    <a:pt x="493433" y="260718"/>
                  </a:lnTo>
                  <a:lnTo>
                    <a:pt x="519404" y="260718"/>
                  </a:lnTo>
                  <a:lnTo>
                    <a:pt x="519404" y="286118"/>
                  </a:lnTo>
                  <a:lnTo>
                    <a:pt x="545376" y="286118"/>
                  </a:lnTo>
                  <a:lnTo>
                    <a:pt x="545376" y="234048"/>
                  </a:lnTo>
                  <a:lnTo>
                    <a:pt x="571347" y="234048"/>
                  </a:lnTo>
                  <a:lnTo>
                    <a:pt x="597319" y="234048"/>
                  </a:lnTo>
                  <a:lnTo>
                    <a:pt x="597319" y="208648"/>
                  </a:lnTo>
                  <a:close/>
                </a:path>
                <a:path w="1013459" h="363854">
                  <a:moveTo>
                    <a:pt x="649262" y="155829"/>
                  </a:moveTo>
                  <a:lnTo>
                    <a:pt x="623290" y="155829"/>
                  </a:lnTo>
                  <a:lnTo>
                    <a:pt x="623290" y="181800"/>
                  </a:lnTo>
                  <a:lnTo>
                    <a:pt x="649262" y="181800"/>
                  </a:lnTo>
                  <a:lnTo>
                    <a:pt x="649262" y="155829"/>
                  </a:lnTo>
                  <a:close/>
                </a:path>
                <a:path w="1013459" h="363854">
                  <a:moveTo>
                    <a:pt x="675233" y="259715"/>
                  </a:moveTo>
                  <a:lnTo>
                    <a:pt x="649262" y="259715"/>
                  </a:lnTo>
                  <a:lnTo>
                    <a:pt x="649262" y="207759"/>
                  </a:lnTo>
                  <a:lnTo>
                    <a:pt x="623290" y="207759"/>
                  </a:lnTo>
                  <a:lnTo>
                    <a:pt x="623290" y="285673"/>
                  </a:lnTo>
                  <a:lnTo>
                    <a:pt x="649262" y="285673"/>
                  </a:lnTo>
                  <a:lnTo>
                    <a:pt x="675233" y="285673"/>
                  </a:lnTo>
                  <a:lnTo>
                    <a:pt x="675233" y="259715"/>
                  </a:lnTo>
                  <a:close/>
                </a:path>
                <a:path w="1013459" h="363854">
                  <a:moveTo>
                    <a:pt x="727176" y="233743"/>
                  </a:moveTo>
                  <a:lnTo>
                    <a:pt x="701205" y="233743"/>
                  </a:lnTo>
                  <a:lnTo>
                    <a:pt x="701205" y="311645"/>
                  </a:lnTo>
                  <a:lnTo>
                    <a:pt x="727176" y="311645"/>
                  </a:lnTo>
                  <a:lnTo>
                    <a:pt x="727176" y="233743"/>
                  </a:lnTo>
                  <a:close/>
                </a:path>
                <a:path w="1013459" h="363854">
                  <a:moveTo>
                    <a:pt x="805078" y="0"/>
                  </a:moveTo>
                  <a:lnTo>
                    <a:pt x="779106" y="0"/>
                  </a:lnTo>
                  <a:lnTo>
                    <a:pt x="779106" y="25971"/>
                  </a:lnTo>
                  <a:lnTo>
                    <a:pt x="805078" y="25971"/>
                  </a:lnTo>
                  <a:lnTo>
                    <a:pt x="805078" y="0"/>
                  </a:lnTo>
                  <a:close/>
                </a:path>
                <a:path w="1013459" h="363854">
                  <a:moveTo>
                    <a:pt x="831062" y="103886"/>
                  </a:moveTo>
                  <a:lnTo>
                    <a:pt x="805078" y="103886"/>
                  </a:lnTo>
                  <a:lnTo>
                    <a:pt x="779106" y="103886"/>
                  </a:lnTo>
                  <a:lnTo>
                    <a:pt x="753135" y="103886"/>
                  </a:lnTo>
                  <a:lnTo>
                    <a:pt x="753135" y="77914"/>
                  </a:lnTo>
                  <a:lnTo>
                    <a:pt x="779106" y="77914"/>
                  </a:lnTo>
                  <a:lnTo>
                    <a:pt x="805078" y="77914"/>
                  </a:lnTo>
                  <a:lnTo>
                    <a:pt x="805078" y="51943"/>
                  </a:lnTo>
                  <a:lnTo>
                    <a:pt x="779106" y="51943"/>
                  </a:lnTo>
                  <a:lnTo>
                    <a:pt x="779106" y="25971"/>
                  </a:lnTo>
                  <a:lnTo>
                    <a:pt x="753135" y="25971"/>
                  </a:lnTo>
                  <a:lnTo>
                    <a:pt x="727176" y="25971"/>
                  </a:lnTo>
                  <a:lnTo>
                    <a:pt x="727176" y="51943"/>
                  </a:lnTo>
                  <a:lnTo>
                    <a:pt x="701205" y="51943"/>
                  </a:lnTo>
                  <a:lnTo>
                    <a:pt x="701205" y="0"/>
                  </a:lnTo>
                  <a:lnTo>
                    <a:pt x="675233" y="0"/>
                  </a:lnTo>
                  <a:lnTo>
                    <a:pt x="649262" y="0"/>
                  </a:lnTo>
                  <a:lnTo>
                    <a:pt x="649262" y="25971"/>
                  </a:lnTo>
                  <a:lnTo>
                    <a:pt x="623290" y="25971"/>
                  </a:lnTo>
                  <a:lnTo>
                    <a:pt x="597319" y="25971"/>
                  </a:lnTo>
                  <a:lnTo>
                    <a:pt x="597319" y="0"/>
                  </a:lnTo>
                  <a:lnTo>
                    <a:pt x="571347" y="0"/>
                  </a:lnTo>
                  <a:lnTo>
                    <a:pt x="571347" y="51943"/>
                  </a:lnTo>
                  <a:lnTo>
                    <a:pt x="597319" y="51943"/>
                  </a:lnTo>
                  <a:lnTo>
                    <a:pt x="597319" y="77914"/>
                  </a:lnTo>
                  <a:lnTo>
                    <a:pt x="571347" y="77914"/>
                  </a:lnTo>
                  <a:lnTo>
                    <a:pt x="571347" y="103886"/>
                  </a:lnTo>
                  <a:lnTo>
                    <a:pt x="545376" y="103886"/>
                  </a:lnTo>
                  <a:lnTo>
                    <a:pt x="545376" y="77914"/>
                  </a:lnTo>
                  <a:lnTo>
                    <a:pt x="519404" y="77914"/>
                  </a:lnTo>
                  <a:lnTo>
                    <a:pt x="493433" y="77914"/>
                  </a:lnTo>
                  <a:lnTo>
                    <a:pt x="493433" y="103886"/>
                  </a:lnTo>
                  <a:lnTo>
                    <a:pt x="467461" y="103886"/>
                  </a:lnTo>
                  <a:lnTo>
                    <a:pt x="467461" y="129857"/>
                  </a:lnTo>
                  <a:lnTo>
                    <a:pt x="493433" y="129857"/>
                  </a:lnTo>
                  <a:lnTo>
                    <a:pt x="493433" y="155829"/>
                  </a:lnTo>
                  <a:lnTo>
                    <a:pt x="519404" y="155829"/>
                  </a:lnTo>
                  <a:lnTo>
                    <a:pt x="519404" y="181800"/>
                  </a:lnTo>
                  <a:lnTo>
                    <a:pt x="545376" y="181800"/>
                  </a:lnTo>
                  <a:lnTo>
                    <a:pt x="545376" y="129857"/>
                  </a:lnTo>
                  <a:lnTo>
                    <a:pt x="571347" y="129857"/>
                  </a:lnTo>
                  <a:lnTo>
                    <a:pt x="571347" y="181800"/>
                  </a:lnTo>
                  <a:lnTo>
                    <a:pt x="597319" y="181800"/>
                  </a:lnTo>
                  <a:lnTo>
                    <a:pt x="597319" y="155829"/>
                  </a:lnTo>
                  <a:lnTo>
                    <a:pt x="623290" y="155829"/>
                  </a:lnTo>
                  <a:lnTo>
                    <a:pt x="623290" y="129857"/>
                  </a:lnTo>
                  <a:lnTo>
                    <a:pt x="649262" y="129857"/>
                  </a:lnTo>
                  <a:lnTo>
                    <a:pt x="675233" y="129857"/>
                  </a:lnTo>
                  <a:lnTo>
                    <a:pt x="675233" y="103886"/>
                  </a:lnTo>
                  <a:lnTo>
                    <a:pt x="649262" y="103886"/>
                  </a:lnTo>
                  <a:lnTo>
                    <a:pt x="623290" y="103886"/>
                  </a:lnTo>
                  <a:lnTo>
                    <a:pt x="623290" y="51943"/>
                  </a:lnTo>
                  <a:lnTo>
                    <a:pt x="649262" y="51943"/>
                  </a:lnTo>
                  <a:lnTo>
                    <a:pt x="649262" y="77914"/>
                  </a:lnTo>
                  <a:lnTo>
                    <a:pt x="675233" y="77914"/>
                  </a:lnTo>
                  <a:lnTo>
                    <a:pt x="675233" y="103886"/>
                  </a:lnTo>
                  <a:lnTo>
                    <a:pt x="701205" y="103886"/>
                  </a:lnTo>
                  <a:lnTo>
                    <a:pt x="727176" y="103886"/>
                  </a:lnTo>
                  <a:lnTo>
                    <a:pt x="727176" y="129857"/>
                  </a:lnTo>
                  <a:lnTo>
                    <a:pt x="753135" y="129857"/>
                  </a:lnTo>
                  <a:lnTo>
                    <a:pt x="753135" y="155829"/>
                  </a:lnTo>
                  <a:lnTo>
                    <a:pt x="779106" y="155829"/>
                  </a:lnTo>
                  <a:lnTo>
                    <a:pt x="779106" y="129857"/>
                  </a:lnTo>
                  <a:lnTo>
                    <a:pt x="805078" y="129857"/>
                  </a:lnTo>
                  <a:lnTo>
                    <a:pt x="831062" y="129857"/>
                  </a:lnTo>
                  <a:lnTo>
                    <a:pt x="831062" y="103886"/>
                  </a:lnTo>
                  <a:close/>
                </a:path>
                <a:path w="1013459" h="363854">
                  <a:moveTo>
                    <a:pt x="831062" y="25971"/>
                  </a:moveTo>
                  <a:lnTo>
                    <a:pt x="805078" y="25971"/>
                  </a:lnTo>
                  <a:lnTo>
                    <a:pt x="805078" y="51943"/>
                  </a:lnTo>
                  <a:lnTo>
                    <a:pt x="831062" y="51943"/>
                  </a:lnTo>
                  <a:lnTo>
                    <a:pt x="831062" y="25971"/>
                  </a:lnTo>
                  <a:close/>
                </a:path>
                <a:path w="1013459" h="363854">
                  <a:moveTo>
                    <a:pt x="857021" y="207759"/>
                  </a:moveTo>
                  <a:lnTo>
                    <a:pt x="831062" y="207759"/>
                  </a:lnTo>
                  <a:lnTo>
                    <a:pt x="831062" y="181800"/>
                  </a:lnTo>
                  <a:lnTo>
                    <a:pt x="805078" y="181800"/>
                  </a:lnTo>
                  <a:lnTo>
                    <a:pt x="805078" y="155829"/>
                  </a:lnTo>
                  <a:lnTo>
                    <a:pt x="779106" y="155829"/>
                  </a:lnTo>
                  <a:lnTo>
                    <a:pt x="779106" y="207759"/>
                  </a:lnTo>
                  <a:lnTo>
                    <a:pt x="805078" y="207759"/>
                  </a:lnTo>
                  <a:lnTo>
                    <a:pt x="805078" y="233743"/>
                  </a:lnTo>
                  <a:lnTo>
                    <a:pt x="779106" y="233743"/>
                  </a:lnTo>
                  <a:lnTo>
                    <a:pt x="779106" y="207759"/>
                  </a:lnTo>
                  <a:lnTo>
                    <a:pt x="753135" y="207759"/>
                  </a:lnTo>
                  <a:lnTo>
                    <a:pt x="753135" y="155829"/>
                  </a:lnTo>
                  <a:lnTo>
                    <a:pt x="727176" y="155829"/>
                  </a:lnTo>
                  <a:lnTo>
                    <a:pt x="727176" y="181800"/>
                  </a:lnTo>
                  <a:lnTo>
                    <a:pt x="701205" y="181800"/>
                  </a:lnTo>
                  <a:lnTo>
                    <a:pt x="701205" y="129857"/>
                  </a:lnTo>
                  <a:lnTo>
                    <a:pt x="675233" y="129857"/>
                  </a:lnTo>
                  <a:lnTo>
                    <a:pt x="675233" y="181800"/>
                  </a:lnTo>
                  <a:lnTo>
                    <a:pt x="649262" y="181800"/>
                  </a:lnTo>
                  <a:lnTo>
                    <a:pt x="649262" y="207759"/>
                  </a:lnTo>
                  <a:lnTo>
                    <a:pt x="675233" y="207759"/>
                  </a:lnTo>
                  <a:lnTo>
                    <a:pt x="701205" y="207759"/>
                  </a:lnTo>
                  <a:lnTo>
                    <a:pt x="727176" y="207759"/>
                  </a:lnTo>
                  <a:lnTo>
                    <a:pt x="727176" y="233743"/>
                  </a:lnTo>
                  <a:lnTo>
                    <a:pt x="753135" y="233743"/>
                  </a:lnTo>
                  <a:lnTo>
                    <a:pt x="753135" y="259715"/>
                  </a:lnTo>
                  <a:lnTo>
                    <a:pt x="779106" y="259715"/>
                  </a:lnTo>
                  <a:lnTo>
                    <a:pt x="805078" y="259715"/>
                  </a:lnTo>
                  <a:lnTo>
                    <a:pt x="831062" y="259715"/>
                  </a:lnTo>
                  <a:lnTo>
                    <a:pt x="831062" y="233743"/>
                  </a:lnTo>
                  <a:lnTo>
                    <a:pt x="857021" y="233743"/>
                  </a:lnTo>
                  <a:lnTo>
                    <a:pt x="857021" y="207759"/>
                  </a:lnTo>
                  <a:close/>
                </a:path>
                <a:path w="1013459" h="363854">
                  <a:moveTo>
                    <a:pt x="857021" y="129857"/>
                  </a:moveTo>
                  <a:lnTo>
                    <a:pt x="831062" y="129857"/>
                  </a:lnTo>
                  <a:lnTo>
                    <a:pt x="831062" y="181800"/>
                  </a:lnTo>
                  <a:lnTo>
                    <a:pt x="857021" y="181800"/>
                  </a:lnTo>
                  <a:lnTo>
                    <a:pt x="857021" y="129857"/>
                  </a:lnTo>
                  <a:close/>
                </a:path>
                <a:path w="1013459" h="363854">
                  <a:moveTo>
                    <a:pt x="857021" y="77914"/>
                  </a:moveTo>
                  <a:lnTo>
                    <a:pt x="831062" y="77914"/>
                  </a:lnTo>
                  <a:lnTo>
                    <a:pt x="831062" y="103886"/>
                  </a:lnTo>
                  <a:lnTo>
                    <a:pt x="857021" y="103886"/>
                  </a:lnTo>
                  <a:lnTo>
                    <a:pt x="857021" y="77914"/>
                  </a:lnTo>
                  <a:close/>
                </a:path>
                <a:path w="1013459" h="363854">
                  <a:moveTo>
                    <a:pt x="857021" y="0"/>
                  </a:moveTo>
                  <a:lnTo>
                    <a:pt x="831062" y="0"/>
                  </a:lnTo>
                  <a:lnTo>
                    <a:pt x="831062" y="25971"/>
                  </a:lnTo>
                  <a:lnTo>
                    <a:pt x="857021" y="25971"/>
                  </a:lnTo>
                  <a:lnTo>
                    <a:pt x="857021" y="0"/>
                  </a:lnTo>
                  <a:close/>
                </a:path>
                <a:path w="1013459" h="363854">
                  <a:moveTo>
                    <a:pt x="882992" y="233743"/>
                  </a:moveTo>
                  <a:lnTo>
                    <a:pt x="857021" y="233743"/>
                  </a:lnTo>
                  <a:lnTo>
                    <a:pt x="857021" y="259715"/>
                  </a:lnTo>
                  <a:lnTo>
                    <a:pt x="882992" y="259715"/>
                  </a:lnTo>
                  <a:lnTo>
                    <a:pt x="882992" y="233743"/>
                  </a:lnTo>
                  <a:close/>
                </a:path>
                <a:path w="1013459" h="363854">
                  <a:moveTo>
                    <a:pt x="1012850" y="207759"/>
                  </a:moveTo>
                  <a:lnTo>
                    <a:pt x="986878" y="207759"/>
                  </a:lnTo>
                  <a:lnTo>
                    <a:pt x="960907" y="207759"/>
                  </a:lnTo>
                  <a:lnTo>
                    <a:pt x="960907" y="233743"/>
                  </a:lnTo>
                  <a:lnTo>
                    <a:pt x="986878" y="233743"/>
                  </a:lnTo>
                  <a:lnTo>
                    <a:pt x="1012850" y="233743"/>
                  </a:lnTo>
                  <a:lnTo>
                    <a:pt x="1012850" y="207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027496"/>
              <a:ext cx="1064895" cy="493395"/>
            </a:xfrm>
            <a:custGeom>
              <a:avLst/>
              <a:gdLst/>
              <a:ahLst/>
              <a:cxnLst/>
              <a:rect l="l" t="t" r="r" b="b"/>
              <a:pathLst>
                <a:path w="1064895" h="493395">
                  <a:moveTo>
                    <a:pt x="25971" y="311277"/>
                  </a:moveTo>
                  <a:lnTo>
                    <a:pt x="0" y="311277"/>
                  </a:lnTo>
                  <a:lnTo>
                    <a:pt x="0" y="337248"/>
                  </a:lnTo>
                  <a:lnTo>
                    <a:pt x="25971" y="337248"/>
                  </a:lnTo>
                  <a:lnTo>
                    <a:pt x="25971" y="311277"/>
                  </a:lnTo>
                  <a:close/>
                </a:path>
                <a:path w="1064895" h="493395">
                  <a:moveTo>
                    <a:pt x="103873" y="441134"/>
                  </a:moveTo>
                  <a:lnTo>
                    <a:pt x="77901" y="441134"/>
                  </a:lnTo>
                  <a:lnTo>
                    <a:pt x="77901" y="493077"/>
                  </a:lnTo>
                  <a:lnTo>
                    <a:pt x="103873" y="493077"/>
                  </a:lnTo>
                  <a:lnTo>
                    <a:pt x="103873" y="441134"/>
                  </a:lnTo>
                  <a:close/>
                </a:path>
                <a:path w="1064895" h="493395">
                  <a:moveTo>
                    <a:pt x="155816" y="441134"/>
                  </a:moveTo>
                  <a:lnTo>
                    <a:pt x="129844" y="441134"/>
                  </a:lnTo>
                  <a:lnTo>
                    <a:pt x="129844" y="467106"/>
                  </a:lnTo>
                  <a:lnTo>
                    <a:pt x="155816" y="467106"/>
                  </a:lnTo>
                  <a:lnTo>
                    <a:pt x="155816" y="441134"/>
                  </a:lnTo>
                  <a:close/>
                </a:path>
                <a:path w="1064895" h="493395">
                  <a:moveTo>
                    <a:pt x="155816" y="389191"/>
                  </a:moveTo>
                  <a:lnTo>
                    <a:pt x="129844" y="389191"/>
                  </a:lnTo>
                  <a:lnTo>
                    <a:pt x="103873" y="389191"/>
                  </a:lnTo>
                  <a:lnTo>
                    <a:pt x="77901" y="389191"/>
                  </a:lnTo>
                  <a:lnTo>
                    <a:pt x="51943" y="389191"/>
                  </a:lnTo>
                  <a:lnTo>
                    <a:pt x="51943" y="363220"/>
                  </a:lnTo>
                  <a:lnTo>
                    <a:pt x="25971" y="363220"/>
                  </a:lnTo>
                  <a:lnTo>
                    <a:pt x="0" y="363220"/>
                  </a:lnTo>
                  <a:lnTo>
                    <a:pt x="0" y="441134"/>
                  </a:lnTo>
                  <a:lnTo>
                    <a:pt x="25971" y="441134"/>
                  </a:lnTo>
                  <a:lnTo>
                    <a:pt x="51943" y="441134"/>
                  </a:lnTo>
                  <a:lnTo>
                    <a:pt x="51943" y="415163"/>
                  </a:lnTo>
                  <a:lnTo>
                    <a:pt x="77901" y="415163"/>
                  </a:lnTo>
                  <a:lnTo>
                    <a:pt x="103873" y="415163"/>
                  </a:lnTo>
                  <a:lnTo>
                    <a:pt x="103873" y="441134"/>
                  </a:lnTo>
                  <a:lnTo>
                    <a:pt x="129844" y="441134"/>
                  </a:lnTo>
                  <a:lnTo>
                    <a:pt x="129844" y="415163"/>
                  </a:lnTo>
                  <a:lnTo>
                    <a:pt x="155816" y="415163"/>
                  </a:lnTo>
                  <a:lnTo>
                    <a:pt x="155816" y="389191"/>
                  </a:lnTo>
                  <a:close/>
                </a:path>
                <a:path w="1064895" h="493395">
                  <a:moveTo>
                    <a:pt x="155816" y="337248"/>
                  </a:moveTo>
                  <a:lnTo>
                    <a:pt x="129844" y="337248"/>
                  </a:lnTo>
                  <a:lnTo>
                    <a:pt x="129844" y="363220"/>
                  </a:lnTo>
                  <a:lnTo>
                    <a:pt x="155816" y="363220"/>
                  </a:lnTo>
                  <a:lnTo>
                    <a:pt x="155816" y="337248"/>
                  </a:lnTo>
                  <a:close/>
                </a:path>
                <a:path w="1064895" h="493395">
                  <a:moveTo>
                    <a:pt x="181787" y="415163"/>
                  </a:moveTo>
                  <a:lnTo>
                    <a:pt x="155816" y="415163"/>
                  </a:lnTo>
                  <a:lnTo>
                    <a:pt x="155816" y="441134"/>
                  </a:lnTo>
                  <a:lnTo>
                    <a:pt x="181787" y="441134"/>
                  </a:lnTo>
                  <a:lnTo>
                    <a:pt x="181787" y="415163"/>
                  </a:lnTo>
                  <a:close/>
                </a:path>
                <a:path w="1064895" h="493395">
                  <a:moveTo>
                    <a:pt x="181787" y="363220"/>
                  </a:moveTo>
                  <a:lnTo>
                    <a:pt x="155816" y="363220"/>
                  </a:lnTo>
                  <a:lnTo>
                    <a:pt x="155816" y="389191"/>
                  </a:lnTo>
                  <a:lnTo>
                    <a:pt x="181787" y="389191"/>
                  </a:lnTo>
                  <a:lnTo>
                    <a:pt x="181787" y="363220"/>
                  </a:lnTo>
                  <a:close/>
                </a:path>
                <a:path w="1064895" h="493395">
                  <a:moveTo>
                    <a:pt x="181787" y="311277"/>
                  </a:moveTo>
                  <a:lnTo>
                    <a:pt x="155816" y="311277"/>
                  </a:lnTo>
                  <a:lnTo>
                    <a:pt x="155816" y="337248"/>
                  </a:lnTo>
                  <a:lnTo>
                    <a:pt x="181787" y="337248"/>
                  </a:lnTo>
                  <a:lnTo>
                    <a:pt x="181787" y="311277"/>
                  </a:lnTo>
                  <a:close/>
                </a:path>
                <a:path w="1064895" h="493395">
                  <a:moveTo>
                    <a:pt x="207759" y="389191"/>
                  </a:moveTo>
                  <a:lnTo>
                    <a:pt x="181787" y="389191"/>
                  </a:lnTo>
                  <a:lnTo>
                    <a:pt x="181787" y="415163"/>
                  </a:lnTo>
                  <a:lnTo>
                    <a:pt x="207759" y="415163"/>
                  </a:lnTo>
                  <a:lnTo>
                    <a:pt x="207759" y="389191"/>
                  </a:lnTo>
                  <a:close/>
                </a:path>
                <a:path w="1064895" h="493395">
                  <a:moveTo>
                    <a:pt x="233730" y="441134"/>
                  </a:moveTo>
                  <a:lnTo>
                    <a:pt x="207759" y="441134"/>
                  </a:lnTo>
                  <a:lnTo>
                    <a:pt x="207759" y="467106"/>
                  </a:lnTo>
                  <a:lnTo>
                    <a:pt x="233730" y="467106"/>
                  </a:lnTo>
                  <a:lnTo>
                    <a:pt x="233730" y="441134"/>
                  </a:lnTo>
                  <a:close/>
                </a:path>
                <a:path w="1064895" h="493395">
                  <a:moveTo>
                    <a:pt x="259702" y="389191"/>
                  </a:moveTo>
                  <a:lnTo>
                    <a:pt x="233730" y="389191"/>
                  </a:lnTo>
                  <a:lnTo>
                    <a:pt x="233730" y="415163"/>
                  </a:lnTo>
                  <a:lnTo>
                    <a:pt x="259702" y="415163"/>
                  </a:lnTo>
                  <a:lnTo>
                    <a:pt x="259702" y="389191"/>
                  </a:lnTo>
                  <a:close/>
                </a:path>
                <a:path w="1064895" h="493395">
                  <a:moveTo>
                    <a:pt x="311645" y="389191"/>
                  </a:moveTo>
                  <a:lnTo>
                    <a:pt x="285673" y="389191"/>
                  </a:lnTo>
                  <a:lnTo>
                    <a:pt x="285673" y="441134"/>
                  </a:lnTo>
                  <a:lnTo>
                    <a:pt x="259702" y="441134"/>
                  </a:lnTo>
                  <a:lnTo>
                    <a:pt x="259702" y="467106"/>
                  </a:lnTo>
                  <a:lnTo>
                    <a:pt x="285673" y="467106"/>
                  </a:lnTo>
                  <a:lnTo>
                    <a:pt x="311645" y="467106"/>
                  </a:lnTo>
                  <a:lnTo>
                    <a:pt x="311645" y="389191"/>
                  </a:lnTo>
                  <a:close/>
                </a:path>
                <a:path w="1064895" h="493395">
                  <a:moveTo>
                    <a:pt x="311645" y="104140"/>
                  </a:moveTo>
                  <a:lnTo>
                    <a:pt x="285673" y="104140"/>
                  </a:lnTo>
                  <a:lnTo>
                    <a:pt x="285673" y="129540"/>
                  </a:lnTo>
                  <a:lnTo>
                    <a:pt x="311645" y="129540"/>
                  </a:lnTo>
                  <a:lnTo>
                    <a:pt x="311645" y="104140"/>
                  </a:lnTo>
                  <a:close/>
                </a:path>
                <a:path w="1064895" h="493395">
                  <a:moveTo>
                    <a:pt x="363588" y="363220"/>
                  </a:moveTo>
                  <a:lnTo>
                    <a:pt x="337616" y="363220"/>
                  </a:lnTo>
                  <a:lnTo>
                    <a:pt x="337616" y="337248"/>
                  </a:lnTo>
                  <a:lnTo>
                    <a:pt x="311645" y="337248"/>
                  </a:lnTo>
                  <a:lnTo>
                    <a:pt x="311645" y="259346"/>
                  </a:lnTo>
                  <a:lnTo>
                    <a:pt x="285673" y="259346"/>
                  </a:lnTo>
                  <a:lnTo>
                    <a:pt x="259702" y="259346"/>
                  </a:lnTo>
                  <a:lnTo>
                    <a:pt x="259702" y="285305"/>
                  </a:lnTo>
                  <a:lnTo>
                    <a:pt x="285673" y="285305"/>
                  </a:lnTo>
                  <a:lnTo>
                    <a:pt x="285673" y="337248"/>
                  </a:lnTo>
                  <a:lnTo>
                    <a:pt x="259702" y="337248"/>
                  </a:lnTo>
                  <a:lnTo>
                    <a:pt x="233730" y="337248"/>
                  </a:lnTo>
                  <a:lnTo>
                    <a:pt x="233730" y="285305"/>
                  </a:lnTo>
                  <a:lnTo>
                    <a:pt x="207759" y="285305"/>
                  </a:lnTo>
                  <a:lnTo>
                    <a:pt x="181787" y="285305"/>
                  </a:lnTo>
                  <a:lnTo>
                    <a:pt x="181787" y="311277"/>
                  </a:lnTo>
                  <a:lnTo>
                    <a:pt x="207759" y="311277"/>
                  </a:lnTo>
                  <a:lnTo>
                    <a:pt x="207759" y="389191"/>
                  </a:lnTo>
                  <a:lnTo>
                    <a:pt x="233730" y="389191"/>
                  </a:lnTo>
                  <a:lnTo>
                    <a:pt x="233730" y="363220"/>
                  </a:lnTo>
                  <a:lnTo>
                    <a:pt x="259702" y="363220"/>
                  </a:lnTo>
                  <a:lnTo>
                    <a:pt x="285673" y="363220"/>
                  </a:lnTo>
                  <a:lnTo>
                    <a:pt x="311645" y="363220"/>
                  </a:lnTo>
                  <a:lnTo>
                    <a:pt x="311645" y="389191"/>
                  </a:lnTo>
                  <a:lnTo>
                    <a:pt x="337616" y="389191"/>
                  </a:lnTo>
                  <a:lnTo>
                    <a:pt x="337616" y="415163"/>
                  </a:lnTo>
                  <a:lnTo>
                    <a:pt x="363588" y="415163"/>
                  </a:lnTo>
                  <a:lnTo>
                    <a:pt x="363588" y="363220"/>
                  </a:lnTo>
                  <a:close/>
                </a:path>
                <a:path w="1064895" h="493395">
                  <a:moveTo>
                    <a:pt x="363588" y="78740"/>
                  </a:moveTo>
                  <a:lnTo>
                    <a:pt x="337616" y="78740"/>
                  </a:lnTo>
                  <a:lnTo>
                    <a:pt x="337616" y="129540"/>
                  </a:lnTo>
                  <a:lnTo>
                    <a:pt x="363588" y="129540"/>
                  </a:lnTo>
                  <a:lnTo>
                    <a:pt x="363588" y="78740"/>
                  </a:lnTo>
                  <a:close/>
                </a:path>
                <a:path w="1064895" h="493395">
                  <a:moveTo>
                    <a:pt x="389559" y="415163"/>
                  </a:moveTo>
                  <a:lnTo>
                    <a:pt x="363588" y="415163"/>
                  </a:lnTo>
                  <a:lnTo>
                    <a:pt x="363588" y="441134"/>
                  </a:lnTo>
                  <a:lnTo>
                    <a:pt x="389559" y="441134"/>
                  </a:lnTo>
                  <a:lnTo>
                    <a:pt x="389559" y="415163"/>
                  </a:lnTo>
                  <a:close/>
                </a:path>
                <a:path w="1064895" h="493395">
                  <a:moveTo>
                    <a:pt x="441490" y="389191"/>
                  </a:moveTo>
                  <a:lnTo>
                    <a:pt x="415531" y="389191"/>
                  </a:lnTo>
                  <a:lnTo>
                    <a:pt x="389559" y="389191"/>
                  </a:lnTo>
                  <a:lnTo>
                    <a:pt x="389559" y="415163"/>
                  </a:lnTo>
                  <a:lnTo>
                    <a:pt x="415531" y="415163"/>
                  </a:lnTo>
                  <a:lnTo>
                    <a:pt x="441490" y="415163"/>
                  </a:lnTo>
                  <a:lnTo>
                    <a:pt x="441490" y="389191"/>
                  </a:lnTo>
                  <a:close/>
                </a:path>
                <a:path w="1064895" h="493395">
                  <a:moveTo>
                    <a:pt x="493433" y="0"/>
                  </a:moveTo>
                  <a:lnTo>
                    <a:pt x="493433" y="0"/>
                  </a:lnTo>
                  <a:lnTo>
                    <a:pt x="363588" y="0"/>
                  </a:lnTo>
                  <a:lnTo>
                    <a:pt x="363588" y="26670"/>
                  </a:lnTo>
                  <a:lnTo>
                    <a:pt x="389559" y="26670"/>
                  </a:lnTo>
                  <a:lnTo>
                    <a:pt x="389559" y="78740"/>
                  </a:lnTo>
                  <a:lnTo>
                    <a:pt x="415531" y="78740"/>
                  </a:lnTo>
                  <a:lnTo>
                    <a:pt x="415531" y="26670"/>
                  </a:lnTo>
                  <a:lnTo>
                    <a:pt x="441490" y="26670"/>
                  </a:lnTo>
                  <a:lnTo>
                    <a:pt x="467461" y="26670"/>
                  </a:lnTo>
                  <a:lnTo>
                    <a:pt x="467461" y="52070"/>
                  </a:lnTo>
                  <a:lnTo>
                    <a:pt x="441490" y="52070"/>
                  </a:lnTo>
                  <a:lnTo>
                    <a:pt x="441490" y="78740"/>
                  </a:lnTo>
                  <a:lnTo>
                    <a:pt x="415531" y="78740"/>
                  </a:lnTo>
                  <a:lnTo>
                    <a:pt x="415531" y="104140"/>
                  </a:lnTo>
                  <a:lnTo>
                    <a:pt x="441490" y="104140"/>
                  </a:lnTo>
                  <a:lnTo>
                    <a:pt x="467461" y="104140"/>
                  </a:lnTo>
                  <a:lnTo>
                    <a:pt x="467461" y="78740"/>
                  </a:lnTo>
                  <a:lnTo>
                    <a:pt x="493433" y="78740"/>
                  </a:lnTo>
                  <a:lnTo>
                    <a:pt x="493433" y="0"/>
                  </a:lnTo>
                  <a:close/>
                </a:path>
                <a:path w="1064895" h="493395">
                  <a:moveTo>
                    <a:pt x="519404" y="389191"/>
                  </a:moveTo>
                  <a:lnTo>
                    <a:pt x="493433" y="389191"/>
                  </a:lnTo>
                  <a:lnTo>
                    <a:pt x="493433" y="441134"/>
                  </a:lnTo>
                  <a:lnTo>
                    <a:pt x="519404" y="441134"/>
                  </a:lnTo>
                  <a:lnTo>
                    <a:pt x="519404" y="389191"/>
                  </a:lnTo>
                  <a:close/>
                </a:path>
                <a:path w="1064895" h="493395">
                  <a:moveTo>
                    <a:pt x="519404" y="285305"/>
                  </a:moveTo>
                  <a:lnTo>
                    <a:pt x="493433" y="285305"/>
                  </a:lnTo>
                  <a:lnTo>
                    <a:pt x="467461" y="285305"/>
                  </a:lnTo>
                  <a:lnTo>
                    <a:pt x="441490" y="285305"/>
                  </a:lnTo>
                  <a:lnTo>
                    <a:pt x="441490" y="311277"/>
                  </a:lnTo>
                  <a:lnTo>
                    <a:pt x="467461" y="311277"/>
                  </a:lnTo>
                  <a:lnTo>
                    <a:pt x="467461" y="337248"/>
                  </a:lnTo>
                  <a:lnTo>
                    <a:pt x="441490" y="337248"/>
                  </a:lnTo>
                  <a:lnTo>
                    <a:pt x="441490" y="389191"/>
                  </a:lnTo>
                  <a:lnTo>
                    <a:pt x="467461" y="389191"/>
                  </a:lnTo>
                  <a:lnTo>
                    <a:pt x="467461" y="363220"/>
                  </a:lnTo>
                  <a:lnTo>
                    <a:pt x="493433" y="363220"/>
                  </a:lnTo>
                  <a:lnTo>
                    <a:pt x="519404" y="363220"/>
                  </a:lnTo>
                  <a:lnTo>
                    <a:pt x="519404" y="337248"/>
                  </a:lnTo>
                  <a:lnTo>
                    <a:pt x="493433" y="337248"/>
                  </a:lnTo>
                  <a:lnTo>
                    <a:pt x="493433" y="311277"/>
                  </a:lnTo>
                  <a:lnTo>
                    <a:pt x="519404" y="311277"/>
                  </a:lnTo>
                  <a:lnTo>
                    <a:pt x="519404" y="285305"/>
                  </a:lnTo>
                  <a:close/>
                </a:path>
                <a:path w="1064895" h="493395">
                  <a:moveTo>
                    <a:pt x="623290" y="441134"/>
                  </a:moveTo>
                  <a:lnTo>
                    <a:pt x="597319" y="441134"/>
                  </a:lnTo>
                  <a:lnTo>
                    <a:pt x="571347" y="441134"/>
                  </a:lnTo>
                  <a:lnTo>
                    <a:pt x="571347" y="389191"/>
                  </a:lnTo>
                  <a:lnTo>
                    <a:pt x="545376" y="389191"/>
                  </a:lnTo>
                  <a:lnTo>
                    <a:pt x="545376" y="441134"/>
                  </a:lnTo>
                  <a:lnTo>
                    <a:pt x="519404" y="441134"/>
                  </a:lnTo>
                  <a:lnTo>
                    <a:pt x="519404" y="493077"/>
                  </a:lnTo>
                  <a:lnTo>
                    <a:pt x="545376" y="493077"/>
                  </a:lnTo>
                  <a:lnTo>
                    <a:pt x="545376" y="467106"/>
                  </a:lnTo>
                  <a:lnTo>
                    <a:pt x="571347" y="467106"/>
                  </a:lnTo>
                  <a:lnTo>
                    <a:pt x="597319" y="467106"/>
                  </a:lnTo>
                  <a:lnTo>
                    <a:pt x="623290" y="467106"/>
                  </a:lnTo>
                  <a:lnTo>
                    <a:pt x="623290" y="441134"/>
                  </a:lnTo>
                  <a:close/>
                </a:path>
                <a:path w="1064895" h="493395">
                  <a:moveTo>
                    <a:pt x="649262" y="415163"/>
                  </a:moveTo>
                  <a:lnTo>
                    <a:pt x="623290" y="415163"/>
                  </a:lnTo>
                  <a:lnTo>
                    <a:pt x="623290" y="441134"/>
                  </a:lnTo>
                  <a:lnTo>
                    <a:pt x="649262" y="441134"/>
                  </a:lnTo>
                  <a:lnTo>
                    <a:pt x="649262" y="415163"/>
                  </a:lnTo>
                  <a:close/>
                </a:path>
                <a:path w="1064895" h="493395">
                  <a:moveTo>
                    <a:pt x="701205" y="311277"/>
                  </a:moveTo>
                  <a:lnTo>
                    <a:pt x="675233" y="311277"/>
                  </a:lnTo>
                  <a:lnTo>
                    <a:pt x="675233" y="337248"/>
                  </a:lnTo>
                  <a:lnTo>
                    <a:pt x="701205" y="337248"/>
                  </a:lnTo>
                  <a:lnTo>
                    <a:pt x="701205" y="311277"/>
                  </a:lnTo>
                  <a:close/>
                </a:path>
                <a:path w="1064895" h="493395">
                  <a:moveTo>
                    <a:pt x="727176" y="389191"/>
                  </a:moveTo>
                  <a:lnTo>
                    <a:pt x="701205" y="389191"/>
                  </a:lnTo>
                  <a:lnTo>
                    <a:pt x="675233" y="389191"/>
                  </a:lnTo>
                  <a:lnTo>
                    <a:pt x="675233" y="415163"/>
                  </a:lnTo>
                  <a:lnTo>
                    <a:pt x="701205" y="415163"/>
                  </a:lnTo>
                  <a:lnTo>
                    <a:pt x="727176" y="415163"/>
                  </a:lnTo>
                  <a:lnTo>
                    <a:pt x="727176" y="389191"/>
                  </a:lnTo>
                  <a:close/>
                </a:path>
                <a:path w="1064895" h="493395">
                  <a:moveTo>
                    <a:pt x="779106" y="337248"/>
                  </a:moveTo>
                  <a:lnTo>
                    <a:pt x="753135" y="337248"/>
                  </a:lnTo>
                  <a:lnTo>
                    <a:pt x="753135" y="311277"/>
                  </a:lnTo>
                  <a:lnTo>
                    <a:pt x="727176" y="311277"/>
                  </a:lnTo>
                  <a:lnTo>
                    <a:pt x="727176" y="389191"/>
                  </a:lnTo>
                  <a:lnTo>
                    <a:pt x="753135" y="389191"/>
                  </a:lnTo>
                  <a:lnTo>
                    <a:pt x="779106" y="389191"/>
                  </a:lnTo>
                  <a:lnTo>
                    <a:pt x="779106" y="337248"/>
                  </a:lnTo>
                  <a:close/>
                </a:path>
                <a:path w="1064895" h="493395">
                  <a:moveTo>
                    <a:pt x="986878" y="285305"/>
                  </a:moveTo>
                  <a:lnTo>
                    <a:pt x="960907" y="285305"/>
                  </a:lnTo>
                  <a:lnTo>
                    <a:pt x="960907" y="233375"/>
                  </a:lnTo>
                  <a:lnTo>
                    <a:pt x="934935" y="233375"/>
                  </a:lnTo>
                  <a:lnTo>
                    <a:pt x="908964" y="233375"/>
                  </a:lnTo>
                  <a:lnTo>
                    <a:pt x="908964" y="259346"/>
                  </a:lnTo>
                  <a:lnTo>
                    <a:pt x="882992" y="259346"/>
                  </a:lnTo>
                  <a:lnTo>
                    <a:pt x="882992" y="285305"/>
                  </a:lnTo>
                  <a:lnTo>
                    <a:pt x="857021" y="285305"/>
                  </a:lnTo>
                  <a:lnTo>
                    <a:pt x="831062" y="285305"/>
                  </a:lnTo>
                  <a:lnTo>
                    <a:pt x="805078" y="285305"/>
                  </a:lnTo>
                  <a:lnTo>
                    <a:pt x="779106" y="285305"/>
                  </a:lnTo>
                  <a:lnTo>
                    <a:pt x="753135" y="285305"/>
                  </a:lnTo>
                  <a:lnTo>
                    <a:pt x="753135" y="311277"/>
                  </a:lnTo>
                  <a:lnTo>
                    <a:pt x="882992" y="311277"/>
                  </a:lnTo>
                  <a:lnTo>
                    <a:pt x="882992" y="363220"/>
                  </a:lnTo>
                  <a:lnTo>
                    <a:pt x="857021" y="363220"/>
                  </a:lnTo>
                  <a:lnTo>
                    <a:pt x="857021" y="337248"/>
                  </a:lnTo>
                  <a:lnTo>
                    <a:pt x="831062" y="337248"/>
                  </a:lnTo>
                  <a:lnTo>
                    <a:pt x="805078" y="337248"/>
                  </a:lnTo>
                  <a:lnTo>
                    <a:pt x="805078" y="389191"/>
                  </a:lnTo>
                  <a:lnTo>
                    <a:pt x="831062" y="389191"/>
                  </a:lnTo>
                  <a:lnTo>
                    <a:pt x="831062" y="415163"/>
                  </a:lnTo>
                  <a:lnTo>
                    <a:pt x="857021" y="415163"/>
                  </a:lnTo>
                  <a:lnTo>
                    <a:pt x="857021" y="467106"/>
                  </a:lnTo>
                  <a:lnTo>
                    <a:pt x="882992" y="467106"/>
                  </a:lnTo>
                  <a:lnTo>
                    <a:pt x="882992" y="389191"/>
                  </a:lnTo>
                  <a:lnTo>
                    <a:pt x="908964" y="389191"/>
                  </a:lnTo>
                  <a:lnTo>
                    <a:pt x="934935" y="389191"/>
                  </a:lnTo>
                  <a:lnTo>
                    <a:pt x="934935" y="363220"/>
                  </a:lnTo>
                  <a:lnTo>
                    <a:pt x="960907" y="363220"/>
                  </a:lnTo>
                  <a:lnTo>
                    <a:pt x="960907" y="337248"/>
                  </a:lnTo>
                  <a:lnTo>
                    <a:pt x="934935" y="337248"/>
                  </a:lnTo>
                  <a:lnTo>
                    <a:pt x="908964" y="337248"/>
                  </a:lnTo>
                  <a:lnTo>
                    <a:pt x="908964" y="311277"/>
                  </a:lnTo>
                  <a:lnTo>
                    <a:pt x="934935" y="311277"/>
                  </a:lnTo>
                  <a:lnTo>
                    <a:pt x="960907" y="311277"/>
                  </a:lnTo>
                  <a:lnTo>
                    <a:pt x="986878" y="311277"/>
                  </a:lnTo>
                  <a:lnTo>
                    <a:pt x="986878" y="285305"/>
                  </a:lnTo>
                  <a:close/>
                </a:path>
                <a:path w="1064895" h="493395">
                  <a:moveTo>
                    <a:pt x="1038821" y="389191"/>
                  </a:moveTo>
                  <a:lnTo>
                    <a:pt x="1012850" y="389191"/>
                  </a:lnTo>
                  <a:lnTo>
                    <a:pt x="1012850" y="363220"/>
                  </a:lnTo>
                  <a:lnTo>
                    <a:pt x="986878" y="363220"/>
                  </a:lnTo>
                  <a:lnTo>
                    <a:pt x="986878" y="389191"/>
                  </a:lnTo>
                  <a:lnTo>
                    <a:pt x="960907" y="389191"/>
                  </a:lnTo>
                  <a:lnTo>
                    <a:pt x="934935" y="389191"/>
                  </a:lnTo>
                  <a:lnTo>
                    <a:pt x="934935" y="415163"/>
                  </a:lnTo>
                  <a:lnTo>
                    <a:pt x="960907" y="415163"/>
                  </a:lnTo>
                  <a:lnTo>
                    <a:pt x="986878" y="415163"/>
                  </a:lnTo>
                  <a:lnTo>
                    <a:pt x="1012850" y="415163"/>
                  </a:lnTo>
                  <a:lnTo>
                    <a:pt x="1038821" y="415163"/>
                  </a:lnTo>
                  <a:lnTo>
                    <a:pt x="1038821" y="389191"/>
                  </a:lnTo>
                  <a:close/>
                </a:path>
                <a:path w="1064895" h="493395">
                  <a:moveTo>
                    <a:pt x="1038821" y="259346"/>
                  </a:moveTo>
                  <a:lnTo>
                    <a:pt x="1012850" y="259346"/>
                  </a:lnTo>
                  <a:lnTo>
                    <a:pt x="986878" y="259346"/>
                  </a:lnTo>
                  <a:lnTo>
                    <a:pt x="986878" y="285305"/>
                  </a:lnTo>
                  <a:lnTo>
                    <a:pt x="1012850" y="285305"/>
                  </a:lnTo>
                  <a:lnTo>
                    <a:pt x="1038821" y="285305"/>
                  </a:lnTo>
                  <a:lnTo>
                    <a:pt x="1038821" y="259346"/>
                  </a:lnTo>
                  <a:close/>
                </a:path>
                <a:path w="1064895" h="493395">
                  <a:moveTo>
                    <a:pt x="1064793" y="415163"/>
                  </a:moveTo>
                  <a:lnTo>
                    <a:pt x="1038821" y="415163"/>
                  </a:lnTo>
                  <a:lnTo>
                    <a:pt x="1038821" y="441134"/>
                  </a:lnTo>
                  <a:lnTo>
                    <a:pt x="1064793" y="441134"/>
                  </a:lnTo>
                  <a:lnTo>
                    <a:pt x="1064793" y="415163"/>
                  </a:lnTo>
                  <a:close/>
                </a:path>
                <a:path w="1064895" h="493395">
                  <a:moveTo>
                    <a:pt x="1064793" y="311277"/>
                  </a:moveTo>
                  <a:lnTo>
                    <a:pt x="1038821" y="311277"/>
                  </a:lnTo>
                  <a:lnTo>
                    <a:pt x="1012850" y="311277"/>
                  </a:lnTo>
                  <a:lnTo>
                    <a:pt x="1012850" y="337248"/>
                  </a:lnTo>
                  <a:lnTo>
                    <a:pt x="1038821" y="337248"/>
                  </a:lnTo>
                  <a:lnTo>
                    <a:pt x="1038821" y="389191"/>
                  </a:lnTo>
                  <a:lnTo>
                    <a:pt x="1064793" y="389191"/>
                  </a:lnTo>
                  <a:lnTo>
                    <a:pt x="1064793" y="3112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286843"/>
              <a:ext cx="1064895" cy="597535"/>
            </a:xfrm>
            <a:custGeom>
              <a:avLst/>
              <a:gdLst/>
              <a:ahLst/>
              <a:cxnLst/>
              <a:rect l="l" t="t" r="r" b="b"/>
              <a:pathLst>
                <a:path w="1064895" h="597535">
                  <a:moveTo>
                    <a:pt x="25971" y="285673"/>
                  </a:moveTo>
                  <a:lnTo>
                    <a:pt x="0" y="285673"/>
                  </a:lnTo>
                  <a:lnTo>
                    <a:pt x="0" y="311645"/>
                  </a:lnTo>
                  <a:lnTo>
                    <a:pt x="25971" y="311645"/>
                  </a:lnTo>
                  <a:lnTo>
                    <a:pt x="25971" y="285673"/>
                  </a:lnTo>
                  <a:close/>
                </a:path>
                <a:path w="1064895" h="597535">
                  <a:moveTo>
                    <a:pt x="25971" y="233730"/>
                  </a:moveTo>
                  <a:lnTo>
                    <a:pt x="0" y="233730"/>
                  </a:lnTo>
                  <a:lnTo>
                    <a:pt x="0" y="259702"/>
                  </a:lnTo>
                  <a:lnTo>
                    <a:pt x="25971" y="259702"/>
                  </a:lnTo>
                  <a:lnTo>
                    <a:pt x="25971" y="233730"/>
                  </a:lnTo>
                  <a:close/>
                </a:path>
                <a:path w="1064895" h="597535">
                  <a:moveTo>
                    <a:pt x="51943" y="311645"/>
                  </a:moveTo>
                  <a:lnTo>
                    <a:pt x="25971" y="311645"/>
                  </a:lnTo>
                  <a:lnTo>
                    <a:pt x="25971" y="337604"/>
                  </a:lnTo>
                  <a:lnTo>
                    <a:pt x="51943" y="337604"/>
                  </a:lnTo>
                  <a:lnTo>
                    <a:pt x="51943" y="311645"/>
                  </a:lnTo>
                  <a:close/>
                </a:path>
                <a:path w="1064895" h="597535">
                  <a:moveTo>
                    <a:pt x="103873" y="519404"/>
                  </a:moveTo>
                  <a:lnTo>
                    <a:pt x="77901" y="519404"/>
                  </a:lnTo>
                  <a:lnTo>
                    <a:pt x="77901" y="493433"/>
                  </a:lnTo>
                  <a:lnTo>
                    <a:pt x="51943" y="493433"/>
                  </a:lnTo>
                  <a:lnTo>
                    <a:pt x="51943" y="519404"/>
                  </a:lnTo>
                  <a:lnTo>
                    <a:pt x="25971" y="519404"/>
                  </a:lnTo>
                  <a:lnTo>
                    <a:pt x="25971" y="493433"/>
                  </a:lnTo>
                  <a:lnTo>
                    <a:pt x="51943" y="493433"/>
                  </a:lnTo>
                  <a:lnTo>
                    <a:pt x="51943" y="441490"/>
                  </a:lnTo>
                  <a:lnTo>
                    <a:pt x="25971" y="441490"/>
                  </a:lnTo>
                  <a:lnTo>
                    <a:pt x="25971" y="415518"/>
                  </a:lnTo>
                  <a:lnTo>
                    <a:pt x="51943" y="415518"/>
                  </a:lnTo>
                  <a:lnTo>
                    <a:pt x="51943" y="389547"/>
                  </a:lnTo>
                  <a:lnTo>
                    <a:pt x="25971" y="389547"/>
                  </a:lnTo>
                  <a:lnTo>
                    <a:pt x="25971" y="337604"/>
                  </a:lnTo>
                  <a:lnTo>
                    <a:pt x="0" y="337604"/>
                  </a:lnTo>
                  <a:lnTo>
                    <a:pt x="0" y="597319"/>
                  </a:lnTo>
                  <a:lnTo>
                    <a:pt x="25971" y="597319"/>
                  </a:lnTo>
                  <a:lnTo>
                    <a:pt x="51943" y="597319"/>
                  </a:lnTo>
                  <a:lnTo>
                    <a:pt x="51943" y="571347"/>
                  </a:lnTo>
                  <a:lnTo>
                    <a:pt x="77901" y="571347"/>
                  </a:lnTo>
                  <a:lnTo>
                    <a:pt x="103873" y="571347"/>
                  </a:lnTo>
                  <a:lnTo>
                    <a:pt x="103873" y="519404"/>
                  </a:lnTo>
                  <a:close/>
                </a:path>
                <a:path w="1064895" h="597535">
                  <a:moveTo>
                    <a:pt x="103873" y="363575"/>
                  </a:moveTo>
                  <a:lnTo>
                    <a:pt x="77901" y="363575"/>
                  </a:lnTo>
                  <a:lnTo>
                    <a:pt x="77901" y="389547"/>
                  </a:lnTo>
                  <a:lnTo>
                    <a:pt x="103873" y="389547"/>
                  </a:lnTo>
                  <a:lnTo>
                    <a:pt x="103873" y="363575"/>
                  </a:lnTo>
                  <a:close/>
                </a:path>
                <a:path w="1064895" h="597535">
                  <a:moveTo>
                    <a:pt x="181787" y="311645"/>
                  </a:moveTo>
                  <a:lnTo>
                    <a:pt x="155816" y="311645"/>
                  </a:lnTo>
                  <a:lnTo>
                    <a:pt x="155816" y="337604"/>
                  </a:lnTo>
                  <a:lnTo>
                    <a:pt x="181787" y="337604"/>
                  </a:lnTo>
                  <a:lnTo>
                    <a:pt x="181787" y="311645"/>
                  </a:lnTo>
                  <a:close/>
                </a:path>
                <a:path w="1064895" h="597535">
                  <a:moveTo>
                    <a:pt x="181787" y="259702"/>
                  </a:moveTo>
                  <a:lnTo>
                    <a:pt x="155816" y="259702"/>
                  </a:lnTo>
                  <a:lnTo>
                    <a:pt x="155816" y="233730"/>
                  </a:lnTo>
                  <a:lnTo>
                    <a:pt x="129844" y="233730"/>
                  </a:lnTo>
                  <a:lnTo>
                    <a:pt x="129844" y="259702"/>
                  </a:lnTo>
                  <a:lnTo>
                    <a:pt x="103873" y="259702"/>
                  </a:lnTo>
                  <a:lnTo>
                    <a:pt x="77901" y="259702"/>
                  </a:lnTo>
                  <a:lnTo>
                    <a:pt x="51943" y="259702"/>
                  </a:lnTo>
                  <a:lnTo>
                    <a:pt x="51943" y="311645"/>
                  </a:lnTo>
                  <a:lnTo>
                    <a:pt x="77901" y="311645"/>
                  </a:lnTo>
                  <a:lnTo>
                    <a:pt x="77901" y="337604"/>
                  </a:lnTo>
                  <a:lnTo>
                    <a:pt x="103873" y="337604"/>
                  </a:lnTo>
                  <a:lnTo>
                    <a:pt x="129844" y="337604"/>
                  </a:lnTo>
                  <a:lnTo>
                    <a:pt x="129844" y="285673"/>
                  </a:lnTo>
                  <a:lnTo>
                    <a:pt x="155816" y="285673"/>
                  </a:lnTo>
                  <a:lnTo>
                    <a:pt x="181787" y="285673"/>
                  </a:lnTo>
                  <a:lnTo>
                    <a:pt x="181787" y="259702"/>
                  </a:lnTo>
                  <a:close/>
                </a:path>
                <a:path w="1064895" h="597535">
                  <a:moveTo>
                    <a:pt x="181787" y="207759"/>
                  </a:moveTo>
                  <a:lnTo>
                    <a:pt x="155816" y="207759"/>
                  </a:lnTo>
                  <a:lnTo>
                    <a:pt x="155816" y="233730"/>
                  </a:lnTo>
                  <a:lnTo>
                    <a:pt x="181787" y="233730"/>
                  </a:lnTo>
                  <a:lnTo>
                    <a:pt x="181787" y="207759"/>
                  </a:lnTo>
                  <a:close/>
                </a:path>
                <a:path w="1064895" h="597535">
                  <a:moveTo>
                    <a:pt x="259702" y="207759"/>
                  </a:moveTo>
                  <a:lnTo>
                    <a:pt x="233730" y="207759"/>
                  </a:lnTo>
                  <a:lnTo>
                    <a:pt x="233730" y="259702"/>
                  </a:lnTo>
                  <a:lnTo>
                    <a:pt x="259702" y="259702"/>
                  </a:lnTo>
                  <a:lnTo>
                    <a:pt x="259702" y="207759"/>
                  </a:lnTo>
                  <a:close/>
                </a:path>
                <a:path w="1064895" h="597535">
                  <a:moveTo>
                    <a:pt x="285673" y="389547"/>
                  </a:moveTo>
                  <a:lnTo>
                    <a:pt x="259702" y="389547"/>
                  </a:lnTo>
                  <a:lnTo>
                    <a:pt x="259702" y="415518"/>
                  </a:lnTo>
                  <a:lnTo>
                    <a:pt x="285673" y="415518"/>
                  </a:lnTo>
                  <a:lnTo>
                    <a:pt x="285673" y="389547"/>
                  </a:lnTo>
                  <a:close/>
                </a:path>
                <a:path w="1064895" h="597535">
                  <a:moveTo>
                    <a:pt x="415531" y="285673"/>
                  </a:moveTo>
                  <a:lnTo>
                    <a:pt x="389559" y="285673"/>
                  </a:lnTo>
                  <a:lnTo>
                    <a:pt x="389559" y="337604"/>
                  </a:lnTo>
                  <a:lnTo>
                    <a:pt x="415531" y="337604"/>
                  </a:lnTo>
                  <a:lnTo>
                    <a:pt x="415531" y="285673"/>
                  </a:lnTo>
                  <a:close/>
                </a:path>
                <a:path w="1064895" h="597535">
                  <a:moveTo>
                    <a:pt x="441490" y="233730"/>
                  </a:moveTo>
                  <a:lnTo>
                    <a:pt x="415531" y="233730"/>
                  </a:lnTo>
                  <a:lnTo>
                    <a:pt x="415531" y="285673"/>
                  </a:lnTo>
                  <a:lnTo>
                    <a:pt x="441490" y="285673"/>
                  </a:lnTo>
                  <a:lnTo>
                    <a:pt x="441490" y="233730"/>
                  </a:lnTo>
                  <a:close/>
                </a:path>
                <a:path w="1064895" h="597535">
                  <a:moveTo>
                    <a:pt x="519404" y="389547"/>
                  </a:moveTo>
                  <a:lnTo>
                    <a:pt x="493433" y="389547"/>
                  </a:lnTo>
                  <a:lnTo>
                    <a:pt x="493433" y="363575"/>
                  </a:lnTo>
                  <a:lnTo>
                    <a:pt x="467461" y="363575"/>
                  </a:lnTo>
                  <a:lnTo>
                    <a:pt x="467461" y="389547"/>
                  </a:lnTo>
                  <a:lnTo>
                    <a:pt x="441490" y="389547"/>
                  </a:lnTo>
                  <a:lnTo>
                    <a:pt x="441490" y="415518"/>
                  </a:lnTo>
                  <a:lnTo>
                    <a:pt x="441490" y="441490"/>
                  </a:lnTo>
                  <a:lnTo>
                    <a:pt x="415531" y="441490"/>
                  </a:lnTo>
                  <a:lnTo>
                    <a:pt x="415531" y="415518"/>
                  </a:lnTo>
                  <a:lnTo>
                    <a:pt x="441490" y="415518"/>
                  </a:lnTo>
                  <a:lnTo>
                    <a:pt x="441490" y="389547"/>
                  </a:lnTo>
                  <a:lnTo>
                    <a:pt x="441490" y="337604"/>
                  </a:lnTo>
                  <a:lnTo>
                    <a:pt x="415531" y="337604"/>
                  </a:lnTo>
                  <a:lnTo>
                    <a:pt x="415531" y="363575"/>
                  </a:lnTo>
                  <a:lnTo>
                    <a:pt x="389559" y="363575"/>
                  </a:lnTo>
                  <a:lnTo>
                    <a:pt x="389559" y="467461"/>
                  </a:lnTo>
                  <a:lnTo>
                    <a:pt x="415531" y="467461"/>
                  </a:lnTo>
                  <a:lnTo>
                    <a:pt x="415531" y="493433"/>
                  </a:lnTo>
                  <a:lnTo>
                    <a:pt x="441490" y="493433"/>
                  </a:lnTo>
                  <a:lnTo>
                    <a:pt x="441490" y="467461"/>
                  </a:lnTo>
                  <a:lnTo>
                    <a:pt x="467461" y="467461"/>
                  </a:lnTo>
                  <a:lnTo>
                    <a:pt x="467461" y="415518"/>
                  </a:lnTo>
                  <a:lnTo>
                    <a:pt x="493433" y="415518"/>
                  </a:lnTo>
                  <a:lnTo>
                    <a:pt x="493433" y="441490"/>
                  </a:lnTo>
                  <a:lnTo>
                    <a:pt x="519404" y="441490"/>
                  </a:lnTo>
                  <a:lnTo>
                    <a:pt x="519404" y="389547"/>
                  </a:lnTo>
                  <a:close/>
                </a:path>
                <a:path w="1064895" h="597535">
                  <a:moveTo>
                    <a:pt x="519404" y="337604"/>
                  </a:moveTo>
                  <a:lnTo>
                    <a:pt x="493433" y="337604"/>
                  </a:lnTo>
                  <a:lnTo>
                    <a:pt x="493433" y="363575"/>
                  </a:lnTo>
                  <a:lnTo>
                    <a:pt x="519404" y="363575"/>
                  </a:lnTo>
                  <a:lnTo>
                    <a:pt x="519404" y="337604"/>
                  </a:lnTo>
                  <a:close/>
                </a:path>
                <a:path w="1064895" h="597535">
                  <a:moveTo>
                    <a:pt x="545376" y="103873"/>
                  </a:moveTo>
                  <a:lnTo>
                    <a:pt x="519404" y="103873"/>
                  </a:lnTo>
                  <a:lnTo>
                    <a:pt x="519404" y="129844"/>
                  </a:lnTo>
                  <a:lnTo>
                    <a:pt x="493433" y="129844"/>
                  </a:lnTo>
                  <a:lnTo>
                    <a:pt x="467461" y="129844"/>
                  </a:lnTo>
                  <a:lnTo>
                    <a:pt x="467461" y="155816"/>
                  </a:lnTo>
                  <a:lnTo>
                    <a:pt x="493433" y="155816"/>
                  </a:lnTo>
                  <a:lnTo>
                    <a:pt x="493433" y="181787"/>
                  </a:lnTo>
                  <a:lnTo>
                    <a:pt x="519404" y="181787"/>
                  </a:lnTo>
                  <a:lnTo>
                    <a:pt x="519404" y="155816"/>
                  </a:lnTo>
                  <a:lnTo>
                    <a:pt x="545376" y="155816"/>
                  </a:lnTo>
                  <a:lnTo>
                    <a:pt x="545376" y="103873"/>
                  </a:lnTo>
                  <a:close/>
                </a:path>
                <a:path w="1064895" h="597535">
                  <a:moveTo>
                    <a:pt x="571347" y="233730"/>
                  </a:moveTo>
                  <a:lnTo>
                    <a:pt x="545376" y="233730"/>
                  </a:lnTo>
                  <a:lnTo>
                    <a:pt x="545376" y="259702"/>
                  </a:lnTo>
                  <a:lnTo>
                    <a:pt x="571347" y="259702"/>
                  </a:lnTo>
                  <a:lnTo>
                    <a:pt x="571347" y="233730"/>
                  </a:lnTo>
                  <a:close/>
                </a:path>
                <a:path w="1064895" h="597535">
                  <a:moveTo>
                    <a:pt x="597319" y="389547"/>
                  </a:moveTo>
                  <a:lnTo>
                    <a:pt x="571347" y="389547"/>
                  </a:lnTo>
                  <a:lnTo>
                    <a:pt x="571347" y="363575"/>
                  </a:lnTo>
                  <a:lnTo>
                    <a:pt x="545376" y="363575"/>
                  </a:lnTo>
                  <a:lnTo>
                    <a:pt x="545376" y="415518"/>
                  </a:lnTo>
                  <a:lnTo>
                    <a:pt x="571347" y="415518"/>
                  </a:lnTo>
                  <a:lnTo>
                    <a:pt x="597319" y="415518"/>
                  </a:lnTo>
                  <a:lnTo>
                    <a:pt x="597319" y="389547"/>
                  </a:lnTo>
                  <a:close/>
                </a:path>
                <a:path w="1064895" h="597535">
                  <a:moveTo>
                    <a:pt x="623290" y="363575"/>
                  </a:moveTo>
                  <a:lnTo>
                    <a:pt x="597319" y="363575"/>
                  </a:lnTo>
                  <a:lnTo>
                    <a:pt x="597319" y="389547"/>
                  </a:lnTo>
                  <a:lnTo>
                    <a:pt x="623290" y="389547"/>
                  </a:lnTo>
                  <a:lnTo>
                    <a:pt x="623290" y="363575"/>
                  </a:lnTo>
                  <a:close/>
                </a:path>
                <a:path w="1064895" h="597535">
                  <a:moveTo>
                    <a:pt x="623290" y="259702"/>
                  </a:moveTo>
                  <a:lnTo>
                    <a:pt x="597319" y="259702"/>
                  </a:lnTo>
                  <a:lnTo>
                    <a:pt x="571347" y="259702"/>
                  </a:lnTo>
                  <a:lnTo>
                    <a:pt x="571347" y="285673"/>
                  </a:lnTo>
                  <a:lnTo>
                    <a:pt x="545376" y="285673"/>
                  </a:lnTo>
                  <a:lnTo>
                    <a:pt x="519404" y="285673"/>
                  </a:lnTo>
                  <a:lnTo>
                    <a:pt x="519404" y="311645"/>
                  </a:lnTo>
                  <a:lnTo>
                    <a:pt x="545376" y="311645"/>
                  </a:lnTo>
                  <a:lnTo>
                    <a:pt x="571347" y="311645"/>
                  </a:lnTo>
                  <a:lnTo>
                    <a:pt x="597319" y="311645"/>
                  </a:lnTo>
                  <a:lnTo>
                    <a:pt x="623290" y="311645"/>
                  </a:lnTo>
                  <a:lnTo>
                    <a:pt x="623290" y="259702"/>
                  </a:lnTo>
                  <a:close/>
                </a:path>
                <a:path w="1064895" h="597535">
                  <a:moveTo>
                    <a:pt x="649262" y="51930"/>
                  </a:moveTo>
                  <a:lnTo>
                    <a:pt x="623290" y="51930"/>
                  </a:lnTo>
                  <a:lnTo>
                    <a:pt x="623290" y="77901"/>
                  </a:lnTo>
                  <a:lnTo>
                    <a:pt x="597319" y="77901"/>
                  </a:lnTo>
                  <a:lnTo>
                    <a:pt x="597319" y="0"/>
                  </a:lnTo>
                  <a:lnTo>
                    <a:pt x="571347" y="0"/>
                  </a:lnTo>
                  <a:lnTo>
                    <a:pt x="571347" y="25958"/>
                  </a:lnTo>
                  <a:lnTo>
                    <a:pt x="545376" y="25958"/>
                  </a:lnTo>
                  <a:lnTo>
                    <a:pt x="545376" y="51930"/>
                  </a:lnTo>
                  <a:lnTo>
                    <a:pt x="519404" y="51930"/>
                  </a:lnTo>
                  <a:lnTo>
                    <a:pt x="519404" y="77901"/>
                  </a:lnTo>
                  <a:lnTo>
                    <a:pt x="545376" y="77901"/>
                  </a:lnTo>
                  <a:lnTo>
                    <a:pt x="545376" y="103873"/>
                  </a:lnTo>
                  <a:lnTo>
                    <a:pt x="571347" y="103873"/>
                  </a:lnTo>
                  <a:lnTo>
                    <a:pt x="571347" y="155816"/>
                  </a:lnTo>
                  <a:lnTo>
                    <a:pt x="597319" y="155816"/>
                  </a:lnTo>
                  <a:lnTo>
                    <a:pt x="597319" y="103873"/>
                  </a:lnTo>
                  <a:lnTo>
                    <a:pt x="623290" y="103873"/>
                  </a:lnTo>
                  <a:lnTo>
                    <a:pt x="649262" y="103873"/>
                  </a:lnTo>
                  <a:lnTo>
                    <a:pt x="649262" y="51930"/>
                  </a:lnTo>
                  <a:close/>
                </a:path>
                <a:path w="1064895" h="597535">
                  <a:moveTo>
                    <a:pt x="675233" y="311696"/>
                  </a:moveTo>
                  <a:lnTo>
                    <a:pt x="649262" y="311696"/>
                  </a:lnTo>
                  <a:lnTo>
                    <a:pt x="649262" y="494576"/>
                  </a:lnTo>
                  <a:lnTo>
                    <a:pt x="675233" y="494576"/>
                  </a:lnTo>
                  <a:lnTo>
                    <a:pt x="675233" y="311696"/>
                  </a:lnTo>
                  <a:close/>
                </a:path>
                <a:path w="1064895" h="597535">
                  <a:moveTo>
                    <a:pt x="805078" y="442506"/>
                  </a:moveTo>
                  <a:lnTo>
                    <a:pt x="779106" y="442506"/>
                  </a:lnTo>
                  <a:lnTo>
                    <a:pt x="779106" y="494576"/>
                  </a:lnTo>
                  <a:lnTo>
                    <a:pt x="753135" y="494576"/>
                  </a:lnTo>
                  <a:lnTo>
                    <a:pt x="753135" y="311696"/>
                  </a:lnTo>
                  <a:lnTo>
                    <a:pt x="727176" y="311696"/>
                  </a:lnTo>
                  <a:lnTo>
                    <a:pt x="727176" y="519976"/>
                  </a:lnTo>
                  <a:lnTo>
                    <a:pt x="753135" y="519976"/>
                  </a:lnTo>
                  <a:lnTo>
                    <a:pt x="779106" y="519976"/>
                  </a:lnTo>
                  <a:lnTo>
                    <a:pt x="779106" y="545376"/>
                  </a:lnTo>
                  <a:lnTo>
                    <a:pt x="805078" y="545376"/>
                  </a:lnTo>
                  <a:lnTo>
                    <a:pt x="805078" y="442506"/>
                  </a:lnTo>
                  <a:close/>
                </a:path>
                <a:path w="1064895" h="597535">
                  <a:moveTo>
                    <a:pt x="805078" y="259702"/>
                  </a:moveTo>
                  <a:lnTo>
                    <a:pt x="779106" y="259702"/>
                  </a:lnTo>
                  <a:lnTo>
                    <a:pt x="779106" y="285673"/>
                  </a:lnTo>
                  <a:lnTo>
                    <a:pt x="805078" y="285673"/>
                  </a:lnTo>
                  <a:lnTo>
                    <a:pt x="805078" y="259702"/>
                  </a:lnTo>
                  <a:close/>
                </a:path>
                <a:path w="1064895" h="597535">
                  <a:moveTo>
                    <a:pt x="831062" y="285673"/>
                  </a:moveTo>
                  <a:lnTo>
                    <a:pt x="805078" y="285673"/>
                  </a:lnTo>
                  <a:lnTo>
                    <a:pt x="805078" y="311645"/>
                  </a:lnTo>
                  <a:lnTo>
                    <a:pt x="831062" y="311645"/>
                  </a:lnTo>
                  <a:lnTo>
                    <a:pt x="831062" y="285673"/>
                  </a:lnTo>
                  <a:close/>
                </a:path>
                <a:path w="1064895" h="597535">
                  <a:moveTo>
                    <a:pt x="831062" y="181787"/>
                  </a:moveTo>
                  <a:lnTo>
                    <a:pt x="805078" y="181787"/>
                  </a:lnTo>
                  <a:lnTo>
                    <a:pt x="805078" y="207759"/>
                  </a:lnTo>
                  <a:lnTo>
                    <a:pt x="779106" y="207759"/>
                  </a:lnTo>
                  <a:lnTo>
                    <a:pt x="779106" y="181787"/>
                  </a:lnTo>
                  <a:lnTo>
                    <a:pt x="753135" y="181787"/>
                  </a:lnTo>
                  <a:lnTo>
                    <a:pt x="753135" y="207759"/>
                  </a:lnTo>
                  <a:lnTo>
                    <a:pt x="727176" y="207759"/>
                  </a:lnTo>
                  <a:lnTo>
                    <a:pt x="727176" y="181787"/>
                  </a:lnTo>
                  <a:lnTo>
                    <a:pt x="701205" y="181787"/>
                  </a:lnTo>
                  <a:lnTo>
                    <a:pt x="701205" y="207759"/>
                  </a:lnTo>
                  <a:lnTo>
                    <a:pt x="675233" y="207759"/>
                  </a:lnTo>
                  <a:lnTo>
                    <a:pt x="675233" y="181787"/>
                  </a:lnTo>
                  <a:lnTo>
                    <a:pt x="649262" y="181787"/>
                  </a:lnTo>
                  <a:lnTo>
                    <a:pt x="649262" y="207759"/>
                  </a:lnTo>
                  <a:lnTo>
                    <a:pt x="623290" y="207759"/>
                  </a:lnTo>
                  <a:lnTo>
                    <a:pt x="623290" y="259702"/>
                  </a:lnTo>
                  <a:lnTo>
                    <a:pt x="649262" y="259702"/>
                  </a:lnTo>
                  <a:lnTo>
                    <a:pt x="649262" y="233730"/>
                  </a:lnTo>
                  <a:lnTo>
                    <a:pt x="675233" y="233730"/>
                  </a:lnTo>
                  <a:lnTo>
                    <a:pt x="701205" y="233730"/>
                  </a:lnTo>
                  <a:lnTo>
                    <a:pt x="727176" y="233730"/>
                  </a:lnTo>
                  <a:lnTo>
                    <a:pt x="727176" y="285673"/>
                  </a:lnTo>
                  <a:lnTo>
                    <a:pt x="753135" y="285673"/>
                  </a:lnTo>
                  <a:lnTo>
                    <a:pt x="753135" y="233730"/>
                  </a:lnTo>
                  <a:lnTo>
                    <a:pt x="779106" y="233730"/>
                  </a:lnTo>
                  <a:lnTo>
                    <a:pt x="805078" y="233730"/>
                  </a:lnTo>
                  <a:lnTo>
                    <a:pt x="831062" y="233730"/>
                  </a:lnTo>
                  <a:lnTo>
                    <a:pt x="831062" y="181787"/>
                  </a:lnTo>
                  <a:close/>
                </a:path>
                <a:path w="1064895" h="597535">
                  <a:moveTo>
                    <a:pt x="882992" y="519976"/>
                  </a:moveTo>
                  <a:lnTo>
                    <a:pt x="857021" y="519976"/>
                  </a:lnTo>
                  <a:lnTo>
                    <a:pt x="857021" y="467906"/>
                  </a:lnTo>
                  <a:lnTo>
                    <a:pt x="831062" y="467906"/>
                  </a:lnTo>
                  <a:lnTo>
                    <a:pt x="831062" y="545376"/>
                  </a:lnTo>
                  <a:lnTo>
                    <a:pt x="857021" y="545376"/>
                  </a:lnTo>
                  <a:lnTo>
                    <a:pt x="882992" y="545376"/>
                  </a:lnTo>
                  <a:lnTo>
                    <a:pt x="882992" y="519976"/>
                  </a:lnTo>
                  <a:close/>
                </a:path>
                <a:path w="1064895" h="597535">
                  <a:moveTo>
                    <a:pt x="908964" y="259702"/>
                  </a:moveTo>
                  <a:lnTo>
                    <a:pt x="882992" y="259702"/>
                  </a:lnTo>
                  <a:lnTo>
                    <a:pt x="882992" y="285673"/>
                  </a:lnTo>
                  <a:lnTo>
                    <a:pt x="908964" y="285673"/>
                  </a:lnTo>
                  <a:lnTo>
                    <a:pt x="908964" y="259702"/>
                  </a:lnTo>
                  <a:close/>
                </a:path>
                <a:path w="1064895" h="597535">
                  <a:moveTo>
                    <a:pt x="960907" y="389547"/>
                  </a:moveTo>
                  <a:lnTo>
                    <a:pt x="934935" y="389547"/>
                  </a:lnTo>
                  <a:lnTo>
                    <a:pt x="908964" y="389547"/>
                  </a:lnTo>
                  <a:lnTo>
                    <a:pt x="908964" y="363575"/>
                  </a:lnTo>
                  <a:lnTo>
                    <a:pt x="882992" y="363575"/>
                  </a:lnTo>
                  <a:lnTo>
                    <a:pt x="882992" y="415518"/>
                  </a:lnTo>
                  <a:lnTo>
                    <a:pt x="908964" y="415518"/>
                  </a:lnTo>
                  <a:lnTo>
                    <a:pt x="908964" y="441490"/>
                  </a:lnTo>
                  <a:lnTo>
                    <a:pt x="934935" y="441490"/>
                  </a:lnTo>
                  <a:lnTo>
                    <a:pt x="934935" y="415518"/>
                  </a:lnTo>
                  <a:lnTo>
                    <a:pt x="960907" y="415518"/>
                  </a:lnTo>
                  <a:lnTo>
                    <a:pt x="960907" y="389547"/>
                  </a:lnTo>
                  <a:close/>
                </a:path>
                <a:path w="1064895" h="597535">
                  <a:moveTo>
                    <a:pt x="1012850" y="207759"/>
                  </a:moveTo>
                  <a:lnTo>
                    <a:pt x="986878" y="207759"/>
                  </a:lnTo>
                  <a:lnTo>
                    <a:pt x="986878" y="181787"/>
                  </a:lnTo>
                  <a:lnTo>
                    <a:pt x="960907" y="181787"/>
                  </a:lnTo>
                  <a:lnTo>
                    <a:pt x="934935" y="181787"/>
                  </a:lnTo>
                  <a:lnTo>
                    <a:pt x="934935" y="207759"/>
                  </a:lnTo>
                  <a:lnTo>
                    <a:pt x="908964" y="207759"/>
                  </a:lnTo>
                  <a:lnTo>
                    <a:pt x="882992" y="207759"/>
                  </a:lnTo>
                  <a:lnTo>
                    <a:pt x="882992" y="233730"/>
                  </a:lnTo>
                  <a:lnTo>
                    <a:pt x="908964" y="233730"/>
                  </a:lnTo>
                  <a:lnTo>
                    <a:pt x="934935" y="233730"/>
                  </a:lnTo>
                  <a:lnTo>
                    <a:pt x="934935" y="259702"/>
                  </a:lnTo>
                  <a:lnTo>
                    <a:pt x="960907" y="259702"/>
                  </a:lnTo>
                  <a:lnTo>
                    <a:pt x="960907" y="233730"/>
                  </a:lnTo>
                  <a:lnTo>
                    <a:pt x="986878" y="233730"/>
                  </a:lnTo>
                  <a:lnTo>
                    <a:pt x="986878" y="259702"/>
                  </a:lnTo>
                  <a:lnTo>
                    <a:pt x="960907" y="259702"/>
                  </a:lnTo>
                  <a:lnTo>
                    <a:pt x="960907" y="285673"/>
                  </a:lnTo>
                  <a:lnTo>
                    <a:pt x="934935" y="285673"/>
                  </a:lnTo>
                  <a:lnTo>
                    <a:pt x="908964" y="285673"/>
                  </a:lnTo>
                  <a:lnTo>
                    <a:pt x="908964" y="337604"/>
                  </a:lnTo>
                  <a:lnTo>
                    <a:pt x="934935" y="337604"/>
                  </a:lnTo>
                  <a:lnTo>
                    <a:pt x="934935" y="363575"/>
                  </a:lnTo>
                  <a:lnTo>
                    <a:pt x="960907" y="363575"/>
                  </a:lnTo>
                  <a:lnTo>
                    <a:pt x="960907" y="389547"/>
                  </a:lnTo>
                  <a:lnTo>
                    <a:pt x="986878" y="389547"/>
                  </a:lnTo>
                  <a:lnTo>
                    <a:pt x="986878" y="337604"/>
                  </a:lnTo>
                  <a:lnTo>
                    <a:pt x="960907" y="337604"/>
                  </a:lnTo>
                  <a:lnTo>
                    <a:pt x="960907" y="311645"/>
                  </a:lnTo>
                  <a:lnTo>
                    <a:pt x="986878" y="311645"/>
                  </a:lnTo>
                  <a:lnTo>
                    <a:pt x="986878" y="285673"/>
                  </a:lnTo>
                  <a:lnTo>
                    <a:pt x="1012850" y="285673"/>
                  </a:lnTo>
                  <a:lnTo>
                    <a:pt x="1012850" y="207759"/>
                  </a:lnTo>
                  <a:close/>
                </a:path>
                <a:path w="1064895" h="597535">
                  <a:moveTo>
                    <a:pt x="1064793" y="207759"/>
                  </a:moveTo>
                  <a:lnTo>
                    <a:pt x="1038821" y="207759"/>
                  </a:lnTo>
                  <a:lnTo>
                    <a:pt x="1038821" y="233730"/>
                  </a:lnTo>
                  <a:lnTo>
                    <a:pt x="1064793" y="233730"/>
                  </a:lnTo>
                  <a:lnTo>
                    <a:pt x="1064793" y="207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0107" y="3443599"/>
              <a:ext cx="1013460" cy="414655"/>
            </a:xfrm>
            <a:custGeom>
              <a:avLst/>
              <a:gdLst/>
              <a:ahLst/>
              <a:cxnLst/>
              <a:rect l="l" t="t" r="r" b="b"/>
              <a:pathLst>
                <a:path w="1013459" h="414654">
                  <a:moveTo>
                    <a:pt x="155816" y="336677"/>
                  </a:moveTo>
                  <a:lnTo>
                    <a:pt x="129844" y="336677"/>
                  </a:lnTo>
                  <a:lnTo>
                    <a:pt x="129844" y="362648"/>
                  </a:lnTo>
                  <a:lnTo>
                    <a:pt x="155816" y="362648"/>
                  </a:lnTo>
                  <a:lnTo>
                    <a:pt x="155816" y="336677"/>
                  </a:lnTo>
                  <a:close/>
                </a:path>
                <a:path w="1013459" h="414654">
                  <a:moveTo>
                    <a:pt x="207759" y="310705"/>
                  </a:moveTo>
                  <a:lnTo>
                    <a:pt x="181787" y="310705"/>
                  </a:lnTo>
                  <a:lnTo>
                    <a:pt x="181787" y="336677"/>
                  </a:lnTo>
                  <a:lnTo>
                    <a:pt x="207759" y="336677"/>
                  </a:lnTo>
                  <a:lnTo>
                    <a:pt x="207759" y="310705"/>
                  </a:lnTo>
                  <a:close/>
                </a:path>
                <a:path w="1013459" h="414654">
                  <a:moveTo>
                    <a:pt x="207759" y="258762"/>
                  </a:moveTo>
                  <a:lnTo>
                    <a:pt x="181787" y="258762"/>
                  </a:lnTo>
                  <a:lnTo>
                    <a:pt x="155816" y="258762"/>
                  </a:lnTo>
                  <a:lnTo>
                    <a:pt x="155816" y="310705"/>
                  </a:lnTo>
                  <a:lnTo>
                    <a:pt x="181787" y="310705"/>
                  </a:lnTo>
                  <a:lnTo>
                    <a:pt x="181787" y="284734"/>
                  </a:lnTo>
                  <a:lnTo>
                    <a:pt x="207759" y="284734"/>
                  </a:lnTo>
                  <a:lnTo>
                    <a:pt x="207759" y="258762"/>
                  </a:lnTo>
                  <a:close/>
                </a:path>
                <a:path w="1013459" h="414654">
                  <a:moveTo>
                    <a:pt x="233730" y="284734"/>
                  </a:moveTo>
                  <a:lnTo>
                    <a:pt x="207759" y="284734"/>
                  </a:lnTo>
                  <a:lnTo>
                    <a:pt x="207759" y="310705"/>
                  </a:lnTo>
                  <a:lnTo>
                    <a:pt x="233730" y="310705"/>
                  </a:lnTo>
                  <a:lnTo>
                    <a:pt x="233730" y="284734"/>
                  </a:lnTo>
                  <a:close/>
                </a:path>
                <a:path w="1013459" h="414654">
                  <a:moveTo>
                    <a:pt x="285673" y="336677"/>
                  </a:moveTo>
                  <a:lnTo>
                    <a:pt x="259702" y="336677"/>
                  </a:lnTo>
                  <a:lnTo>
                    <a:pt x="259702" y="310705"/>
                  </a:lnTo>
                  <a:lnTo>
                    <a:pt x="233730" y="310705"/>
                  </a:lnTo>
                  <a:lnTo>
                    <a:pt x="233730" y="336677"/>
                  </a:lnTo>
                  <a:lnTo>
                    <a:pt x="207759" y="336677"/>
                  </a:lnTo>
                  <a:lnTo>
                    <a:pt x="207759" y="362648"/>
                  </a:lnTo>
                  <a:lnTo>
                    <a:pt x="181787" y="362648"/>
                  </a:lnTo>
                  <a:lnTo>
                    <a:pt x="155816" y="362648"/>
                  </a:lnTo>
                  <a:lnTo>
                    <a:pt x="155816" y="388620"/>
                  </a:lnTo>
                  <a:lnTo>
                    <a:pt x="181787" y="388620"/>
                  </a:lnTo>
                  <a:lnTo>
                    <a:pt x="181787" y="414591"/>
                  </a:lnTo>
                  <a:lnTo>
                    <a:pt x="207759" y="414591"/>
                  </a:lnTo>
                  <a:lnTo>
                    <a:pt x="233730" y="414591"/>
                  </a:lnTo>
                  <a:lnTo>
                    <a:pt x="233730" y="388620"/>
                  </a:lnTo>
                  <a:lnTo>
                    <a:pt x="259702" y="388620"/>
                  </a:lnTo>
                  <a:lnTo>
                    <a:pt x="259702" y="362648"/>
                  </a:lnTo>
                  <a:lnTo>
                    <a:pt x="285673" y="362648"/>
                  </a:lnTo>
                  <a:lnTo>
                    <a:pt x="285673" y="336677"/>
                  </a:lnTo>
                  <a:close/>
                </a:path>
                <a:path w="1013459" h="414654">
                  <a:moveTo>
                    <a:pt x="311645" y="284734"/>
                  </a:moveTo>
                  <a:lnTo>
                    <a:pt x="285673" y="284734"/>
                  </a:lnTo>
                  <a:lnTo>
                    <a:pt x="259702" y="284734"/>
                  </a:lnTo>
                  <a:lnTo>
                    <a:pt x="259702" y="310705"/>
                  </a:lnTo>
                  <a:lnTo>
                    <a:pt x="285673" y="310705"/>
                  </a:lnTo>
                  <a:lnTo>
                    <a:pt x="311645" y="310705"/>
                  </a:lnTo>
                  <a:lnTo>
                    <a:pt x="311645" y="284734"/>
                  </a:lnTo>
                  <a:close/>
                </a:path>
                <a:path w="1013459" h="414654">
                  <a:moveTo>
                    <a:pt x="337616" y="310705"/>
                  </a:moveTo>
                  <a:lnTo>
                    <a:pt x="311645" y="310705"/>
                  </a:lnTo>
                  <a:lnTo>
                    <a:pt x="311645" y="362648"/>
                  </a:lnTo>
                  <a:lnTo>
                    <a:pt x="337616" y="362648"/>
                  </a:lnTo>
                  <a:lnTo>
                    <a:pt x="337616" y="310705"/>
                  </a:lnTo>
                  <a:close/>
                </a:path>
                <a:path w="1013459" h="414654">
                  <a:moveTo>
                    <a:pt x="467461" y="310705"/>
                  </a:moveTo>
                  <a:lnTo>
                    <a:pt x="441490" y="310705"/>
                  </a:lnTo>
                  <a:lnTo>
                    <a:pt x="415518" y="310705"/>
                  </a:lnTo>
                  <a:lnTo>
                    <a:pt x="415518" y="336677"/>
                  </a:lnTo>
                  <a:lnTo>
                    <a:pt x="441490" y="336677"/>
                  </a:lnTo>
                  <a:lnTo>
                    <a:pt x="467461" y="336677"/>
                  </a:lnTo>
                  <a:lnTo>
                    <a:pt x="467461" y="310705"/>
                  </a:lnTo>
                  <a:close/>
                </a:path>
                <a:path w="1013459" h="414654">
                  <a:moveTo>
                    <a:pt x="467461" y="77470"/>
                  </a:moveTo>
                  <a:lnTo>
                    <a:pt x="441490" y="77470"/>
                  </a:lnTo>
                  <a:lnTo>
                    <a:pt x="441490" y="52070"/>
                  </a:lnTo>
                  <a:lnTo>
                    <a:pt x="415518" y="52070"/>
                  </a:lnTo>
                  <a:lnTo>
                    <a:pt x="415518" y="0"/>
                  </a:lnTo>
                  <a:lnTo>
                    <a:pt x="389547" y="0"/>
                  </a:lnTo>
                  <a:lnTo>
                    <a:pt x="389547" y="25400"/>
                  </a:lnTo>
                  <a:lnTo>
                    <a:pt x="363588" y="25400"/>
                  </a:lnTo>
                  <a:lnTo>
                    <a:pt x="337616" y="25400"/>
                  </a:lnTo>
                  <a:lnTo>
                    <a:pt x="337616" y="52070"/>
                  </a:lnTo>
                  <a:lnTo>
                    <a:pt x="311645" y="52070"/>
                  </a:lnTo>
                  <a:lnTo>
                    <a:pt x="311645" y="25400"/>
                  </a:lnTo>
                  <a:lnTo>
                    <a:pt x="285673" y="25400"/>
                  </a:lnTo>
                  <a:lnTo>
                    <a:pt x="285673" y="77470"/>
                  </a:lnTo>
                  <a:lnTo>
                    <a:pt x="259702" y="77470"/>
                  </a:lnTo>
                  <a:lnTo>
                    <a:pt x="233730" y="77470"/>
                  </a:lnTo>
                  <a:lnTo>
                    <a:pt x="233730" y="104140"/>
                  </a:lnTo>
                  <a:lnTo>
                    <a:pt x="207759" y="104140"/>
                  </a:lnTo>
                  <a:lnTo>
                    <a:pt x="207759" y="129540"/>
                  </a:lnTo>
                  <a:lnTo>
                    <a:pt x="181787" y="129540"/>
                  </a:lnTo>
                  <a:lnTo>
                    <a:pt x="181787" y="104140"/>
                  </a:lnTo>
                  <a:lnTo>
                    <a:pt x="155816" y="104140"/>
                  </a:lnTo>
                  <a:lnTo>
                    <a:pt x="155816" y="181610"/>
                  </a:lnTo>
                  <a:lnTo>
                    <a:pt x="181787" y="181610"/>
                  </a:lnTo>
                  <a:lnTo>
                    <a:pt x="181787" y="207010"/>
                  </a:lnTo>
                  <a:lnTo>
                    <a:pt x="155816" y="207010"/>
                  </a:lnTo>
                  <a:lnTo>
                    <a:pt x="155816" y="181610"/>
                  </a:lnTo>
                  <a:lnTo>
                    <a:pt x="129844" y="181610"/>
                  </a:lnTo>
                  <a:lnTo>
                    <a:pt x="129844" y="207010"/>
                  </a:lnTo>
                  <a:lnTo>
                    <a:pt x="103873" y="207010"/>
                  </a:lnTo>
                  <a:lnTo>
                    <a:pt x="77901" y="207010"/>
                  </a:lnTo>
                  <a:lnTo>
                    <a:pt x="77901" y="233680"/>
                  </a:lnTo>
                  <a:lnTo>
                    <a:pt x="51930" y="233680"/>
                  </a:lnTo>
                  <a:lnTo>
                    <a:pt x="51930" y="259080"/>
                  </a:lnTo>
                  <a:lnTo>
                    <a:pt x="77901" y="259080"/>
                  </a:lnTo>
                  <a:lnTo>
                    <a:pt x="77901" y="285750"/>
                  </a:lnTo>
                  <a:lnTo>
                    <a:pt x="51930" y="285750"/>
                  </a:lnTo>
                  <a:lnTo>
                    <a:pt x="51930" y="259080"/>
                  </a:lnTo>
                  <a:lnTo>
                    <a:pt x="25958" y="259080"/>
                  </a:lnTo>
                  <a:lnTo>
                    <a:pt x="0" y="259080"/>
                  </a:lnTo>
                  <a:lnTo>
                    <a:pt x="0" y="285750"/>
                  </a:lnTo>
                  <a:lnTo>
                    <a:pt x="25958" y="285750"/>
                  </a:lnTo>
                  <a:lnTo>
                    <a:pt x="25958" y="311150"/>
                  </a:lnTo>
                  <a:lnTo>
                    <a:pt x="51930" y="311150"/>
                  </a:lnTo>
                  <a:lnTo>
                    <a:pt x="51930" y="363220"/>
                  </a:lnTo>
                  <a:lnTo>
                    <a:pt x="77901" y="363220"/>
                  </a:lnTo>
                  <a:lnTo>
                    <a:pt x="77901" y="388620"/>
                  </a:lnTo>
                  <a:lnTo>
                    <a:pt x="103873" y="388620"/>
                  </a:lnTo>
                  <a:lnTo>
                    <a:pt x="129844" y="388620"/>
                  </a:lnTo>
                  <a:lnTo>
                    <a:pt x="129844" y="363220"/>
                  </a:lnTo>
                  <a:lnTo>
                    <a:pt x="103873" y="363220"/>
                  </a:lnTo>
                  <a:lnTo>
                    <a:pt x="103873" y="337820"/>
                  </a:lnTo>
                  <a:lnTo>
                    <a:pt x="77901" y="337820"/>
                  </a:lnTo>
                  <a:lnTo>
                    <a:pt x="77901" y="311150"/>
                  </a:lnTo>
                  <a:lnTo>
                    <a:pt x="103873" y="311150"/>
                  </a:lnTo>
                  <a:lnTo>
                    <a:pt x="103873" y="336677"/>
                  </a:lnTo>
                  <a:lnTo>
                    <a:pt x="129844" y="336677"/>
                  </a:lnTo>
                  <a:lnTo>
                    <a:pt x="129844" y="310705"/>
                  </a:lnTo>
                  <a:lnTo>
                    <a:pt x="103873" y="310705"/>
                  </a:lnTo>
                  <a:lnTo>
                    <a:pt x="103873" y="285750"/>
                  </a:lnTo>
                  <a:lnTo>
                    <a:pt x="129844" y="285750"/>
                  </a:lnTo>
                  <a:lnTo>
                    <a:pt x="129844" y="259080"/>
                  </a:lnTo>
                  <a:lnTo>
                    <a:pt x="103873" y="259080"/>
                  </a:lnTo>
                  <a:lnTo>
                    <a:pt x="103873" y="233680"/>
                  </a:lnTo>
                  <a:lnTo>
                    <a:pt x="129844" y="233680"/>
                  </a:lnTo>
                  <a:lnTo>
                    <a:pt x="155816" y="233680"/>
                  </a:lnTo>
                  <a:lnTo>
                    <a:pt x="181787" y="233680"/>
                  </a:lnTo>
                  <a:lnTo>
                    <a:pt x="207759" y="233680"/>
                  </a:lnTo>
                  <a:lnTo>
                    <a:pt x="207759" y="207010"/>
                  </a:lnTo>
                  <a:lnTo>
                    <a:pt x="233730" y="207010"/>
                  </a:lnTo>
                  <a:lnTo>
                    <a:pt x="233730" y="233680"/>
                  </a:lnTo>
                  <a:lnTo>
                    <a:pt x="259702" y="233680"/>
                  </a:lnTo>
                  <a:lnTo>
                    <a:pt x="259702" y="207010"/>
                  </a:lnTo>
                  <a:lnTo>
                    <a:pt x="285673" y="207010"/>
                  </a:lnTo>
                  <a:lnTo>
                    <a:pt x="311645" y="207010"/>
                  </a:lnTo>
                  <a:lnTo>
                    <a:pt x="337616" y="207010"/>
                  </a:lnTo>
                  <a:lnTo>
                    <a:pt x="337616" y="181610"/>
                  </a:lnTo>
                  <a:lnTo>
                    <a:pt x="311645" y="181610"/>
                  </a:lnTo>
                  <a:lnTo>
                    <a:pt x="311645" y="154940"/>
                  </a:lnTo>
                  <a:lnTo>
                    <a:pt x="285673" y="154940"/>
                  </a:lnTo>
                  <a:lnTo>
                    <a:pt x="285673" y="181610"/>
                  </a:lnTo>
                  <a:lnTo>
                    <a:pt x="259702" y="181610"/>
                  </a:lnTo>
                  <a:lnTo>
                    <a:pt x="259702" y="104140"/>
                  </a:lnTo>
                  <a:lnTo>
                    <a:pt x="285673" y="104140"/>
                  </a:lnTo>
                  <a:lnTo>
                    <a:pt x="285673" y="129540"/>
                  </a:lnTo>
                  <a:lnTo>
                    <a:pt x="311645" y="129540"/>
                  </a:lnTo>
                  <a:lnTo>
                    <a:pt x="337616" y="129540"/>
                  </a:lnTo>
                  <a:lnTo>
                    <a:pt x="337616" y="104140"/>
                  </a:lnTo>
                  <a:lnTo>
                    <a:pt x="311645" y="104140"/>
                  </a:lnTo>
                  <a:lnTo>
                    <a:pt x="311645" y="77470"/>
                  </a:lnTo>
                  <a:lnTo>
                    <a:pt x="337616" y="77470"/>
                  </a:lnTo>
                  <a:lnTo>
                    <a:pt x="363588" y="77470"/>
                  </a:lnTo>
                  <a:lnTo>
                    <a:pt x="363588" y="52070"/>
                  </a:lnTo>
                  <a:lnTo>
                    <a:pt x="389547" y="52070"/>
                  </a:lnTo>
                  <a:lnTo>
                    <a:pt x="389547" y="77470"/>
                  </a:lnTo>
                  <a:lnTo>
                    <a:pt x="415518" y="77470"/>
                  </a:lnTo>
                  <a:lnTo>
                    <a:pt x="415518" y="129540"/>
                  </a:lnTo>
                  <a:lnTo>
                    <a:pt x="389547" y="129540"/>
                  </a:lnTo>
                  <a:lnTo>
                    <a:pt x="389547" y="154940"/>
                  </a:lnTo>
                  <a:lnTo>
                    <a:pt x="415518" y="154940"/>
                  </a:lnTo>
                  <a:lnTo>
                    <a:pt x="441490" y="154940"/>
                  </a:lnTo>
                  <a:lnTo>
                    <a:pt x="441490" y="129540"/>
                  </a:lnTo>
                  <a:lnTo>
                    <a:pt x="467461" y="129540"/>
                  </a:lnTo>
                  <a:lnTo>
                    <a:pt x="467461" y="77470"/>
                  </a:lnTo>
                  <a:close/>
                </a:path>
                <a:path w="1013459" h="414654">
                  <a:moveTo>
                    <a:pt x="571347" y="336677"/>
                  </a:moveTo>
                  <a:lnTo>
                    <a:pt x="545376" y="336677"/>
                  </a:lnTo>
                  <a:lnTo>
                    <a:pt x="545376" y="284734"/>
                  </a:lnTo>
                  <a:lnTo>
                    <a:pt x="519404" y="284734"/>
                  </a:lnTo>
                  <a:lnTo>
                    <a:pt x="493433" y="284734"/>
                  </a:lnTo>
                  <a:lnTo>
                    <a:pt x="493433" y="310705"/>
                  </a:lnTo>
                  <a:lnTo>
                    <a:pt x="519404" y="310705"/>
                  </a:lnTo>
                  <a:lnTo>
                    <a:pt x="519404" y="336677"/>
                  </a:lnTo>
                  <a:lnTo>
                    <a:pt x="493433" y="336677"/>
                  </a:lnTo>
                  <a:lnTo>
                    <a:pt x="467461" y="336677"/>
                  </a:lnTo>
                  <a:lnTo>
                    <a:pt x="467461" y="362648"/>
                  </a:lnTo>
                  <a:lnTo>
                    <a:pt x="493433" y="362648"/>
                  </a:lnTo>
                  <a:lnTo>
                    <a:pt x="493433" y="388620"/>
                  </a:lnTo>
                  <a:lnTo>
                    <a:pt x="519404" y="388620"/>
                  </a:lnTo>
                  <a:lnTo>
                    <a:pt x="519404" y="414591"/>
                  </a:lnTo>
                  <a:lnTo>
                    <a:pt x="545376" y="414591"/>
                  </a:lnTo>
                  <a:lnTo>
                    <a:pt x="571347" y="414591"/>
                  </a:lnTo>
                  <a:lnTo>
                    <a:pt x="571347" y="388620"/>
                  </a:lnTo>
                  <a:lnTo>
                    <a:pt x="545376" y="388620"/>
                  </a:lnTo>
                  <a:lnTo>
                    <a:pt x="545376" y="362648"/>
                  </a:lnTo>
                  <a:lnTo>
                    <a:pt x="571347" y="362648"/>
                  </a:lnTo>
                  <a:lnTo>
                    <a:pt x="571347" y="336677"/>
                  </a:lnTo>
                  <a:close/>
                </a:path>
                <a:path w="1013459" h="414654">
                  <a:moveTo>
                    <a:pt x="597319" y="362648"/>
                  </a:moveTo>
                  <a:lnTo>
                    <a:pt x="571347" y="362648"/>
                  </a:lnTo>
                  <a:lnTo>
                    <a:pt x="571347" y="388620"/>
                  </a:lnTo>
                  <a:lnTo>
                    <a:pt x="597319" y="388620"/>
                  </a:lnTo>
                  <a:lnTo>
                    <a:pt x="597319" y="362648"/>
                  </a:lnTo>
                  <a:close/>
                </a:path>
                <a:path w="1013459" h="414654">
                  <a:moveTo>
                    <a:pt x="675233" y="129540"/>
                  </a:moveTo>
                  <a:lnTo>
                    <a:pt x="649262" y="129540"/>
                  </a:lnTo>
                  <a:lnTo>
                    <a:pt x="649262" y="181610"/>
                  </a:lnTo>
                  <a:lnTo>
                    <a:pt x="623290" y="181610"/>
                  </a:lnTo>
                  <a:lnTo>
                    <a:pt x="623290" y="154940"/>
                  </a:lnTo>
                  <a:lnTo>
                    <a:pt x="597319" y="154940"/>
                  </a:lnTo>
                  <a:lnTo>
                    <a:pt x="597319" y="181610"/>
                  </a:lnTo>
                  <a:lnTo>
                    <a:pt x="571347" y="181610"/>
                  </a:lnTo>
                  <a:lnTo>
                    <a:pt x="571347" y="207010"/>
                  </a:lnTo>
                  <a:lnTo>
                    <a:pt x="597319" y="207010"/>
                  </a:lnTo>
                  <a:lnTo>
                    <a:pt x="597319" y="233680"/>
                  </a:lnTo>
                  <a:lnTo>
                    <a:pt x="571347" y="233680"/>
                  </a:lnTo>
                  <a:lnTo>
                    <a:pt x="571347" y="258762"/>
                  </a:lnTo>
                  <a:lnTo>
                    <a:pt x="545376" y="258762"/>
                  </a:lnTo>
                  <a:lnTo>
                    <a:pt x="545376" y="284734"/>
                  </a:lnTo>
                  <a:lnTo>
                    <a:pt x="571347" y="284734"/>
                  </a:lnTo>
                  <a:lnTo>
                    <a:pt x="571347" y="259080"/>
                  </a:lnTo>
                  <a:lnTo>
                    <a:pt x="597319" y="259080"/>
                  </a:lnTo>
                  <a:lnTo>
                    <a:pt x="597319" y="337820"/>
                  </a:lnTo>
                  <a:lnTo>
                    <a:pt x="623290" y="337820"/>
                  </a:lnTo>
                  <a:lnTo>
                    <a:pt x="623290" y="362648"/>
                  </a:lnTo>
                  <a:lnTo>
                    <a:pt x="649262" y="362648"/>
                  </a:lnTo>
                  <a:lnTo>
                    <a:pt x="649262" y="336677"/>
                  </a:lnTo>
                  <a:lnTo>
                    <a:pt x="623290" y="336677"/>
                  </a:lnTo>
                  <a:lnTo>
                    <a:pt x="623290" y="311150"/>
                  </a:lnTo>
                  <a:lnTo>
                    <a:pt x="649262" y="311150"/>
                  </a:lnTo>
                  <a:lnTo>
                    <a:pt x="649262" y="285750"/>
                  </a:lnTo>
                  <a:lnTo>
                    <a:pt x="675233" y="285750"/>
                  </a:lnTo>
                  <a:lnTo>
                    <a:pt x="675233" y="129540"/>
                  </a:lnTo>
                  <a:close/>
                </a:path>
                <a:path w="1013459" h="414654">
                  <a:moveTo>
                    <a:pt x="727163" y="154940"/>
                  </a:moveTo>
                  <a:lnTo>
                    <a:pt x="701192" y="154940"/>
                  </a:lnTo>
                  <a:lnTo>
                    <a:pt x="701192" y="207010"/>
                  </a:lnTo>
                  <a:lnTo>
                    <a:pt x="727163" y="207010"/>
                  </a:lnTo>
                  <a:lnTo>
                    <a:pt x="727163" y="154940"/>
                  </a:lnTo>
                  <a:close/>
                </a:path>
                <a:path w="1013459" h="414654">
                  <a:moveTo>
                    <a:pt x="831049" y="129540"/>
                  </a:moveTo>
                  <a:lnTo>
                    <a:pt x="805078" y="129540"/>
                  </a:lnTo>
                  <a:lnTo>
                    <a:pt x="805078" y="154940"/>
                  </a:lnTo>
                  <a:lnTo>
                    <a:pt x="779119" y="154940"/>
                  </a:lnTo>
                  <a:lnTo>
                    <a:pt x="779119" y="207010"/>
                  </a:lnTo>
                  <a:lnTo>
                    <a:pt x="753135" y="207010"/>
                  </a:lnTo>
                  <a:lnTo>
                    <a:pt x="753135" y="232791"/>
                  </a:lnTo>
                  <a:lnTo>
                    <a:pt x="727163" y="232791"/>
                  </a:lnTo>
                  <a:lnTo>
                    <a:pt x="727163" y="258762"/>
                  </a:lnTo>
                  <a:lnTo>
                    <a:pt x="753135" y="258762"/>
                  </a:lnTo>
                  <a:lnTo>
                    <a:pt x="753135" y="233680"/>
                  </a:lnTo>
                  <a:lnTo>
                    <a:pt x="779119" y="233680"/>
                  </a:lnTo>
                  <a:lnTo>
                    <a:pt x="779119" y="259080"/>
                  </a:lnTo>
                  <a:lnTo>
                    <a:pt x="753135" y="259080"/>
                  </a:lnTo>
                  <a:lnTo>
                    <a:pt x="753135" y="337820"/>
                  </a:lnTo>
                  <a:lnTo>
                    <a:pt x="779119" y="337820"/>
                  </a:lnTo>
                  <a:lnTo>
                    <a:pt x="779119" y="285750"/>
                  </a:lnTo>
                  <a:lnTo>
                    <a:pt x="805078" y="285750"/>
                  </a:lnTo>
                  <a:lnTo>
                    <a:pt x="805078" y="181610"/>
                  </a:lnTo>
                  <a:lnTo>
                    <a:pt x="831049" y="181610"/>
                  </a:lnTo>
                  <a:lnTo>
                    <a:pt x="831049" y="129540"/>
                  </a:lnTo>
                  <a:close/>
                </a:path>
                <a:path w="1013459" h="414654">
                  <a:moveTo>
                    <a:pt x="857021" y="336677"/>
                  </a:moveTo>
                  <a:lnTo>
                    <a:pt x="831049" y="336677"/>
                  </a:lnTo>
                  <a:lnTo>
                    <a:pt x="831049" y="311150"/>
                  </a:lnTo>
                  <a:lnTo>
                    <a:pt x="805078" y="311150"/>
                  </a:lnTo>
                  <a:lnTo>
                    <a:pt x="805078" y="337820"/>
                  </a:lnTo>
                  <a:lnTo>
                    <a:pt x="831049" y="337820"/>
                  </a:lnTo>
                  <a:lnTo>
                    <a:pt x="831049" y="362648"/>
                  </a:lnTo>
                  <a:lnTo>
                    <a:pt x="857021" y="362648"/>
                  </a:lnTo>
                  <a:lnTo>
                    <a:pt x="857021" y="336677"/>
                  </a:lnTo>
                  <a:close/>
                </a:path>
                <a:path w="1013459" h="414654">
                  <a:moveTo>
                    <a:pt x="857021" y="284734"/>
                  </a:moveTo>
                  <a:lnTo>
                    <a:pt x="831049" y="284734"/>
                  </a:lnTo>
                  <a:lnTo>
                    <a:pt x="831049" y="310705"/>
                  </a:lnTo>
                  <a:lnTo>
                    <a:pt x="857021" y="310705"/>
                  </a:lnTo>
                  <a:lnTo>
                    <a:pt x="857021" y="284734"/>
                  </a:lnTo>
                  <a:close/>
                </a:path>
                <a:path w="1013459" h="414654">
                  <a:moveTo>
                    <a:pt x="960907" y="284734"/>
                  </a:moveTo>
                  <a:lnTo>
                    <a:pt x="934935" y="284734"/>
                  </a:lnTo>
                  <a:lnTo>
                    <a:pt x="934935" y="258762"/>
                  </a:lnTo>
                  <a:lnTo>
                    <a:pt x="908964" y="258762"/>
                  </a:lnTo>
                  <a:lnTo>
                    <a:pt x="908964" y="284734"/>
                  </a:lnTo>
                  <a:lnTo>
                    <a:pt x="882992" y="284734"/>
                  </a:lnTo>
                  <a:lnTo>
                    <a:pt x="882992" y="310705"/>
                  </a:lnTo>
                  <a:lnTo>
                    <a:pt x="908964" y="310705"/>
                  </a:lnTo>
                  <a:lnTo>
                    <a:pt x="908964" y="336677"/>
                  </a:lnTo>
                  <a:lnTo>
                    <a:pt x="882992" y="336677"/>
                  </a:lnTo>
                  <a:lnTo>
                    <a:pt x="882992" y="388620"/>
                  </a:lnTo>
                  <a:lnTo>
                    <a:pt x="908964" y="388620"/>
                  </a:lnTo>
                  <a:lnTo>
                    <a:pt x="908964" y="362648"/>
                  </a:lnTo>
                  <a:lnTo>
                    <a:pt x="934935" y="362648"/>
                  </a:lnTo>
                  <a:lnTo>
                    <a:pt x="934935" y="310705"/>
                  </a:lnTo>
                  <a:lnTo>
                    <a:pt x="960907" y="310705"/>
                  </a:lnTo>
                  <a:lnTo>
                    <a:pt x="960907" y="284734"/>
                  </a:lnTo>
                  <a:close/>
                </a:path>
                <a:path w="1013459" h="414654">
                  <a:moveTo>
                    <a:pt x="1012850" y="206819"/>
                  </a:moveTo>
                  <a:lnTo>
                    <a:pt x="986878" y="206819"/>
                  </a:lnTo>
                  <a:lnTo>
                    <a:pt x="960907" y="206819"/>
                  </a:lnTo>
                  <a:lnTo>
                    <a:pt x="960907" y="232791"/>
                  </a:lnTo>
                  <a:lnTo>
                    <a:pt x="934935" y="232791"/>
                  </a:lnTo>
                  <a:lnTo>
                    <a:pt x="934935" y="258762"/>
                  </a:lnTo>
                  <a:lnTo>
                    <a:pt x="960907" y="258762"/>
                  </a:lnTo>
                  <a:lnTo>
                    <a:pt x="960907" y="284734"/>
                  </a:lnTo>
                  <a:lnTo>
                    <a:pt x="986878" y="284734"/>
                  </a:lnTo>
                  <a:lnTo>
                    <a:pt x="986878" y="310705"/>
                  </a:lnTo>
                  <a:lnTo>
                    <a:pt x="1012850" y="310705"/>
                  </a:lnTo>
                  <a:lnTo>
                    <a:pt x="1012850" y="2068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92037" y="3780276"/>
              <a:ext cx="961390" cy="311785"/>
            </a:xfrm>
            <a:custGeom>
              <a:avLst/>
              <a:gdLst/>
              <a:ahLst/>
              <a:cxnLst/>
              <a:rect l="l" t="t" r="r" b="b"/>
              <a:pathLst>
                <a:path w="961390" h="311785">
                  <a:moveTo>
                    <a:pt x="25971" y="77914"/>
                  </a:moveTo>
                  <a:lnTo>
                    <a:pt x="0" y="77914"/>
                  </a:lnTo>
                  <a:lnTo>
                    <a:pt x="0" y="103886"/>
                  </a:lnTo>
                  <a:lnTo>
                    <a:pt x="25971" y="103886"/>
                  </a:lnTo>
                  <a:lnTo>
                    <a:pt x="25971" y="77914"/>
                  </a:lnTo>
                  <a:close/>
                </a:path>
                <a:path w="961390" h="311785">
                  <a:moveTo>
                    <a:pt x="77914" y="77914"/>
                  </a:moveTo>
                  <a:lnTo>
                    <a:pt x="51943" y="77914"/>
                  </a:lnTo>
                  <a:lnTo>
                    <a:pt x="51943" y="103886"/>
                  </a:lnTo>
                  <a:lnTo>
                    <a:pt x="77914" y="103886"/>
                  </a:lnTo>
                  <a:lnTo>
                    <a:pt x="77914" y="77914"/>
                  </a:lnTo>
                  <a:close/>
                </a:path>
                <a:path w="961390" h="311785">
                  <a:moveTo>
                    <a:pt x="129857" y="181800"/>
                  </a:moveTo>
                  <a:lnTo>
                    <a:pt x="103886" y="181800"/>
                  </a:lnTo>
                  <a:lnTo>
                    <a:pt x="103886" y="233730"/>
                  </a:lnTo>
                  <a:lnTo>
                    <a:pt x="129857" y="233730"/>
                  </a:lnTo>
                  <a:lnTo>
                    <a:pt x="129857" y="181800"/>
                  </a:lnTo>
                  <a:close/>
                </a:path>
                <a:path w="961390" h="311785">
                  <a:moveTo>
                    <a:pt x="155829" y="129857"/>
                  </a:moveTo>
                  <a:lnTo>
                    <a:pt x="129857" y="129857"/>
                  </a:lnTo>
                  <a:lnTo>
                    <a:pt x="129857" y="77914"/>
                  </a:lnTo>
                  <a:lnTo>
                    <a:pt x="103886" y="77914"/>
                  </a:lnTo>
                  <a:lnTo>
                    <a:pt x="103886" y="155829"/>
                  </a:lnTo>
                  <a:lnTo>
                    <a:pt x="129857" y="155829"/>
                  </a:lnTo>
                  <a:lnTo>
                    <a:pt x="155829" y="155829"/>
                  </a:lnTo>
                  <a:lnTo>
                    <a:pt x="155829" y="129857"/>
                  </a:lnTo>
                  <a:close/>
                </a:path>
                <a:path w="961390" h="311785">
                  <a:moveTo>
                    <a:pt x="259715" y="25971"/>
                  </a:moveTo>
                  <a:lnTo>
                    <a:pt x="233743" y="25971"/>
                  </a:lnTo>
                  <a:lnTo>
                    <a:pt x="233743" y="51943"/>
                  </a:lnTo>
                  <a:lnTo>
                    <a:pt x="207772" y="51943"/>
                  </a:lnTo>
                  <a:lnTo>
                    <a:pt x="207772" y="77914"/>
                  </a:lnTo>
                  <a:lnTo>
                    <a:pt x="233743" y="77914"/>
                  </a:lnTo>
                  <a:lnTo>
                    <a:pt x="259715" y="77914"/>
                  </a:lnTo>
                  <a:lnTo>
                    <a:pt x="259715" y="25971"/>
                  </a:lnTo>
                  <a:close/>
                </a:path>
                <a:path w="961390" h="311785">
                  <a:moveTo>
                    <a:pt x="337616" y="259702"/>
                  </a:moveTo>
                  <a:lnTo>
                    <a:pt x="311658" y="259702"/>
                  </a:lnTo>
                  <a:lnTo>
                    <a:pt x="311658" y="311645"/>
                  </a:lnTo>
                  <a:lnTo>
                    <a:pt x="337616" y="311645"/>
                  </a:lnTo>
                  <a:lnTo>
                    <a:pt x="337616" y="259702"/>
                  </a:lnTo>
                  <a:close/>
                </a:path>
                <a:path w="961390" h="311785">
                  <a:moveTo>
                    <a:pt x="363588" y="181800"/>
                  </a:moveTo>
                  <a:lnTo>
                    <a:pt x="337616" y="181800"/>
                  </a:lnTo>
                  <a:lnTo>
                    <a:pt x="337616" y="207772"/>
                  </a:lnTo>
                  <a:lnTo>
                    <a:pt x="363588" y="207772"/>
                  </a:lnTo>
                  <a:lnTo>
                    <a:pt x="363588" y="181800"/>
                  </a:lnTo>
                  <a:close/>
                </a:path>
                <a:path w="961390" h="311785">
                  <a:moveTo>
                    <a:pt x="415531" y="25971"/>
                  </a:moveTo>
                  <a:lnTo>
                    <a:pt x="389559" y="25971"/>
                  </a:lnTo>
                  <a:lnTo>
                    <a:pt x="363588" y="25971"/>
                  </a:lnTo>
                  <a:lnTo>
                    <a:pt x="363588" y="51943"/>
                  </a:lnTo>
                  <a:lnTo>
                    <a:pt x="363588" y="77914"/>
                  </a:lnTo>
                  <a:lnTo>
                    <a:pt x="337616" y="77914"/>
                  </a:lnTo>
                  <a:lnTo>
                    <a:pt x="311658" y="77914"/>
                  </a:lnTo>
                  <a:lnTo>
                    <a:pt x="311658" y="51943"/>
                  </a:lnTo>
                  <a:lnTo>
                    <a:pt x="337616" y="51943"/>
                  </a:lnTo>
                  <a:lnTo>
                    <a:pt x="363588" y="51943"/>
                  </a:lnTo>
                  <a:lnTo>
                    <a:pt x="363588" y="25971"/>
                  </a:lnTo>
                  <a:lnTo>
                    <a:pt x="363588" y="0"/>
                  </a:lnTo>
                  <a:lnTo>
                    <a:pt x="337616" y="0"/>
                  </a:lnTo>
                  <a:lnTo>
                    <a:pt x="337616" y="25971"/>
                  </a:lnTo>
                  <a:lnTo>
                    <a:pt x="311658" y="25971"/>
                  </a:lnTo>
                  <a:lnTo>
                    <a:pt x="285686" y="25971"/>
                  </a:lnTo>
                  <a:lnTo>
                    <a:pt x="285686" y="77914"/>
                  </a:lnTo>
                  <a:lnTo>
                    <a:pt x="259715" y="77914"/>
                  </a:lnTo>
                  <a:lnTo>
                    <a:pt x="259715" y="129857"/>
                  </a:lnTo>
                  <a:lnTo>
                    <a:pt x="233743" y="129857"/>
                  </a:lnTo>
                  <a:lnTo>
                    <a:pt x="233743" y="103886"/>
                  </a:lnTo>
                  <a:lnTo>
                    <a:pt x="207772" y="103886"/>
                  </a:lnTo>
                  <a:lnTo>
                    <a:pt x="207772" y="77914"/>
                  </a:lnTo>
                  <a:lnTo>
                    <a:pt x="181800" y="77914"/>
                  </a:lnTo>
                  <a:lnTo>
                    <a:pt x="181800" y="103886"/>
                  </a:lnTo>
                  <a:lnTo>
                    <a:pt x="155829" y="103886"/>
                  </a:lnTo>
                  <a:lnTo>
                    <a:pt x="155829" y="129857"/>
                  </a:lnTo>
                  <a:lnTo>
                    <a:pt x="181800" y="129857"/>
                  </a:lnTo>
                  <a:lnTo>
                    <a:pt x="181800" y="181800"/>
                  </a:lnTo>
                  <a:lnTo>
                    <a:pt x="207772" y="181800"/>
                  </a:lnTo>
                  <a:lnTo>
                    <a:pt x="233743" y="181800"/>
                  </a:lnTo>
                  <a:lnTo>
                    <a:pt x="233743" y="207772"/>
                  </a:lnTo>
                  <a:lnTo>
                    <a:pt x="207772" y="207772"/>
                  </a:lnTo>
                  <a:lnTo>
                    <a:pt x="207772" y="233730"/>
                  </a:lnTo>
                  <a:lnTo>
                    <a:pt x="233743" y="233730"/>
                  </a:lnTo>
                  <a:lnTo>
                    <a:pt x="233743" y="259702"/>
                  </a:lnTo>
                  <a:lnTo>
                    <a:pt x="207772" y="259702"/>
                  </a:lnTo>
                  <a:lnTo>
                    <a:pt x="207772" y="233730"/>
                  </a:lnTo>
                  <a:lnTo>
                    <a:pt x="181800" y="233730"/>
                  </a:lnTo>
                  <a:lnTo>
                    <a:pt x="181800" y="181800"/>
                  </a:lnTo>
                  <a:lnTo>
                    <a:pt x="155829" y="181800"/>
                  </a:lnTo>
                  <a:lnTo>
                    <a:pt x="155829" y="259702"/>
                  </a:lnTo>
                  <a:lnTo>
                    <a:pt x="181800" y="259702"/>
                  </a:lnTo>
                  <a:lnTo>
                    <a:pt x="181800" y="285673"/>
                  </a:lnTo>
                  <a:lnTo>
                    <a:pt x="155829" y="285673"/>
                  </a:lnTo>
                  <a:lnTo>
                    <a:pt x="155829" y="259702"/>
                  </a:lnTo>
                  <a:lnTo>
                    <a:pt x="129857" y="259702"/>
                  </a:lnTo>
                  <a:lnTo>
                    <a:pt x="129857" y="311645"/>
                  </a:lnTo>
                  <a:lnTo>
                    <a:pt x="155829" y="311645"/>
                  </a:lnTo>
                  <a:lnTo>
                    <a:pt x="181800" y="311645"/>
                  </a:lnTo>
                  <a:lnTo>
                    <a:pt x="207772" y="311645"/>
                  </a:lnTo>
                  <a:lnTo>
                    <a:pt x="207772" y="285673"/>
                  </a:lnTo>
                  <a:lnTo>
                    <a:pt x="233743" y="285673"/>
                  </a:lnTo>
                  <a:lnTo>
                    <a:pt x="259715" y="285673"/>
                  </a:lnTo>
                  <a:lnTo>
                    <a:pt x="259715" y="259702"/>
                  </a:lnTo>
                  <a:lnTo>
                    <a:pt x="285686" y="259702"/>
                  </a:lnTo>
                  <a:lnTo>
                    <a:pt x="311658" y="259702"/>
                  </a:lnTo>
                  <a:lnTo>
                    <a:pt x="311658" y="233730"/>
                  </a:lnTo>
                  <a:lnTo>
                    <a:pt x="285686" y="233730"/>
                  </a:lnTo>
                  <a:lnTo>
                    <a:pt x="259715" y="233730"/>
                  </a:lnTo>
                  <a:lnTo>
                    <a:pt x="259715" y="207772"/>
                  </a:lnTo>
                  <a:lnTo>
                    <a:pt x="285686" y="207772"/>
                  </a:lnTo>
                  <a:lnTo>
                    <a:pt x="285686" y="181800"/>
                  </a:lnTo>
                  <a:lnTo>
                    <a:pt x="311658" y="181800"/>
                  </a:lnTo>
                  <a:lnTo>
                    <a:pt x="311658" y="155829"/>
                  </a:lnTo>
                  <a:lnTo>
                    <a:pt x="285686" y="155829"/>
                  </a:lnTo>
                  <a:lnTo>
                    <a:pt x="285686" y="103886"/>
                  </a:lnTo>
                  <a:lnTo>
                    <a:pt x="311658" y="103886"/>
                  </a:lnTo>
                  <a:lnTo>
                    <a:pt x="311658" y="129857"/>
                  </a:lnTo>
                  <a:lnTo>
                    <a:pt x="337616" y="129857"/>
                  </a:lnTo>
                  <a:lnTo>
                    <a:pt x="363588" y="129857"/>
                  </a:lnTo>
                  <a:lnTo>
                    <a:pt x="389559" y="129857"/>
                  </a:lnTo>
                  <a:lnTo>
                    <a:pt x="389559" y="103886"/>
                  </a:lnTo>
                  <a:lnTo>
                    <a:pt x="415531" y="103886"/>
                  </a:lnTo>
                  <a:lnTo>
                    <a:pt x="415531" y="77914"/>
                  </a:lnTo>
                  <a:lnTo>
                    <a:pt x="389559" y="77914"/>
                  </a:lnTo>
                  <a:lnTo>
                    <a:pt x="389559" y="51943"/>
                  </a:lnTo>
                  <a:lnTo>
                    <a:pt x="415531" y="51943"/>
                  </a:lnTo>
                  <a:lnTo>
                    <a:pt x="415531" y="25971"/>
                  </a:lnTo>
                  <a:close/>
                </a:path>
                <a:path w="961390" h="311785">
                  <a:moveTo>
                    <a:pt x="441502" y="233730"/>
                  </a:moveTo>
                  <a:lnTo>
                    <a:pt x="415531" y="233730"/>
                  </a:lnTo>
                  <a:lnTo>
                    <a:pt x="415531" y="207772"/>
                  </a:lnTo>
                  <a:lnTo>
                    <a:pt x="389559" y="207772"/>
                  </a:lnTo>
                  <a:lnTo>
                    <a:pt x="389559" y="233730"/>
                  </a:lnTo>
                  <a:lnTo>
                    <a:pt x="363588" y="233730"/>
                  </a:lnTo>
                  <a:lnTo>
                    <a:pt x="337616" y="233730"/>
                  </a:lnTo>
                  <a:lnTo>
                    <a:pt x="337616" y="259702"/>
                  </a:lnTo>
                  <a:lnTo>
                    <a:pt x="363588" y="259702"/>
                  </a:lnTo>
                  <a:lnTo>
                    <a:pt x="389559" y="259702"/>
                  </a:lnTo>
                  <a:lnTo>
                    <a:pt x="415531" y="259702"/>
                  </a:lnTo>
                  <a:lnTo>
                    <a:pt x="441502" y="259702"/>
                  </a:lnTo>
                  <a:lnTo>
                    <a:pt x="441502" y="233730"/>
                  </a:lnTo>
                  <a:close/>
                </a:path>
                <a:path w="961390" h="311785">
                  <a:moveTo>
                    <a:pt x="441502" y="155829"/>
                  </a:moveTo>
                  <a:lnTo>
                    <a:pt x="415531" y="155829"/>
                  </a:lnTo>
                  <a:lnTo>
                    <a:pt x="389559" y="155829"/>
                  </a:lnTo>
                  <a:lnTo>
                    <a:pt x="363588" y="155829"/>
                  </a:lnTo>
                  <a:lnTo>
                    <a:pt x="363588" y="181800"/>
                  </a:lnTo>
                  <a:lnTo>
                    <a:pt x="389559" y="181800"/>
                  </a:lnTo>
                  <a:lnTo>
                    <a:pt x="415531" y="181800"/>
                  </a:lnTo>
                  <a:lnTo>
                    <a:pt x="441502" y="181800"/>
                  </a:lnTo>
                  <a:lnTo>
                    <a:pt x="441502" y="155829"/>
                  </a:lnTo>
                  <a:close/>
                </a:path>
                <a:path w="961390" h="311785">
                  <a:moveTo>
                    <a:pt x="467474" y="77914"/>
                  </a:moveTo>
                  <a:lnTo>
                    <a:pt x="441502" y="77914"/>
                  </a:lnTo>
                  <a:lnTo>
                    <a:pt x="441502" y="103886"/>
                  </a:lnTo>
                  <a:lnTo>
                    <a:pt x="467474" y="103886"/>
                  </a:lnTo>
                  <a:lnTo>
                    <a:pt x="467474" y="77914"/>
                  </a:lnTo>
                  <a:close/>
                </a:path>
                <a:path w="961390" h="311785">
                  <a:moveTo>
                    <a:pt x="493445" y="259702"/>
                  </a:moveTo>
                  <a:lnTo>
                    <a:pt x="467474" y="259702"/>
                  </a:lnTo>
                  <a:lnTo>
                    <a:pt x="467474" y="311645"/>
                  </a:lnTo>
                  <a:lnTo>
                    <a:pt x="493445" y="311645"/>
                  </a:lnTo>
                  <a:lnTo>
                    <a:pt x="493445" y="259702"/>
                  </a:lnTo>
                  <a:close/>
                </a:path>
                <a:path w="961390" h="311785">
                  <a:moveTo>
                    <a:pt x="493445" y="207772"/>
                  </a:moveTo>
                  <a:lnTo>
                    <a:pt x="467474" y="207772"/>
                  </a:lnTo>
                  <a:lnTo>
                    <a:pt x="467474" y="233730"/>
                  </a:lnTo>
                  <a:lnTo>
                    <a:pt x="493445" y="233730"/>
                  </a:lnTo>
                  <a:lnTo>
                    <a:pt x="493445" y="207772"/>
                  </a:lnTo>
                  <a:close/>
                </a:path>
                <a:path w="961390" h="311785">
                  <a:moveTo>
                    <a:pt x="519417" y="155829"/>
                  </a:moveTo>
                  <a:lnTo>
                    <a:pt x="493445" y="155829"/>
                  </a:lnTo>
                  <a:lnTo>
                    <a:pt x="493445" y="103886"/>
                  </a:lnTo>
                  <a:lnTo>
                    <a:pt x="467474" y="103886"/>
                  </a:lnTo>
                  <a:lnTo>
                    <a:pt x="467474" y="129857"/>
                  </a:lnTo>
                  <a:lnTo>
                    <a:pt x="441502" y="129857"/>
                  </a:lnTo>
                  <a:lnTo>
                    <a:pt x="441502" y="155829"/>
                  </a:lnTo>
                  <a:lnTo>
                    <a:pt x="467474" y="155829"/>
                  </a:lnTo>
                  <a:lnTo>
                    <a:pt x="467474" y="181800"/>
                  </a:lnTo>
                  <a:lnTo>
                    <a:pt x="493445" y="181800"/>
                  </a:lnTo>
                  <a:lnTo>
                    <a:pt x="519417" y="181800"/>
                  </a:lnTo>
                  <a:lnTo>
                    <a:pt x="519417" y="155829"/>
                  </a:lnTo>
                  <a:close/>
                </a:path>
                <a:path w="961390" h="311785">
                  <a:moveTo>
                    <a:pt x="545388" y="25971"/>
                  </a:moveTo>
                  <a:lnTo>
                    <a:pt x="519417" y="25971"/>
                  </a:lnTo>
                  <a:lnTo>
                    <a:pt x="519417" y="51943"/>
                  </a:lnTo>
                  <a:lnTo>
                    <a:pt x="545388" y="51943"/>
                  </a:lnTo>
                  <a:lnTo>
                    <a:pt x="545388" y="25971"/>
                  </a:lnTo>
                  <a:close/>
                </a:path>
                <a:path w="961390" h="311785">
                  <a:moveTo>
                    <a:pt x="571360" y="155829"/>
                  </a:moveTo>
                  <a:lnTo>
                    <a:pt x="545388" y="155829"/>
                  </a:lnTo>
                  <a:lnTo>
                    <a:pt x="545388" y="181800"/>
                  </a:lnTo>
                  <a:lnTo>
                    <a:pt x="571360" y="181800"/>
                  </a:lnTo>
                  <a:lnTo>
                    <a:pt x="571360" y="155829"/>
                  </a:lnTo>
                  <a:close/>
                </a:path>
                <a:path w="961390" h="311785">
                  <a:moveTo>
                    <a:pt x="571360" y="77914"/>
                  </a:moveTo>
                  <a:lnTo>
                    <a:pt x="545388" y="77914"/>
                  </a:lnTo>
                  <a:lnTo>
                    <a:pt x="545388" y="103886"/>
                  </a:lnTo>
                  <a:lnTo>
                    <a:pt x="519417" y="103886"/>
                  </a:lnTo>
                  <a:lnTo>
                    <a:pt x="519417" y="129857"/>
                  </a:lnTo>
                  <a:lnTo>
                    <a:pt x="545388" y="129857"/>
                  </a:lnTo>
                  <a:lnTo>
                    <a:pt x="571360" y="129857"/>
                  </a:lnTo>
                  <a:lnTo>
                    <a:pt x="571360" y="77914"/>
                  </a:lnTo>
                  <a:close/>
                </a:path>
                <a:path w="961390" h="311785">
                  <a:moveTo>
                    <a:pt x="623303" y="25971"/>
                  </a:moveTo>
                  <a:lnTo>
                    <a:pt x="597331" y="25971"/>
                  </a:lnTo>
                  <a:lnTo>
                    <a:pt x="597331" y="51943"/>
                  </a:lnTo>
                  <a:lnTo>
                    <a:pt x="623303" y="51943"/>
                  </a:lnTo>
                  <a:lnTo>
                    <a:pt x="623303" y="25971"/>
                  </a:lnTo>
                  <a:close/>
                </a:path>
                <a:path w="961390" h="311785">
                  <a:moveTo>
                    <a:pt x="701205" y="207772"/>
                  </a:moveTo>
                  <a:lnTo>
                    <a:pt x="675233" y="207772"/>
                  </a:lnTo>
                  <a:lnTo>
                    <a:pt x="675233" y="233730"/>
                  </a:lnTo>
                  <a:lnTo>
                    <a:pt x="649262" y="233730"/>
                  </a:lnTo>
                  <a:lnTo>
                    <a:pt x="649262" y="181800"/>
                  </a:lnTo>
                  <a:lnTo>
                    <a:pt x="623303" y="181800"/>
                  </a:lnTo>
                  <a:lnTo>
                    <a:pt x="623303" y="207772"/>
                  </a:lnTo>
                  <a:lnTo>
                    <a:pt x="597331" y="207772"/>
                  </a:lnTo>
                  <a:lnTo>
                    <a:pt x="597331" y="181800"/>
                  </a:lnTo>
                  <a:lnTo>
                    <a:pt x="571360" y="181800"/>
                  </a:lnTo>
                  <a:lnTo>
                    <a:pt x="571360" y="207772"/>
                  </a:lnTo>
                  <a:lnTo>
                    <a:pt x="545388" y="207772"/>
                  </a:lnTo>
                  <a:lnTo>
                    <a:pt x="519417" y="207772"/>
                  </a:lnTo>
                  <a:lnTo>
                    <a:pt x="519417" y="233730"/>
                  </a:lnTo>
                  <a:lnTo>
                    <a:pt x="493445" y="233730"/>
                  </a:lnTo>
                  <a:lnTo>
                    <a:pt x="493445" y="259702"/>
                  </a:lnTo>
                  <a:lnTo>
                    <a:pt x="519417" y="259702"/>
                  </a:lnTo>
                  <a:lnTo>
                    <a:pt x="545388" y="259702"/>
                  </a:lnTo>
                  <a:lnTo>
                    <a:pt x="545388" y="233730"/>
                  </a:lnTo>
                  <a:lnTo>
                    <a:pt x="571360" y="233730"/>
                  </a:lnTo>
                  <a:lnTo>
                    <a:pt x="571360" y="259702"/>
                  </a:lnTo>
                  <a:lnTo>
                    <a:pt x="545388" y="259702"/>
                  </a:lnTo>
                  <a:lnTo>
                    <a:pt x="545388" y="285673"/>
                  </a:lnTo>
                  <a:lnTo>
                    <a:pt x="571360" y="285673"/>
                  </a:lnTo>
                  <a:lnTo>
                    <a:pt x="571360" y="311645"/>
                  </a:lnTo>
                  <a:lnTo>
                    <a:pt x="597331" y="311645"/>
                  </a:lnTo>
                  <a:lnTo>
                    <a:pt x="597331" y="285673"/>
                  </a:lnTo>
                  <a:lnTo>
                    <a:pt x="623303" y="285673"/>
                  </a:lnTo>
                  <a:lnTo>
                    <a:pt x="623303" y="259702"/>
                  </a:lnTo>
                  <a:lnTo>
                    <a:pt x="649262" y="259702"/>
                  </a:lnTo>
                  <a:lnTo>
                    <a:pt x="675233" y="259702"/>
                  </a:lnTo>
                  <a:lnTo>
                    <a:pt x="701205" y="259702"/>
                  </a:lnTo>
                  <a:lnTo>
                    <a:pt x="701205" y="207772"/>
                  </a:lnTo>
                  <a:close/>
                </a:path>
                <a:path w="961390" h="311785">
                  <a:moveTo>
                    <a:pt x="727189" y="155829"/>
                  </a:moveTo>
                  <a:lnTo>
                    <a:pt x="701205" y="155829"/>
                  </a:lnTo>
                  <a:lnTo>
                    <a:pt x="675233" y="155829"/>
                  </a:lnTo>
                  <a:lnTo>
                    <a:pt x="675233" y="181800"/>
                  </a:lnTo>
                  <a:lnTo>
                    <a:pt x="701205" y="181800"/>
                  </a:lnTo>
                  <a:lnTo>
                    <a:pt x="701205" y="207772"/>
                  </a:lnTo>
                  <a:lnTo>
                    <a:pt x="727189" y="207772"/>
                  </a:lnTo>
                  <a:lnTo>
                    <a:pt x="727189" y="155829"/>
                  </a:lnTo>
                  <a:close/>
                </a:path>
                <a:path w="961390" h="311785">
                  <a:moveTo>
                    <a:pt x="727189" y="103886"/>
                  </a:moveTo>
                  <a:lnTo>
                    <a:pt x="701205" y="103886"/>
                  </a:lnTo>
                  <a:lnTo>
                    <a:pt x="675233" y="103886"/>
                  </a:lnTo>
                  <a:lnTo>
                    <a:pt x="675233" y="77914"/>
                  </a:lnTo>
                  <a:lnTo>
                    <a:pt x="649262" y="77914"/>
                  </a:lnTo>
                  <a:lnTo>
                    <a:pt x="623303" y="77914"/>
                  </a:lnTo>
                  <a:lnTo>
                    <a:pt x="597331" y="77914"/>
                  </a:lnTo>
                  <a:lnTo>
                    <a:pt x="597331" y="129857"/>
                  </a:lnTo>
                  <a:lnTo>
                    <a:pt x="571360" y="129857"/>
                  </a:lnTo>
                  <a:lnTo>
                    <a:pt x="571360" y="155829"/>
                  </a:lnTo>
                  <a:lnTo>
                    <a:pt x="597331" y="155829"/>
                  </a:lnTo>
                  <a:lnTo>
                    <a:pt x="597331" y="181800"/>
                  </a:lnTo>
                  <a:lnTo>
                    <a:pt x="623303" y="181800"/>
                  </a:lnTo>
                  <a:lnTo>
                    <a:pt x="623303" y="155829"/>
                  </a:lnTo>
                  <a:lnTo>
                    <a:pt x="649262" y="155829"/>
                  </a:lnTo>
                  <a:lnTo>
                    <a:pt x="649262" y="129857"/>
                  </a:lnTo>
                  <a:lnTo>
                    <a:pt x="623303" y="129857"/>
                  </a:lnTo>
                  <a:lnTo>
                    <a:pt x="623303" y="103886"/>
                  </a:lnTo>
                  <a:lnTo>
                    <a:pt x="649262" y="103886"/>
                  </a:lnTo>
                  <a:lnTo>
                    <a:pt x="649262" y="129857"/>
                  </a:lnTo>
                  <a:lnTo>
                    <a:pt x="675233" y="129857"/>
                  </a:lnTo>
                  <a:lnTo>
                    <a:pt x="701205" y="129857"/>
                  </a:lnTo>
                  <a:lnTo>
                    <a:pt x="727189" y="129857"/>
                  </a:lnTo>
                  <a:lnTo>
                    <a:pt x="727189" y="103886"/>
                  </a:lnTo>
                  <a:close/>
                </a:path>
                <a:path w="961390" h="311785">
                  <a:moveTo>
                    <a:pt x="805091" y="259702"/>
                  </a:moveTo>
                  <a:lnTo>
                    <a:pt x="779119" y="259702"/>
                  </a:lnTo>
                  <a:lnTo>
                    <a:pt x="779119" y="233730"/>
                  </a:lnTo>
                  <a:lnTo>
                    <a:pt x="753148" y="233730"/>
                  </a:lnTo>
                  <a:lnTo>
                    <a:pt x="727189" y="233730"/>
                  </a:lnTo>
                  <a:lnTo>
                    <a:pt x="727189" y="259702"/>
                  </a:lnTo>
                  <a:lnTo>
                    <a:pt x="753148" y="259702"/>
                  </a:lnTo>
                  <a:lnTo>
                    <a:pt x="753148" y="285673"/>
                  </a:lnTo>
                  <a:lnTo>
                    <a:pt x="779119" y="285673"/>
                  </a:lnTo>
                  <a:lnTo>
                    <a:pt x="805091" y="285673"/>
                  </a:lnTo>
                  <a:lnTo>
                    <a:pt x="805091" y="259702"/>
                  </a:lnTo>
                  <a:close/>
                </a:path>
                <a:path w="961390" h="311785">
                  <a:moveTo>
                    <a:pt x="805091" y="51943"/>
                  </a:moveTo>
                  <a:lnTo>
                    <a:pt x="779119" y="51943"/>
                  </a:lnTo>
                  <a:lnTo>
                    <a:pt x="779119" y="77914"/>
                  </a:lnTo>
                  <a:lnTo>
                    <a:pt x="805091" y="77914"/>
                  </a:lnTo>
                  <a:lnTo>
                    <a:pt x="805091" y="51943"/>
                  </a:lnTo>
                  <a:close/>
                </a:path>
                <a:path w="961390" h="311785">
                  <a:moveTo>
                    <a:pt x="908977" y="259702"/>
                  </a:moveTo>
                  <a:lnTo>
                    <a:pt x="883005" y="259702"/>
                  </a:lnTo>
                  <a:lnTo>
                    <a:pt x="883005" y="207772"/>
                  </a:lnTo>
                  <a:lnTo>
                    <a:pt x="857034" y="207772"/>
                  </a:lnTo>
                  <a:lnTo>
                    <a:pt x="857034" y="233730"/>
                  </a:lnTo>
                  <a:lnTo>
                    <a:pt x="831062" y="233730"/>
                  </a:lnTo>
                  <a:lnTo>
                    <a:pt x="831062" y="207772"/>
                  </a:lnTo>
                  <a:lnTo>
                    <a:pt x="805091" y="207772"/>
                  </a:lnTo>
                  <a:lnTo>
                    <a:pt x="805091" y="259702"/>
                  </a:lnTo>
                  <a:lnTo>
                    <a:pt x="831062" y="259702"/>
                  </a:lnTo>
                  <a:lnTo>
                    <a:pt x="831062" y="311645"/>
                  </a:lnTo>
                  <a:lnTo>
                    <a:pt x="857034" y="311645"/>
                  </a:lnTo>
                  <a:lnTo>
                    <a:pt x="883005" y="311645"/>
                  </a:lnTo>
                  <a:lnTo>
                    <a:pt x="883005" y="285673"/>
                  </a:lnTo>
                  <a:lnTo>
                    <a:pt x="908977" y="285673"/>
                  </a:lnTo>
                  <a:lnTo>
                    <a:pt x="908977" y="259702"/>
                  </a:lnTo>
                  <a:close/>
                </a:path>
                <a:path w="961390" h="311785">
                  <a:moveTo>
                    <a:pt x="934948" y="155829"/>
                  </a:moveTo>
                  <a:lnTo>
                    <a:pt x="908977" y="155829"/>
                  </a:lnTo>
                  <a:lnTo>
                    <a:pt x="908977" y="181800"/>
                  </a:lnTo>
                  <a:lnTo>
                    <a:pt x="934948" y="181800"/>
                  </a:lnTo>
                  <a:lnTo>
                    <a:pt x="934948" y="155829"/>
                  </a:lnTo>
                  <a:close/>
                </a:path>
                <a:path w="961390" h="311785">
                  <a:moveTo>
                    <a:pt x="960920" y="207772"/>
                  </a:moveTo>
                  <a:lnTo>
                    <a:pt x="934948" y="207772"/>
                  </a:lnTo>
                  <a:lnTo>
                    <a:pt x="908977" y="207772"/>
                  </a:lnTo>
                  <a:lnTo>
                    <a:pt x="908977" y="259702"/>
                  </a:lnTo>
                  <a:lnTo>
                    <a:pt x="934948" y="259702"/>
                  </a:lnTo>
                  <a:lnTo>
                    <a:pt x="934948" y="285673"/>
                  </a:lnTo>
                  <a:lnTo>
                    <a:pt x="960920" y="285673"/>
                  </a:lnTo>
                  <a:lnTo>
                    <a:pt x="960920" y="207772"/>
                  </a:lnTo>
                  <a:close/>
                </a:path>
                <a:path w="961390" h="311785">
                  <a:moveTo>
                    <a:pt x="960920" y="25971"/>
                  </a:moveTo>
                  <a:lnTo>
                    <a:pt x="934948" y="25971"/>
                  </a:lnTo>
                  <a:lnTo>
                    <a:pt x="908977" y="25971"/>
                  </a:lnTo>
                  <a:lnTo>
                    <a:pt x="908977" y="51943"/>
                  </a:lnTo>
                  <a:lnTo>
                    <a:pt x="883005" y="51943"/>
                  </a:lnTo>
                  <a:lnTo>
                    <a:pt x="883005" y="103886"/>
                  </a:lnTo>
                  <a:lnTo>
                    <a:pt x="857034" y="103886"/>
                  </a:lnTo>
                  <a:lnTo>
                    <a:pt x="857034" y="181800"/>
                  </a:lnTo>
                  <a:lnTo>
                    <a:pt x="883005" y="181800"/>
                  </a:lnTo>
                  <a:lnTo>
                    <a:pt x="883005" y="155829"/>
                  </a:lnTo>
                  <a:lnTo>
                    <a:pt x="908977" y="155829"/>
                  </a:lnTo>
                  <a:lnTo>
                    <a:pt x="908977" y="77914"/>
                  </a:lnTo>
                  <a:lnTo>
                    <a:pt x="934948" y="77914"/>
                  </a:lnTo>
                  <a:lnTo>
                    <a:pt x="934948" y="51943"/>
                  </a:lnTo>
                  <a:lnTo>
                    <a:pt x="960920" y="51943"/>
                  </a:lnTo>
                  <a:lnTo>
                    <a:pt x="960920" y="259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8164" y="3027369"/>
              <a:ext cx="1064895" cy="1064895"/>
            </a:xfrm>
            <a:custGeom>
              <a:avLst/>
              <a:gdLst/>
              <a:ahLst/>
              <a:cxnLst/>
              <a:rect l="l" t="t" r="r" b="b"/>
              <a:pathLst>
                <a:path w="1064895" h="1064895">
                  <a:moveTo>
                    <a:pt x="129844" y="934707"/>
                  </a:moveTo>
                  <a:lnTo>
                    <a:pt x="51943" y="934707"/>
                  </a:lnTo>
                  <a:lnTo>
                    <a:pt x="51943" y="1012609"/>
                  </a:lnTo>
                  <a:lnTo>
                    <a:pt x="129844" y="1012609"/>
                  </a:lnTo>
                  <a:lnTo>
                    <a:pt x="129844" y="934707"/>
                  </a:lnTo>
                  <a:close/>
                </a:path>
                <a:path w="1064895" h="1064895">
                  <a:moveTo>
                    <a:pt x="129844" y="51701"/>
                  </a:moveTo>
                  <a:lnTo>
                    <a:pt x="51943" y="51701"/>
                  </a:lnTo>
                  <a:lnTo>
                    <a:pt x="51943" y="129616"/>
                  </a:lnTo>
                  <a:lnTo>
                    <a:pt x="129844" y="129616"/>
                  </a:lnTo>
                  <a:lnTo>
                    <a:pt x="129844" y="51701"/>
                  </a:lnTo>
                  <a:close/>
                </a:path>
                <a:path w="1064895" h="1064895">
                  <a:moveTo>
                    <a:pt x="181787" y="882650"/>
                  </a:moveTo>
                  <a:lnTo>
                    <a:pt x="0" y="882650"/>
                  </a:lnTo>
                  <a:lnTo>
                    <a:pt x="0" y="909320"/>
                  </a:lnTo>
                  <a:lnTo>
                    <a:pt x="0" y="1038860"/>
                  </a:lnTo>
                  <a:lnTo>
                    <a:pt x="0" y="1064260"/>
                  </a:lnTo>
                  <a:lnTo>
                    <a:pt x="181787" y="1064260"/>
                  </a:lnTo>
                  <a:lnTo>
                    <a:pt x="181787" y="1038860"/>
                  </a:lnTo>
                  <a:lnTo>
                    <a:pt x="25971" y="1038860"/>
                  </a:lnTo>
                  <a:lnTo>
                    <a:pt x="25971" y="909320"/>
                  </a:lnTo>
                  <a:lnTo>
                    <a:pt x="155816" y="909320"/>
                  </a:lnTo>
                  <a:lnTo>
                    <a:pt x="155816" y="1038580"/>
                  </a:lnTo>
                  <a:lnTo>
                    <a:pt x="181787" y="1038580"/>
                  </a:lnTo>
                  <a:lnTo>
                    <a:pt x="181787" y="909320"/>
                  </a:lnTo>
                  <a:lnTo>
                    <a:pt x="181787" y="908735"/>
                  </a:lnTo>
                  <a:lnTo>
                    <a:pt x="181787" y="882650"/>
                  </a:lnTo>
                  <a:close/>
                </a:path>
                <a:path w="1064895" h="1064895">
                  <a:moveTo>
                    <a:pt x="181787" y="25730"/>
                  </a:moveTo>
                  <a:lnTo>
                    <a:pt x="155816" y="25730"/>
                  </a:lnTo>
                  <a:lnTo>
                    <a:pt x="155816" y="155587"/>
                  </a:lnTo>
                  <a:lnTo>
                    <a:pt x="181787" y="155587"/>
                  </a:lnTo>
                  <a:lnTo>
                    <a:pt x="181787" y="25730"/>
                  </a:lnTo>
                  <a:close/>
                </a:path>
                <a:path w="1064895" h="1064895">
                  <a:moveTo>
                    <a:pt x="1817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6210"/>
                  </a:lnTo>
                  <a:lnTo>
                    <a:pt x="0" y="181610"/>
                  </a:lnTo>
                  <a:lnTo>
                    <a:pt x="181787" y="181610"/>
                  </a:lnTo>
                  <a:lnTo>
                    <a:pt x="181787" y="156210"/>
                  </a:lnTo>
                  <a:lnTo>
                    <a:pt x="25971" y="156210"/>
                  </a:lnTo>
                  <a:lnTo>
                    <a:pt x="25971" y="25400"/>
                  </a:lnTo>
                  <a:lnTo>
                    <a:pt x="181787" y="25400"/>
                  </a:lnTo>
                  <a:lnTo>
                    <a:pt x="181787" y="0"/>
                  </a:lnTo>
                  <a:close/>
                </a:path>
                <a:path w="1064895" h="1064895">
                  <a:moveTo>
                    <a:pt x="545376" y="1038580"/>
                  </a:moveTo>
                  <a:lnTo>
                    <a:pt x="519404" y="1038580"/>
                  </a:lnTo>
                  <a:lnTo>
                    <a:pt x="519404" y="1064552"/>
                  </a:lnTo>
                  <a:lnTo>
                    <a:pt x="545376" y="1064552"/>
                  </a:lnTo>
                  <a:lnTo>
                    <a:pt x="545376" y="1038580"/>
                  </a:lnTo>
                  <a:close/>
                </a:path>
                <a:path w="1064895" h="1064895">
                  <a:moveTo>
                    <a:pt x="649262" y="1038580"/>
                  </a:moveTo>
                  <a:lnTo>
                    <a:pt x="623290" y="1038580"/>
                  </a:lnTo>
                  <a:lnTo>
                    <a:pt x="623290" y="1064552"/>
                  </a:lnTo>
                  <a:lnTo>
                    <a:pt x="649262" y="1064552"/>
                  </a:lnTo>
                  <a:lnTo>
                    <a:pt x="649262" y="1038580"/>
                  </a:lnTo>
                  <a:close/>
                </a:path>
                <a:path w="1064895" h="1064895">
                  <a:moveTo>
                    <a:pt x="675233" y="960678"/>
                  </a:moveTo>
                  <a:lnTo>
                    <a:pt x="649262" y="960678"/>
                  </a:lnTo>
                  <a:lnTo>
                    <a:pt x="649262" y="986637"/>
                  </a:lnTo>
                  <a:lnTo>
                    <a:pt x="675233" y="986637"/>
                  </a:lnTo>
                  <a:lnTo>
                    <a:pt x="675233" y="960678"/>
                  </a:lnTo>
                  <a:close/>
                </a:path>
                <a:path w="1064895" h="1064895">
                  <a:moveTo>
                    <a:pt x="779106" y="934707"/>
                  </a:moveTo>
                  <a:lnTo>
                    <a:pt x="753135" y="934707"/>
                  </a:lnTo>
                  <a:lnTo>
                    <a:pt x="753135" y="960678"/>
                  </a:lnTo>
                  <a:lnTo>
                    <a:pt x="779106" y="960678"/>
                  </a:lnTo>
                  <a:lnTo>
                    <a:pt x="779106" y="934707"/>
                  </a:lnTo>
                  <a:close/>
                </a:path>
                <a:path w="1064895" h="1064895">
                  <a:moveTo>
                    <a:pt x="857021" y="1038580"/>
                  </a:moveTo>
                  <a:lnTo>
                    <a:pt x="831062" y="1038580"/>
                  </a:lnTo>
                  <a:lnTo>
                    <a:pt x="805078" y="1038580"/>
                  </a:lnTo>
                  <a:lnTo>
                    <a:pt x="805078" y="1064552"/>
                  </a:lnTo>
                  <a:lnTo>
                    <a:pt x="831062" y="1064552"/>
                  </a:lnTo>
                  <a:lnTo>
                    <a:pt x="857021" y="1064552"/>
                  </a:lnTo>
                  <a:lnTo>
                    <a:pt x="857021" y="1038580"/>
                  </a:lnTo>
                  <a:close/>
                </a:path>
                <a:path w="1064895" h="1064895">
                  <a:moveTo>
                    <a:pt x="908964" y="882764"/>
                  </a:moveTo>
                  <a:lnTo>
                    <a:pt x="882992" y="882764"/>
                  </a:lnTo>
                  <a:lnTo>
                    <a:pt x="882992" y="908735"/>
                  </a:lnTo>
                  <a:lnTo>
                    <a:pt x="908964" y="908735"/>
                  </a:lnTo>
                  <a:lnTo>
                    <a:pt x="908964" y="882764"/>
                  </a:lnTo>
                  <a:close/>
                </a:path>
                <a:path w="1064895" h="1064895">
                  <a:moveTo>
                    <a:pt x="960907" y="830580"/>
                  </a:moveTo>
                  <a:lnTo>
                    <a:pt x="831062" y="830580"/>
                  </a:lnTo>
                  <a:lnTo>
                    <a:pt x="831062" y="857250"/>
                  </a:lnTo>
                  <a:lnTo>
                    <a:pt x="831062" y="934720"/>
                  </a:lnTo>
                  <a:lnTo>
                    <a:pt x="831062" y="960120"/>
                  </a:lnTo>
                  <a:lnTo>
                    <a:pt x="960907" y="960120"/>
                  </a:lnTo>
                  <a:lnTo>
                    <a:pt x="960907" y="934720"/>
                  </a:lnTo>
                  <a:lnTo>
                    <a:pt x="857021" y="934720"/>
                  </a:lnTo>
                  <a:lnTo>
                    <a:pt x="857021" y="857250"/>
                  </a:lnTo>
                  <a:lnTo>
                    <a:pt x="934935" y="857250"/>
                  </a:lnTo>
                  <a:lnTo>
                    <a:pt x="934935" y="934707"/>
                  </a:lnTo>
                  <a:lnTo>
                    <a:pt x="960907" y="934707"/>
                  </a:lnTo>
                  <a:lnTo>
                    <a:pt x="960907" y="857250"/>
                  </a:lnTo>
                  <a:lnTo>
                    <a:pt x="960907" y="856792"/>
                  </a:lnTo>
                  <a:lnTo>
                    <a:pt x="960907" y="830580"/>
                  </a:lnTo>
                  <a:close/>
                </a:path>
                <a:path w="1064895" h="1064895">
                  <a:moveTo>
                    <a:pt x="1012850" y="51701"/>
                  </a:moveTo>
                  <a:lnTo>
                    <a:pt x="934935" y="51701"/>
                  </a:lnTo>
                  <a:lnTo>
                    <a:pt x="934935" y="129616"/>
                  </a:lnTo>
                  <a:lnTo>
                    <a:pt x="1012850" y="129616"/>
                  </a:lnTo>
                  <a:lnTo>
                    <a:pt x="1012850" y="51701"/>
                  </a:lnTo>
                  <a:close/>
                </a:path>
                <a:path w="1064895" h="1064895">
                  <a:moveTo>
                    <a:pt x="1064793" y="25730"/>
                  </a:moveTo>
                  <a:lnTo>
                    <a:pt x="1038821" y="25730"/>
                  </a:lnTo>
                  <a:lnTo>
                    <a:pt x="1038821" y="155587"/>
                  </a:lnTo>
                  <a:lnTo>
                    <a:pt x="1064793" y="155587"/>
                  </a:lnTo>
                  <a:lnTo>
                    <a:pt x="1064793" y="25730"/>
                  </a:lnTo>
                  <a:close/>
                </a:path>
                <a:path w="1064895" h="1064895">
                  <a:moveTo>
                    <a:pt x="1064793" y="0"/>
                  </a:moveTo>
                  <a:lnTo>
                    <a:pt x="882992" y="0"/>
                  </a:lnTo>
                  <a:lnTo>
                    <a:pt x="882992" y="25400"/>
                  </a:lnTo>
                  <a:lnTo>
                    <a:pt x="882992" y="156210"/>
                  </a:lnTo>
                  <a:lnTo>
                    <a:pt x="882992" y="181610"/>
                  </a:lnTo>
                  <a:lnTo>
                    <a:pt x="1064793" y="181610"/>
                  </a:lnTo>
                  <a:lnTo>
                    <a:pt x="1064793" y="156210"/>
                  </a:lnTo>
                  <a:lnTo>
                    <a:pt x="908964" y="156210"/>
                  </a:lnTo>
                  <a:lnTo>
                    <a:pt x="908964" y="25400"/>
                  </a:lnTo>
                  <a:lnTo>
                    <a:pt x="1064793" y="25400"/>
                  </a:lnTo>
                  <a:lnTo>
                    <a:pt x="106479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537" y="87379"/>
            <a:ext cx="10532745" cy="457200"/>
          </a:xfrm>
          <a:custGeom>
            <a:avLst/>
            <a:gdLst/>
            <a:ahLst/>
            <a:cxnLst/>
            <a:rect l="l" t="t" r="r" b="b"/>
            <a:pathLst>
              <a:path w="10532745" h="457200">
                <a:moveTo>
                  <a:pt x="10532670" y="0"/>
                </a:moveTo>
                <a:lnTo>
                  <a:pt x="0" y="0"/>
                </a:lnTo>
                <a:lnTo>
                  <a:pt x="0" y="457200"/>
                </a:lnTo>
                <a:lnTo>
                  <a:pt x="10532670" y="457200"/>
                </a:lnTo>
                <a:lnTo>
                  <a:pt x="1053267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73165" y="365799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428430" y="108680"/>
            <a:ext cx="5356860" cy="387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2255">
              <a:lnSpc>
                <a:spcPts val="2145"/>
              </a:lnSpc>
              <a:spcBef>
                <a:spcPts val="100"/>
              </a:spcBef>
            </a:pPr>
            <a:r>
              <a:rPr dirty="0"/>
              <a:t>CURVES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10" dirty="0"/>
              <a:t>INTERSECTION</a:t>
            </a:r>
          </a:p>
          <a:p>
            <a:pPr marL="50800">
              <a:lnSpc>
                <a:spcPts val="705"/>
              </a:lnSpc>
              <a:tabLst>
                <a:tab pos="2217420" algn="l"/>
                <a:tab pos="424116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46219" y="1330446"/>
            <a:ext cx="7922259" cy="6029325"/>
            <a:chOff x="46219" y="1330446"/>
            <a:chExt cx="7922259" cy="602932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029" y="1334256"/>
              <a:ext cx="7779384" cy="5408295"/>
            </a:xfrm>
            <a:custGeom>
              <a:avLst/>
              <a:gdLst/>
              <a:ahLst/>
              <a:cxnLst/>
              <a:rect l="l" t="t" r="r" b="b"/>
              <a:pathLst>
                <a:path w="7779384" h="5408295">
                  <a:moveTo>
                    <a:pt x="7778769" y="5407841"/>
                  </a:moveTo>
                  <a:lnTo>
                    <a:pt x="7778769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1714" y="6744455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330" y="4529120"/>
              <a:ext cx="4337685" cy="2213610"/>
            </a:xfrm>
            <a:custGeom>
              <a:avLst/>
              <a:gdLst/>
              <a:ahLst/>
              <a:cxnLst/>
              <a:rect l="l" t="t" r="r" b="b"/>
              <a:pathLst>
                <a:path w="4337685" h="2213609">
                  <a:moveTo>
                    <a:pt x="4337063" y="2212977"/>
                  </a:moveTo>
                  <a:lnTo>
                    <a:pt x="4337063" y="0"/>
                  </a:lnTo>
                  <a:lnTo>
                    <a:pt x="0" y="0"/>
                  </a:lnTo>
                </a:path>
                <a:path w="4337685" h="2213609">
                  <a:moveTo>
                    <a:pt x="4006904" y="2213013"/>
                  </a:moveTo>
                  <a:lnTo>
                    <a:pt x="225503" y="2213013"/>
                  </a:lnTo>
                  <a:lnTo>
                    <a:pt x="225503" y="328650"/>
                  </a:lnTo>
                  <a:lnTo>
                    <a:pt x="4006904" y="328650"/>
                  </a:lnTo>
                  <a:lnTo>
                    <a:pt x="4006904" y="2213013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8504" y="6918353"/>
              <a:ext cx="1383665" cy="439420"/>
            </a:xfrm>
            <a:custGeom>
              <a:avLst/>
              <a:gdLst/>
              <a:ahLst/>
              <a:cxnLst/>
              <a:rect l="l" t="t" r="r" b="b"/>
              <a:pathLst>
                <a:path w="1383664" h="439420">
                  <a:moveTo>
                    <a:pt x="1383408" y="0"/>
                  </a:moveTo>
                  <a:lnTo>
                    <a:pt x="1383408" y="439249"/>
                  </a:lnTo>
                </a:path>
                <a:path w="1383664" h="439420">
                  <a:moveTo>
                    <a:pt x="0" y="349249"/>
                  </a:moveTo>
                  <a:lnTo>
                    <a:pt x="1383408" y="34924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7521" y="7231592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0" y="0"/>
                  </a:moveTo>
                  <a:lnTo>
                    <a:pt x="0" y="72021"/>
                  </a:lnTo>
                  <a:lnTo>
                    <a:pt x="134391" y="36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012" y="6918353"/>
              <a:ext cx="1426210" cy="439420"/>
            </a:xfrm>
            <a:custGeom>
              <a:avLst/>
              <a:gdLst/>
              <a:ahLst/>
              <a:cxnLst/>
              <a:rect l="l" t="t" r="r" b="b"/>
              <a:pathLst>
                <a:path w="1426210" h="439420">
                  <a:moveTo>
                    <a:pt x="0" y="0"/>
                  </a:moveTo>
                  <a:lnTo>
                    <a:pt x="0" y="439249"/>
                  </a:lnTo>
                </a:path>
                <a:path w="1426210" h="439420">
                  <a:moveTo>
                    <a:pt x="0" y="349249"/>
                  </a:moveTo>
                  <a:lnTo>
                    <a:pt x="1425855" y="34924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012" y="7231592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134391" y="0"/>
                  </a:moveTo>
                  <a:lnTo>
                    <a:pt x="0" y="36010"/>
                  </a:lnTo>
                  <a:lnTo>
                    <a:pt x="134391" y="72021"/>
                  </a:lnTo>
                  <a:lnTo>
                    <a:pt x="1343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9115" y="7157289"/>
            <a:ext cx="864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105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209723" y="977846"/>
            <a:ext cx="7827009" cy="6379210"/>
            <a:chOff x="209723" y="977846"/>
            <a:chExt cx="7827009" cy="637921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8469" y="4848246"/>
              <a:ext cx="3200400" cy="1892300"/>
            </a:xfrm>
            <a:custGeom>
              <a:avLst/>
              <a:gdLst/>
              <a:ahLst/>
              <a:cxnLst/>
              <a:rect l="l" t="t" r="r" b="b"/>
              <a:pathLst>
                <a:path w="3200400" h="1892300">
                  <a:moveTo>
                    <a:pt x="1879603" y="0"/>
                  </a:moveTo>
                  <a:lnTo>
                    <a:pt x="3200403" y="0"/>
                  </a:lnTo>
                  <a:lnTo>
                    <a:pt x="3200403" y="1892303"/>
                  </a:lnTo>
                  <a:lnTo>
                    <a:pt x="0" y="1892303"/>
                  </a:lnTo>
                  <a:lnTo>
                    <a:pt x="187960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98972" y="1122343"/>
              <a:ext cx="3733800" cy="3733800"/>
            </a:xfrm>
            <a:custGeom>
              <a:avLst/>
              <a:gdLst/>
              <a:ahLst/>
              <a:cxnLst/>
              <a:rect l="l" t="t" r="r" b="b"/>
              <a:pathLst>
                <a:path w="3733800" h="3733800">
                  <a:moveTo>
                    <a:pt x="0" y="3733671"/>
                  </a:moveTo>
                  <a:lnTo>
                    <a:pt x="373367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8447" y="1118357"/>
              <a:ext cx="3778250" cy="5613400"/>
            </a:xfrm>
            <a:custGeom>
              <a:avLst/>
              <a:gdLst/>
              <a:ahLst/>
              <a:cxnLst/>
              <a:rect l="l" t="t" r="r" b="b"/>
              <a:pathLst>
                <a:path w="3778250" h="5613400">
                  <a:moveTo>
                    <a:pt x="3778253" y="5613403"/>
                  </a:moveTo>
                  <a:lnTo>
                    <a:pt x="3778253" y="0"/>
                  </a:lnTo>
                </a:path>
                <a:path w="3778250" h="5613400">
                  <a:moveTo>
                    <a:pt x="0" y="561340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285" y="4859146"/>
              <a:ext cx="3778250" cy="1887220"/>
            </a:xfrm>
            <a:custGeom>
              <a:avLst/>
              <a:gdLst/>
              <a:ahLst/>
              <a:cxnLst/>
              <a:rect l="l" t="t" r="r" b="b"/>
              <a:pathLst>
                <a:path w="3778250" h="1887220">
                  <a:moveTo>
                    <a:pt x="1891112" y="0"/>
                  </a:moveTo>
                  <a:lnTo>
                    <a:pt x="1939667" y="612"/>
                  </a:lnTo>
                  <a:lnTo>
                    <a:pt x="1987923" y="2440"/>
                  </a:lnTo>
                  <a:lnTo>
                    <a:pt x="2035866" y="5469"/>
                  </a:lnTo>
                  <a:lnTo>
                    <a:pt x="2083481" y="9683"/>
                  </a:lnTo>
                  <a:lnTo>
                    <a:pt x="2130753" y="15069"/>
                  </a:lnTo>
                  <a:lnTo>
                    <a:pt x="2177668" y="21611"/>
                  </a:lnTo>
                  <a:lnTo>
                    <a:pt x="2224209" y="29296"/>
                  </a:lnTo>
                  <a:lnTo>
                    <a:pt x="2270363" y="38107"/>
                  </a:lnTo>
                  <a:lnTo>
                    <a:pt x="2316114" y="48032"/>
                  </a:lnTo>
                  <a:lnTo>
                    <a:pt x="2361448" y="59054"/>
                  </a:lnTo>
                  <a:lnTo>
                    <a:pt x="2406350" y="71159"/>
                  </a:lnTo>
                  <a:lnTo>
                    <a:pt x="2450805" y="84332"/>
                  </a:lnTo>
                  <a:lnTo>
                    <a:pt x="2494798" y="98560"/>
                  </a:lnTo>
                  <a:lnTo>
                    <a:pt x="2538315" y="113826"/>
                  </a:lnTo>
                  <a:lnTo>
                    <a:pt x="2581339" y="130117"/>
                  </a:lnTo>
                  <a:lnTo>
                    <a:pt x="2623857" y="147418"/>
                  </a:lnTo>
                  <a:lnTo>
                    <a:pt x="2665854" y="165714"/>
                  </a:lnTo>
                  <a:lnTo>
                    <a:pt x="2707315" y="184990"/>
                  </a:lnTo>
                  <a:lnTo>
                    <a:pt x="2748224" y="205232"/>
                  </a:lnTo>
                  <a:lnTo>
                    <a:pt x="2788568" y="226425"/>
                  </a:lnTo>
                  <a:lnTo>
                    <a:pt x="2828331" y="248554"/>
                  </a:lnTo>
                  <a:lnTo>
                    <a:pt x="2867498" y="271604"/>
                  </a:lnTo>
                  <a:lnTo>
                    <a:pt x="2906055" y="295562"/>
                  </a:lnTo>
                  <a:lnTo>
                    <a:pt x="2943986" y="320412"/>
                  </a:lnTo>
                  <a:lnTo>
                    <a:pt x="2981277" y="346140"/>
                  </a:lnTo>
                  <a:lnTo>
                    <a:pt x="3017913" y="372730"/>
                  </a:lnTo>
                  <a:lnTo>
                    <a:pt x="3053879" y="400169"/>
                  </a:lnTo>
                  <a:lnTo>
                    <a:pt x="3089160" y="428441"/>
                  </a:lnTo>
                  <a:lnTo>
                    <a:pt x="3123741" y="457531"/>
                  </a:lnTo>
                  <a:lnTo>
                    <a:pt x="3157608" y="487426"/>
                  </a:lnTo>
                  <a:lnTo>
                    <a:pt x="3190745" y="518111"/>
                  </a:lnTo>
                  <a:lnTo>
                    <a:pt x="3223138" y="549570"/>
                  </a:lnTo>
                  <a:lnTo>
                    <a:pt x="3254772" y="581789"/>
                  </a:lnTo>
                  <a:lnTo>
                    <a:pt x="3285632" y="614754"/>
                  </a:lnTo>
                  <a:lnTo>
                    <a:pt x="3315703" y="648449"/>
                  </a:lnTo>
                  <a:lnTo>
                    <a:pt x="3344971" y="682861"/>
                  </a:lnTo>
                  <a:lnTo>
                    <a:pt x="3373419" y="717973"/>
                  </a:lnTo>
                  <a:lnTo>
                    <a:pt x="3401035" y="753773"/>
                  </a:lnTo>
                  <a:lnTo>
                    <a:pt x="3427802" y="790244"/>
                  </a:lnTo>
                  <a:lnTo>
                    <a:pt x="3453705" y="827373"/>
                  </a:lnTo>
                  <a:lnTo>
                    <a:pt x="3478731" y="865144"/>
                  </a:lnTo>
                  <a:lnTo>
                    <a:pt x="3502864" y="903543"/>
                  </a:lnTo>
                  <a:lnTo>
                    <a:pt x="3526089" y="942555"/>
                  </a:lnTo>
                  <a:lnTo>
                    <a:pt x="3548391" y="982166"/>
                  </a:lnTo>
                  <a:lnTo>
                    <a:pt x="3569756" y="1022360"/>
                  </a:lnTo>
                  <a:lnTo>
                    <a:pt x="3590169" y="1063124"/>
                  </a:lnTo>
                  <a:lnTo>
                    <a:pt x="3609614" y="1104442"/>
                  </a:lnTo>
                  <a:lnTo>
                    <a:pt x="3628077" y="1146300"/>
                  </a:lnTo>
                  <a:lnTo>
                    <a:pt x="3645543" y="1188683"/>
                  </a:lnTo>
                  <a:lnTo>
                    <a:pt x="3661998" y="1231577"/>
                  </a:lnTo>
                  <a:lnTo>
                    <a:pt x="3677426" y="1274966"/>
                  </a:lnTo>
                  <a:lnTo>
                    <a:pt x="3691812" y="1318836"/>
                  </a:lnTo>
                  <a:lnTo>
                    <a:pt x="3705142" y="1363173"/>
                  </a:lnTo>
                  <a:lnTo>
                    <a:pt x="3717400" y="1407961"/>
                  </a:lnTo>
                  <a:lnTo>
                    <a:pt x="3728573" y="1453186"/>
                  </a:lnTo>
                  <a:lnTo>
                    <a:pt x="3738644" y="1498834"/>
                  </a:lnTo>
                  <a:lnTo>
                    <a:pt x="3747600" y="1544889"/>
                  </a:lnTo>
                  <a:lnTo>
                    <a:pt x="3755424" y="1591337"/>
                  </a:lnTo>
                  <a:lnTo>
                    <a:pt x="3762104" y="1638163"/>
                  </a:lnTo>
                  <a:lnTo>
                    <a:pt x="3767622" y="1685353"/>
                  </a:lnTo>
                  <a:lnTo>
                    <a:pt x="3771966" y="1732891"/>
                  </a:lnTo>
                  <a:lnTo>
                    <a:pt x="3775119" y="1780764"/>
                  </a:lnTo>
                  <a:lnTo>
                    <a:pt x="3777068" y="1828956"/>
                  </a:lnTo>
                  <a:lnTo>
                    <a:pt x="3777796" y="1877453"/>
                  </a:lnTo>
                  <a:lnTo>
                    <a:pt x="3777818" y="1886705"/>
                  </a:lnTo>
                  <a:lnTo>
                    <a:pt x="4406" y="1886705"/>
                  </a:lnTo>
                  <a:lnTo>
                    <a:pt x="0" y="1886705"/>
                  </a:lnTo>
                  <a:lnTo>
                    <a:pt x="4424" y="1877881"/>
                  </a:lnTo>
                  <a:lnTo>
                    <a:pt x="4453" y="1873483"/>
                  </a:lnTo>
                  <a:lnTo>
                    <a:pt x="5395" y="1825073"/>
                  </a:lnTo>
                  <a:lnTo>
                    <a:pt x="7546" y="1776967"/>
                  </a:lnTo>
                  <a:lnTo>
                    <a:pt x="10890" y="1729181"/>
                  </a:lnTo>
                  <a:lnTo>
                    <a:pt x="15413" y="1681730"/>
                  </a:lnTo>
                  <a:lnTo>
                    <a:pt x="21101" y="1634628"/>
                  </a:lnTo>
                  <a:lnTo>
                    <a:pt x="27938" y="1587890"/>
                  </a:lnTo>
                  <a:lnTo>
                    <a:pt x="35910" y="1541529"/>
                  </a:lnTo>
                  <a:lnTo>
                    <a:pt x="45004" y="1495562"/>
                  </a:lnTo>
                  <a:lnTo>
                    <a:pt x="55202" y="1450003"/>
                  </a:lnTo>
                  <a:lnTo>
                    <a:pt x="66493" y="1404865"/>
                  </a:lnTo>
                  <a:lnTo>
                    <a:pt x="78859" y="1360165"/>
                  </a:lnTo>
                  <a:lnTo>
                    <a:pt x="92288" y="1315915"/>
                  </a:lnTo>
                  <a:lnTo>
                    <a:pt x="106764" y="1272132"/>
                  </a:lnTo>
                  <a:lnTo>
                    <a:pt x="122273" y="1228830"/>
                  </a:lnTo>
                  <a:lnTo>
                    <a:pt x="138800" y="1186023"/>
                  </a:lnTo>
                  <a:lnTo>
                    <a:pt x="156331" y="1143726"/>
                  </a:lnTo>
                  <a:lnTo>
                    <a:pt x="174850" y="1101954"/>
                  </a:lnTo>
                  <a:lnTo>
                    <a:pt x="194343" y="1060721"/>
                  </a:lnTo>
                  <a:lnTo>
                    <a:pt x="214797" y="1020042"/>
                  </a:lnTo>
                  <a:lnTo>
                    <a:pt x="236195" y="979931"/>
                  </a:lnTo>
                  <a:lnTo>
                    <a:pt x="258523" y="940404"/>
                  </a:lnTo>
                  <a:lnTo>
                    <a:pt x="281767" y="901474"/>
                  </a:lnTo>
                  <a:lnTo>
                    <a:pt x="305912" y="863157"/>
                  </a:lnTo>
                  <a:lnTo>
                    <a:pt x="330944" y="825467"/>
                  </a:lnTo>
                  <a:lnTo>
                    <a:pt x="356847" y="788418"/>
                  </a:lnTo>
                  <a:lnTo>
                    <a:pt x="383607" y="752026"/>
                  </a:lnTo>
                  <a:lnTo>
                    <a:pt x="411210" y="716305"/>
                  </a:lnTo>
                  <a:lnTo>
                    <a:pt x="439641" y="681269"/>
                  </a:lnTo>
                  <a:lnTo>
                    <a:pt x="468886" y="646934"/>
                  </a:lnTo>
                  <a:lnTo>
                    <a:pt x="498928" y="613313"/>
                  </a:lnTo>
                  <a:lnTo>
                    <a:pt x="529755" y="580422"/>
                  </a:lnTo>
                  <a:lnTo>
                    <a:pt x="561352" y="548275"/>
                  </a:lnTo>
                  <a:lnTo>
                    <a:pt x="593703" y="516886"/>
                  </a:lnTo>
                  <a:lnTo>
                    <a:pt x="626794" y="486271"/>
                  </a:lnTo>
                  <a:lnTo>
                    <a:pt x="660610" y="456444"/>
                  </a:lnTo>
                  <a:lnTo>
                    <a:pt x="695138" y="427420"/>
                  </a:lnTo>
                  <a:lnTo>
                    <a:pt x="730361" y="399213"/>
                  </a:lnTo>
                  <a:lnTo>
                    <a:pt x="766267" y="371837"/>
                  </a:lnTo>
                  <a:lnTo>
                    <a:pt x="802839" y="345308"/>
                  </a:lnTo>
                  <a:lnTo>
                    <a:pt x="840063" y="319641"/>
                  </a:lnTo>
                  <a:lnTo>
                    <a:pt x="877926" y="294849"/>
                  </a:lnTo>
                  <a:lnTo>
                    <a:pt x="916411" y="270947"/>
                  </a:lnTo>
                  <a:lnTo>
                    <a:pt x="955505" y="247951"/>
                  </a:lnTo>
                  <a:lnTo>
                    <a:pt x="995192" y="225874"/>
                  </a:lnTo>
                  <a:lnTo>
                    <a:pt x="1035459" y="204732"/>
                  </a:lnTo>
                  <a:lnTo>
                    <a:pt x="1076290" y="184538"/>
                  </a:lnTo>
                  <a:lnTo>
                    <a:pt x="1117672" y="165308"/>
                  </a:lnTo>
                  <a:lnTo>
                    <a:pt x="1159588" y="147056"/>
                  </a:lnTo>
                  <a:lnTo>
                    <a:pt x="1202025" y="129797"/>
                  </a:lnTo>
                  <a:lnTo>
                    <a:pt x="1244968" y="113546"/>
                  </a:lnTo>
                  <a:lnTo>
                    <a:pt x="1288403" y="98316"/>
                  </a:lnTo>
                  <a:lnTo>
                    <a:pt x="1332314" y="84124"/>
                  </a:lnTo>
                  <a:lnTo>
                    <a:pt x="1376688" y="70982"/>
                  </a:lnTo>
                  <a:lnTo>
                    <a:pt x="1421509" y="58907"/>
                  </a:lnTo>
                  <a:lnTo>
                    <a:pt x="1466763" y="47912"/>
                  </a:lnTo>
                  <a:lnTo>
                    <a:pt x="1512435" y="38012"/>
                  </a:lnTo>
                  <a:lnTo>
                    <a:pt x="1558510" y="29222"/>
                  </a:lnTo>
                  <a:lnTo>
                    <a:pt x="1604975" y="21557"/>
                  </a:lnTo>
                  <a:lnTo>
                    <a:pt x="1651814" y="15031"/>
                  </a:lnTo>
                  <a:lnTo>
                    <a:pt x="1699013" y="9659"/>
                  </a:lnTo>
                  <a:lnTo>
                    <a:pt x="1746556" y="5455"/>
                  </a:lnTo>
                  <a:lnTo>
                    <a:pt x="1794431" y="2434"/>
                  </a:lnTo>
                  <a:lnTo>
                    <a:pt x="1842621" y="611"/>
                  </a:lnTo>
                  <a:lnTo>
                    <a:pt x="189111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3533" y="2648702"/>
              <a:ext cx="6294755" cy="2205990"/>
            </a:xfrm>
            <a:custGeom>
              <a:avLst/>
              <a:gdLst/>
              <a:ahLst/>
              <a:cxnLst/>
              <a:rect l="l" t="t" r="r" b="b"/>
              <a:pathLst>
                <a:path w="6294755" h="2205990">
                  <a:moveTo>
                    <a:pt x="6294445" y="2200277"/>
                  </a:moveTo>
                  <a:lnTo>
                    <a:pt x="6294445" y="0"/>
                  </a:lnTo>
                  <a:lnTo>
                    <a:pt x="0" y="0"/>
                  </a:lnTo>
                </a:path>
                <a:path w="6294755" h="2205990">
                  <a:moveTo>
                    <a:pt x="2181214" y="2205838"/>
                  </a:moveTo>
                  <a:lnTo>
                    <a:pt x="6289667" y="2205838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7196" y="3044782"/>
              <a:ext cx="5702300" cy="2209800"/>
            </a:xfrm>
            <a:custGeom>
              <a:avLst/>
              <a:gdLst/>
              <a:ahLst/>
              <a:cxnLst/>
              <a:rect l="l" t="t" r="r" b="b"/>
              <a:pathLst>
                <a:path w="5702300" h="2209800">
                  <a:moveTo>
                    <a:pt x="415400" y="2209802"/>
                  </a:moveTo>
                  <a:lnTo>
                    <a:pt x="5702306" y="2209802"/>
                  </a:lnTo>
                  <a:lnTo>
                    <a:pt x="5702306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10646" y="4542609"/>
              <a:ext cx="0" cy="1712595"/>
            </a:xfrm>
            <a:custGeom>
              <a:avLst/>
              <a:gdLst/>
              <a:ahLst/>
              <a:cxnLst/>
              <a:rect l="l" t="t" r="r" b="b"/>
              <a:pathLst>
                <a:path h="1712595">
                  <a:moveTo>
                    <a:pt x="0" y="0"/>
                  </a:moveTo>
                  <a:lnTo>
                    <a:pt x="0" y="1376431"/>
                  </a:lnTo>
                </a:path>
                <a:path h="1712595">
                  <a:moveTo>
                    <a:pt x="0" y="1472468"/>
                  </a:moveTo>
                  <a:lnTo>
                    <a:pt x="0" y="171253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09685" y="982608"/>
              <a:ext cx="3810" cy="5937885"/>
            </a:xfrm>
            <a:custGeom>
              <a:avLst/>
              <a:gdLst/>
              <a:ahLst/>
              <a:cxnLst/>
              <a:rect l="l" t="t" r="r" b="b"/>
              <a:pathLst>
                <a:path w="3810" h="5937884">
                  <a:moveTo>
                    <a:pt x="0" y="5937263"/>
                  </a:moveTo>
                  <a:lnTo>
                    <a:pt x="0" y="5362989"/>
                  </a:lnTo>
                </a:path>
                <a:path w="3810" h="5937884">
                  <a:moveTo>
                    <a:pt x="2537" y="774702"/>
                  </a:moveTo>
                  <a:lnTo>
                    <a:pt x="2537" y="0"/>
                  </a:lnTo>
                </a:path>
                <a:path w="3810" h="5937884">
                  <a:moveTo>
                    <a:pt x="1946" y="1059505"/>
                  </a:moveTo>
                  <a:lnTo>
                    <a:pt x="1946" y="829878"/>
                  </a:lnTo>
                </a:path>
                <a:path w="3810" h="5937884">
                  <a:moveTo>
                    <a:pt x="3257" y="1764010"/>
                  </a:moveTo>
                  <a:lnTo>
                    <a:pt x="3257" y="1169546"/>
                  </a:lnTo>
                </a:path>
                <a:path w="3810" h="5937884">
                  <a:moveTo>
                    <a:pt x="1946" y="2076245"/>
                  </a:moveTo>
                  <a:lnTo>
                    <a:pt x="1946" y="1846616"/>
                  </a:lnTo>
                </a:path>
                <a:path w="3810" h="5937884">
                  <a:moveTo>
                    <a:pt x="3257" y="3194805"/>
                  </a:moveTo>
                  <a:lnTo>
                    <a:pt x="3257" y="2186287"/>
                  </a:lnTo>
                </a:path>
                <a:path w="3810" h="5937884">
                  <a:moveTo>
                    <a:pt x="1946" y="3481160"/>
                  </a:moveTo>
                  <a:lnTo>
                    <a:pt x="1946" y="325153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6791" y="3040016"/>
              <a:ext cx="2316480" cy="2216150"/>
            </a:xfrm>
            <a:custGeom>
              <a:avLst/>
              <a:gdLst/>
              <a:ahLst/>
              <a:cxnLst/>
              <a:rect l="l" t="t" r="r" b="b"/>
              <a:pathLst>
                <a:path w="2316479" h="2216150">
                  <a:moveTo>
                    <a:pt x="2315851" y="2216148"/>
                  </a:moveTo>
                  <a:lnTo>
                    <a:pt x="2315851" y="0"/>
                  </a:lnTo>
                </a:path>
                <a:path w="2316479" h="2216150">
                  <a:moveTo>
                    <a:pt x="0" y="221614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251" y="3011862"/>
              <a:ext cx="4923155" cy="2276475"/>
            </a:xfrm>
            <a:custGeom>
              <a:avLst/>
              <a:gdLst/>
              <a:ahLst/>
              <a:cxnLst/>
              <a:rect l="l" t="t" r="r" b="b"/>
              <a:pathLst>
                <a:path w="4923155" h="2276475">
                  <a:moveTo>
                    <a:pt x="69850" y="1763280"/>
                  </a:moveTo>
                  <a:lnTo>
                    <a:pt x="31737" y="1661693"/>
                  </a:lnTo>
                  <a:lnTo>
                    <a:pt x="0" y="1763280"/>
                  </a:lnTo>
                  <a:lnTo>
                    <a:pt x="69850" y="1763280"/>
                  </a:lnTo>
                  <a:close/>
                </a:path>
                <a:path w="4923155" h="2276475">
                  <a:moveTo>
                    <a:pt x="69850" y="483755"/>
                  </a:moveTo>
                  <a:lnTo>
                    <a:pt x="31737" y="382155"/>
                  </a:lnTo>
                  <a:lnTo>
                    <a:pt x="0" y="483755"/>
                  </a:lnTo>
                  <a:lnTo>
                    <a:pt x="69850" y="483755"/>
                  </a:lnTo>
                  <a:close/>
                </a:path>
                <a:path w="4923155" h="2276475">
                  <a:moveTo>
                    <a:pt x="749185" y="2237956"/>
                  </a:moveTo>
                  <a:lnTo>
                    <a:pt x="647585" y="2206206"/>
                  </a:lnTo>
                  <a:lnTo>
                    <a:pt x="647585" y="2276056"/>
                  </a:lnTo>
                  <a:lnTo>
                    <a:pt x="749185" y="2237956"/>
                  </a:lnTo>
                  <a:close/>
                </a:path>
                <a:path w="4923155" h="2276475">
                  <a:moveTo>
                    <a:pt x="749185" y="0"/>
                  </a:moveTo>
                  <a:lnTo>
                    <a:pt x="647585" y="31750"/>
                  </a:lnTo>
                  <a:lnTo>
                    <a:pt x="749185" y="69850"/>
                  </a:lnTo>
                  <a:lnTo>
                    <a:pt x="749185" y="0"/>
                  </a:lnTo>
                  <a:close/>
                </a:path>
                <a:path w="4923155" h="2276475">
                  <a:moveTo>
                    <a:pt x="1800110" y="2237956"/>
                  </a:moveTo>
                  <a:lnTo>
                    <a:pt x="1698510" y="2206206"/>
                  </a:lnTo>
                  <a:lnTo>
                    <a:pt x="1698510" y="2276056"/>
                  </a:lnTo>
                  <a:lnTo>
                    <a:pt x="1800110" y="2237956"/>
                  </a:lnTo>
                  <a:close/>
                </a:path>
                <a:path w="4923155" h="2276475">
                  <a:moveTo>
                    <a:pt x="2028710" y="0"/>
                  </a:moveTo>
                  <a:lnTo>
                    <a:pt x="1927110" y="31750"/>
                  </a:lnTo>
                  <a:lnTo>
                    <a:pt x="2028710" y="69850"/>
                  </a:lnTo>
                  <a:lnTo>
                    <a:pt x="2028710" y="0"/>
                  </a:lnTo>
                  <a:close/>
                </a:path>
                <a:path w="4923155" h="2276475">
                  <a:moveTo>
                    <a:pt x="2386749" y="1763280"/>
                  </a:moveTo>
                  <a:lnTo>
                    <a:pt x="2348649" y="1661693"/>
                  </a:lnTo>
                  <a:lnTo>
                    <a:pt x="2316899" y="1763280"/>
                  </a:lnTo>
                  <a:lnTo>
                    <a:pt x="2386749" y="1763280"/>
                  </a:lnTo>
                  <a:close/>
                </a:path>
                <a:path w="4923155" h="2276475">
                  <a:moveTo>
                    <a:pt x="2386749" y="483755"/>
                  </a:moveTo>
                  <a:lnTo>
                    <a:pt x="2348649" y="382155"/>
                  </a:lnTo>
                  <a:lnTo>
                    <a:pt x="2316899" y="483755"/>
                  </a:lnTo>
                  <a:lnTo>
                    <a:pt x="2386749" y="483755"/>
                  </a:lnTo>
                  <a:close/>
                </a:path>
                <a:path w="4923155" h="2276475">
                  <a:moveTo>
                    <a:pt x="3114560" y="2237956"/>
                  </a:moveTo>
                  <a:lnTo>
                    <a:pt x="3012960" y="2206206"/>
                  </a:lnTo>
                  <a:lnTo>
                    <a:pt x="3012960" y="2276056"/>
                  </a:lnTo>
                  <a:lnTo>
                    <a:pt x="3114560" y="2237956"/>
                  </a:lnTo>
                  <a:close/>
                </a:path>
                <a:path w="4923155" h="2276475">
                  <a:moveTo>
                    <a:pt x="3343160" y="0"/>
                  </a:moveTo>
                  <a:lnTo>
                    <a:pt x="3241560" y="31750"/>
                  </a:lnTo>
                  <a:lnTo>
                    <a:pt x="3343160" y="69850"/>
                  </a:lnTo>
                  <a:lnTo>
                    <a:pt x="3343160" y="0"/>
                  </a:lnTo>
                  <a:close/>
                </a:path>
                <a:path w="4923155" h="2276475">
                  <a:moveTo>
                    <a:pt x="4394085" y="2237956"/>
                  </a:moveTo>
                  <a:lnTo>
                    <a:pt x="4292485" y="2206206"/>
                  </a:lnTo>
                  <a:lnTo>
                    <a:pt x="4292485" y="2276056"/>
                  </a:lnTo>
                  <a:lnTo>
                    <a:pt x="4394085" y="2237956"/>
                  </a:lnTo>
                  <a:close/>
                </a:path>
                <a:path w="4923155" h="2276475">
                  <a:moveTo>
                    <a:pt x="4394085" y="0"/>
                  </a:moveTo>
                  <a:lnTo>
                    <a:pt x="4292485" y="31750"/>
                  </a:lnTo>
                  <a:lnTo>
                    <a:pt x="4394085" y="69850"/>
                  </a:lnTo>
                  <a:lnTo>
                    <a:pt x="4394085" y="0"/>
                  </a:lnTo>
                  <a:close/>
                </a:path>
                <a:path w="4923155" h="2276475">
                  <a:moveTo>
                    <a:pt x="4923155" y="1763280"/>
                  </a:moveTo>
                  <a:lnTo>
                    <a:pt x="4885042" y="1661693"/>
                  </a:lnTo>
                  <a:lnTo>
                    <a:pt x="4853292" y="1763280"/>
                  </a:lnTo>
                  <a:lnTo>
                    <a:pt x="4923155" y="1763280"/>
                  </a:lnTo>
                  <a:close/>
                </a:path>
                <a:path w="4923155" h="2276475">
                  <a:moveTo>
                    <a:pt x="4923155" y="483755"/>
                  </a:moveTo>
                  <a:lnTo>
                    <a:pt x="4885042" y="382155"/>
                  </a:lnTo>
                  <a:lnTo>
                    <a:pt x="4853292" y="483755"/>
                  </a:lnTo>
                  <a:lnTo>
                    <a:pt x="4923155" y="483755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7478" y="1335031"/>
              <a:ext cx="3780154" cy="3195955"/>
            </a:xfrm>
            <a:custGeom>
              <a:avLst/>
              <a:gdLst/>
              <a:ahLst/>
              <a:cxnLst/>
              <a:rect l="l" t="t" r="r" b="b"/>
              <a:pathLst>
                <a:path w="3780154" h="3195954">
                  <a:moveTo>
                    <a:pt x="0" y="0"/>
                  </a:moveTo>
                  <a:lnTo>
                    <a:pt x="3779845" y="0"/>
                  </a:lnTo>
                  <a:lnTo>
                    <a:pt x="3779845" y="3195633"/>
                  </a:lnTo>
                  <a:lnTo>
                    <a:pt x="0" y="3195633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7094" y="2628081"/>
              <a:ext cx="2357755" cy="440055"/>
            </a:xfrm>
            <a:custGeom>
              <a:avLst/>
              <a:gdLst/>
              <a:ahLst/>
              <a:cxnLst/>
              <a:rect l="l" t="t" r="r" b="b"/>
              <a:pathLst>
                <a:path w="2357754" h="440055">
                  <a:moveTo>
                    <a:pt x="39687" y="413550"/>
                  </a:moveTo>
                  <a:lnTo>
                    <a:pt x="38125" y="405828"/>
                  </a:lnTo>
                  <a:lnTo>
                    <a:pt x="33883" y="399516"/>
                  </a:lnTo>
                  <a:lnTo>
                    <a:pt x="27571" y="395262"/>
                  </a:lnTo>
                  <a:lnTo>
                    <a:pt x="19850" y="393700"/>
                  </a:lnTo>
                  <a:lnTo>
                    <a:pt x="12128" y="395262"/>
                  </a:lnTo>
                  <a:lnTo>
                    <a:pt x="5816" y="399516"/>
                  </a:lnTo>
                  <a:lnTo>
                    <a:pt x="1562" y="405828"/>
                  </a:lnTo>
                  <a:lnTo>
                    <a:pt x="0" y="413550"/>
                  </a:lnTo>
                  <a:lnTo>
                    <a:pt x="1562" y="421271"/>
                  </a:lnTo>
                  <a:lnTo>
                    <a:pt x="5816" y="427583"/>
                  </a:lnTo>
                  <a:lnTo>
                    <a:pt x="12128" y="431825"/>
                  </a:lnTo>
                  <a:lnTo>
                    <a:pt x="19850" y="433387"/>
                  </a:lnTo>
                  <a:lnTo>
                    <a:pt x="27571" y="431825"/>
                  </a:lnTo>
                  <a:lnTo>
                    <a:pt x="33883" y="427583"/>
                  </a:lnTo>
                  <a:lnTo>
                    <a:pt x="38125" y="421271"/>
                  </a:lnTo>
                  <a:lnTo>
                    <a:pt x="39687" y="413550"/>
                  </a:lnTo>
                  <a:close/>
                </a:path>
                <a:path w="2357754" h="440055">
                  <a:moveTo>
                    <a:pt x="1195387" y="19850"/>
                  </a:moveTo>
                  <a:lnTo>
                    <a:pt x="1193825" y="12128"/>
                  </a:lnTo>
                  <a:lnTo>
                    <a:pt x="1189583" y="5816"/>
                  </a:lnTo>
                  <a:lnTo>
                    <a:pt x="1183271" y="1562"/>
                  </a:lnTo>
                  <a:lnTo>
                    <a:pt x="1175550" y="0"/>
                  </a:lnTo>
                  <a:lnTo>
                    <a:pt x="1167828" y="1562"/>
                  </a:lnTo>
                  <a:lnTo>
                    <a:pt x="1161516" y="5816"/>
                  </a:lnTo>
                  <a:lnTo>
                    <a:pt x="1157262" y="12128"/>
                  </a:lnTo>
                  <a:lnTo>
                    <a:pt x="1155700" y="19850"/>
                  </a:lnTo>
                  <a:lnTo>
                    <a:pt x="1157262" y="27571"/>
                  </a:lnTo>
                  <a:lnTo>
                    <a:pt x="1161516" y="33883"/>
                  </a:lnTo>
                  <a:lnTo>
                    <a:pt x="1167828" y="38125"/>
                  </a:lnTo>
                  <a:lnTo>
                    <a:pt x="1175550" y="39687"/>
                  </a:lnTo>
                  <a:lnTo>
                    <a:pt x="1183271" y="38125"/>
                  </a:lnTo>
                  <a:lnTo>
                    <a:pt x="1189583" y="33883"/>
                  </a:lnTo>
                  <a:lnTo>
                    <a:pt x="1193825" y="27571"/>
                  </a:lnTo>
                  <a:lnTo>
                    <a:pt x="1195387" y="19850"/>
                  </a:lnTo>
                  <a:close/>
                </a:path>
                <a:path w="2357754" h="440055">
                  <a:moveTo>
                    <a:pt x="2357437" y="419900"/>
                  </a:moveTo>
                  <a:lnTo>
                    <a:pt x="2355888" y="412178"/>
                  </a:lnTo>
                  <a:lnTo>
                    <a:pt x="2351633" y="405866"/>
                  </a:lnTo>
                  <a:lnTo>
                    <a:pt x="2345321" y="401612"/>
                  </a:lnTo>
                  <a:lnTo>
                    <a:pt x="2337600" y="400050"/>
                  </a:lnTo>
                  <a:lnTo>
                    <a:pt x="2329878" y="401612"/>
                  </a:lnTo>
                  <a:lnTo>
                    <a:pt x="2323566" y="405866"/>
                  </a:lnTo>
                  <a:lnTo>
                    <a:pt x="2319312" y="412178"/>
                  </a:lnTo>
                  <a:lnTo>
                    <a:pt x="2317750" y="419900"/>
                  </a:lnTo>
                  <a:lnTo>
                    <a:pt x="2319312" y="427621"/>
                  </a:lnTo>
                  <a:lnTo>
                    <a:pt x="2323566" y="433933"/>
                  </a:lnTo>
                  <a:lnTo>
                    <a:pt x="2329878" y="438175"/>
                  </a:lnTo>
                  <a:lnTo>
                    <a:pt x="2337600" y="439737"/>
                  </a:lnTo>
                  <a:lnTo>
                    <a:pt x="2345321" y="438175"/>
                  </a:lnTo>
                  <a:lnTo>
                    <a:pt x="2351633" y="433933"/>
                  </a:lnTo>
                  <a:lnTo>
                    <a:pt x="2355888" y="427621"/>
                  </a:lnTo>
                  <a:lnTo>
                    <a:pt x="2357437" y="4199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4001" y="6833354"/>
              <a:ext cx="3213100" cy="521970"/>
            </a:xfrm>
            <a:custGeom>
              <a:avLst/>
              <a:gdLst/>
              <a:ahLst/>
              <a:cxnLst/>
              <a:rect l="l" t="t" r="r" b="b"/>
              <a:pathLst>
                <a:path w="3213100" h="521970">
                  <a:moveTo>
                    <a:pt x="3213105" y="0"/>
                  </a:moveTo>
                  <a:lnTo>
                    <a:pt x="3213105" y="521802"/>
                  </a:lnTo>
                </a:path>
                <a:path w="3213100" h="521970">
                  <a:moveTo>
                    <a:pt x="0" y="0"/>
                  </a:moveTo>
                  <a:lnTo>
                    <a:pt x="0" y="521802"/>
                  </a:lnTo>
                </a:path>
                <a:path w="3213100" h="521970">
                  <a:moveTo>
                    <a:pt x="1990170" y="431802"/>
                  </a:moveTo>
                  <a:lnTo>
                    <a:pt x="3213105" y="4318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02715" y="722914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0" y="0"/>
                  </a:moveTo>
                  <a:lnTo>
                    <a:pt x="0" y="72021"/>
                  </a:lnTo>
                  <a:lnTo>
                    <a:pt x="134391" y="36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4001" y="7265156"/>
              <a:ext cx="1235710" cy="0"/>
            </a:xfrm>
            <a:custGeom>
              <a:avLst/>
              <a:gdLst/>
              <a:ahLst/>
              <a:cxnLst/>
              <a:rect l="l" t="t" r="r" b="b"/>
              <a:pathLst>
                <a:path w="1235710">
                  <a:moveTo>
                    <a:pt x="0" y="0"/>
                  </a:moveTo>
                  <a:lnTo>
                    <a:pt x="123543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4001" y="722914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134392" y="0"/>
                  </a:moveTo>
                  <a:lnTo>
                    <a:pt x="0" y="36010"/>
                  </a:lnTo>
                  <a:lnTo>
                    <a:pt x="134392" y="72021"/>
                  </a:lnTo>
                  <a:lnTo>
                    <a:pt x="1343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99281" y="7154840"/>
            <a:ext cx="491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907193" y="695999"/>
            <a:ext cx="3619500" cy="836294"/>
          </a:xfrm>
          <a:custGeom>
            <a:avLst/>
            <a:gdLst/>
            <a:ahLst/>
            <a:cxnLst/>
            <a:rect l="l" t="t" r="r" b="b"/>
            <a:pathLst>
              <a:path w="3619500" h="836294">
                <a:moveTo>
                  <a:pt x="3619505" y="0"/>
                </a:moveTo>
                <a:lnTo>
                  <a:pt x="0" y="0"/>
                </a:lnTo>
                <a:lnTo>
                  <a:pt x="0" y="835847"/>
                </a:lnTo>
                <a:lnTo>
                  <a:pt x="3619505" y="835847"/>
                </a:lnTo>
                <a:lnTo>
                  <a:pt x="3619505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11480" y="757766"/>
            <a:ext cx="321818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OBJECT,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INTERSECTION. THREE POINTS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HAVE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PLOTTED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9147" y="5023594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3551" y="5023594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6" name="object 36"/>
          <p:cNvGrpSpPr>
            <a:grpSpLocks noGrp="1" noUngrp="1" noRot="1" noMove="1" noResize="1"/>
          </p:cNvGrpSpPr>
          <p:nvPr/>
        </p:nvGrpSpPr>
        <p:grpSpPr>
          <a:xfrm>
            <a:off x="4635370" y="5424281"/>
            <a:ext cx="1854200" cy="1318260"/>
            <a:chOff x="4635370" y="5424281"/>
            <a:chExt cx="1854200" cy="1318260"/>
          </a:xfrm>
        </p:grpSpPr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958" y="5425868"/>
              <a:ext cx="1816100" cy="1315085"/>
            </a:xfrm>
            <a:custGeom>
              <a:avLst/>
              <a:gdLst/>
              <a:ahLst/>
              <a:cxnLst/>
              <a:rect l="l" t="t" r="r" b="b"/>
              <a:pathLst>
                <a:path w="1816100" h="1315084">
                  <a:moveTo>
                    <a:pt x="0" y="1306134"/>
                  </a:moveTo>
                  <a:lnTo>
                    <a:pt x="1815843" y="1314681"/>
                  </a:lnTo>
                </a:path>
                <a:path w="1816100" h="1315084">
                  <a:moveTo>
                    <a:pt x="0" y="1306134"/>
                  </a:moveTo>
                  <a:lnTo>
                    <a:pt x="1297368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14390" y="5441449"/>
              <a:ext cx="575310" cy="1299210"/>
            </a:xfrm>
            <a:custGeom>
              <a:avLst/>
              <a:gdLst/>
              <a:ahLst/>
              <a:cxnLst/>
              <a:rect l="l" t="t" r="r" b="b"/>
              <a:pathLst>
                <a:path w="575310" h="1299209">
                  <a:moveTo>
                    <a:pt x="328409" y="415277"/>
                  </a:moveTo>
                  <a:lnTo>
                    <a:pt x="302793" y="373291"/>
                  </a:lnTo>
                  <a:lnTo>
                    <a:pt x="276174" y="331889"/>
                  </a:lnTo>
                  <a:lnTo>
                    <a:pt x="248551" y="291071"/>
                  </a:lnTo>
                  <a:lnTo>
                    <a:pt x="219938" y="250875"/>
                  </a:lnTo>
                  <a:lnTo>
                    <a:pt x="190347" y="211315"/>
                  </a:lnTo>
                  <a:lnTo>
                    <a:pt x="159778" y="172402"/>
                  </a:lnTo>
                  <a:lnTo>
                    <a:pt x="128244" y="134162"/>
                  </a:lnTo>
                  <a:lnTo>
                    <a:pt x="96761" y="97777"/>
                  </a:lnTo>
                  <a:lnTo>
                    <a:pt x="122961" y="71399"/>
                  </a:lnTo>
                  <a:lnTo>
                    <a:pt x="12700" y="8242"/>
                  </a:lnTo>
                  <a:lnTo>
                    <a:pt x="4470" y="0"/>
                  </a:lnTo>
                  <a:lnTo>
                    <a:pt x="2235" y="2247"/>
                  </a:lnTo>
                  <a:lnTo>
                    <a:pt x="0" y="4495"/>
                  </a:lnTo>
                  <a:lnTo>
                    <a:pt x="8483" y="13004"/>
                  </a:lnTo>
                  <a:lnTo>
                    <a:pt x="72199" y="122504"/>
                  </a:lnTo>
                  <a:lnTo>
                    <a:pt x="92278" y="102285"/>
                  </a:lnTo>
                  <a:lnTo>
                    <a:pt x="101904" y="113220"/>
                  </a:lnTo>
                  <a:lnTo>
                    <a:pt x="112699" y="125704"/>
                  </a:lnTo>
                  <a:lnTo>
                    <a:pt x="144462" y="163601"/>
                  </a:lnTo>
                  <a:lnTo>
                    <a:pt x="175260" y="202171"/>
                  </a:lnTo>
                  <a:lnTo>
                    <a:pt x="205079" y="241401"/>
                  </a:lnTo>
                  <a:lnTo>
                    <a:pt x="233934" y="281266"/>
                  </a:lnTo>
                  <a:lnTo>
                    <a:pt x="261797" y="321754"/>
                  </a:lnTo>
                  <a:lnTo>
                    <a:pt x="288683" y="362839"/>
                  </a:lnTo>
                  <a:lnTo>
                    <a:pt x="314553" y="404495"/>
                  </a:lnTo>
                  <a:lnTo>
                    <a:pt x="322948" y="418515"/>
                  </a:lnTo>
                  <a:lnTo>
                    <a:pt x="328409" y="415277"/>
                  </a:lnTo>
                  <a:close/>
                </a:path>
                <a:path w="575310" h="1299209">
                  <a:moveTo>
                    <a:pt x="538378" y="1299108"/>
                  </a:moveTo>
                  <a:lnTo>
                    <a:pt x="535216" y="1287081"/>
                  </a:lnTo>
                  <a:lnTo>
                    <a:pt x="535203" y="1299095"/>
                  </a:lnTo>
                  <a:lnTo>
                    <a:pt x="538378" y="1299108"/>
                  </a:lnTo>
                  <a:close/>
                </a:path>
                <a:path w="575310" h="1299209">
                  <a:moveTo>
                    <a:pt x="575030" y="1164882"/>
                  </a:moveTo>
                  <a:lnTo>
                    <a:pt x="539521" y="1164729"/>
                  </a:lnTo>
                  <a:lnTo>
                    <a:pt x="539521" y="1189215"/>
                  </a:lnTo>
                  <a:lnTo>
                    <a:pt x="539394" y="1185875"/>
                  </a:lnTo>
                  <a:lnTo>
                    <a:pt x="539407" y="1186103"/>
                  </a:lnTo>
                  <a:lnTo>
                    <a:pt x="539521" y="1189215"/>
                  </a:lnTo>
                  <a:lnTo>
                    <a:pt x="539521" y="1164729"/>
                  </a:lnTo>
                  <a:lnTo>
                    <a:pt x="538391" y="1164717"/>
                  </a:lnTo>
                  <a:lnTo>
                    <a:pt x="537489" y="1148207"/>
                  </a:lnTo>
                  <a:lnTo>
                    <a:pt x="536321" y="1129436"/>
                  </a:lnTo>
                  <a:lnTo>
                    <a:pt x="534987" y="1110678"/>
                  </a:lnTo>
                  <a:lnTo>
                    <a:pt x="534073" y="1098969"/>
                  </a:lnTo>
                  <a:lnTo>
                    <a:pt x="534073" y="1214386"/>
                  </a:lnTo>
                  <a:lnTo>
                    <a:pt x="533781" y="1204658"/>
                  </a:lnTo>
                  <a:lnTo>
                    <a:pt x="533044" y="1185875"/>
                  </a:lnTo>
                  <a:lnTo>
                    <a:pt x="533057" y="1186103"/>
                  </a:lnTo>
                  <a:lnTo>
                    <a:pt x="533781" y="1204658"/>
                  </a:lnTo>
                  <a:lnTo>
                    <a:pt x="533793" y="1204887"/>
                  </a:lnTo>
                  <a:lnTo>
                    <a:pt x="534073" y="1214386"/>
                  </a:lnTo>
                  <a:lnTo>
                    <a:pt x="534073" y="1098969"/>
                  </a:lnTo>
                  <a:lnTo>
                    <a:pt x="533527" y="1091958"/>
                  </a:lnTo>
                  <a:lnTo>
                    <a:pt x="533006" y="1085977"/>
                  </a:lnTo>
                  <a:lnTo>
                    <a:pt x="533006" y="1185240"/>
                  </a:lnTo>
                  <a:lnTo>
                    <a:pt x="532155" y="1167015"/>
                  </a:lnTo>
                  <a:lnTo>
                    <a:pt x="532180" y="1167333"/>
                  </a:lnTo>
                  <a:lnTo>
                    <a:pt x="533006" y="1185240"/>
                  </a:lnTo>
                  <a:lnTo>
                    <a:pt x="533006" y="1085977"/>
                  </a:lnTo>
                  <a:lnTo>
                    <a:pt x="528231" y="1035900"/>
                  </a:lnTo>
                  <a:lnTo>
                    <a:pt x="521627" y="980097"/>
                  </a:lnTo>
                  <a:lnTo>
                    <a:pt x="513727" y="924534"/>
                  </a:lnTo>
                  <a:lnTo>
                    <a:pt x="504532" y="869264"/>
                  </a:lnTo>
                  <a:lnTo>
                    <a:pt x="494055" y="814285"/>
                  </a:lnTo>
                  <a:lnTo>
                    <a:pt x="482307" y="759625"/>
                  </a:lnTo>
                  <a:lnTo>
                    <a:pt x="469277" y="705307"/>
                  </a:lnTo>
                  <a:lnTo>
                    <a:pt x="463130" y="706869"/>
                  </a:lnTo>
                  <a:lnTo>
                    <a:pt x="467601" y="724877"/>
                  </a:lnTo>
                  <a:lnTo>
                    <a:pt x="471919" y="742937"/>
                  </a:lnTo>
                  <a:lnTo>
                    <a:pt x="484073" y="797331"/>
                  </a:lnTo>
                  <a:lnTo>
                    <a:pt x="494944" y="852068"/>
                  </a:lnTo>
                  <a:lnTo>
                    <a:pt x="504545" y="907097"/>
                  </a:lnTo>
                  <a:lnTo>
                    <a:pt x="512851" y="962418"/>
                  </a:lnTo>
                  <a:lnTo>
                    <a:pt x="519874" y="1017993"/>
                  </a:lnTo>
                  <a:lnTo>
                    <a:pt x="525576" y="1073823"/>
                  </a:lnTo>
                  <a:lnTo>
                    <a:pt x="529983" y="1129868"/>
                  </a:lnTo>
                  <a:lnTo>
                    <a:pt x="532028" y="1164678"/>
                  </a:lnTo>
                  <a:lnTo>
                    <a:pt x="503008" y="1164539"/>
                  </a:lnTo>
                  <a:lnTo>
                    <a:pt x="535216" y="1287081"/>
                  </a:lnTo>
                  <a:lnTo>
                    <a:pt x="535228" y="1280198"/>
                  </a:lnTo>
                  <a:lnTo>
                    <a:pt x="535317" y="1287462"/>
                  </a:lnTo>
                  <a:lnTo>
                    <a:pt x="538378" y="1299108"/>
                  </a:lnTo>
                  <a:lnTo>
                    <a:pt x="541553" y="1299121"/>
                  </a:lnTo>
                  <a:lnTo>
                    <a:pt x="541566" y="1287462"/>
                  </a:lnTo>
                  <a:lnTo>
                    <a:pt x="575030" y="11648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080000">
            <a:off x="6194696" y="5908533"/>
            <a:ext cx="270751" cy="1524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080000">
            <a:off x="6370858" y="6034446"/>
            <a:ext cx="100422" cy="6350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r>
              <a:rPr sz="500" spc="-5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06723" y="3963127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31972" y="2801075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1270" y="2801075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74456" y="6757130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38460" y="6757130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78311" y="1080229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2935" y="4814027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2935" y="3617048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1537" y="4814027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1537" y="3617048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542270" cy="7388859"/>
            <a:chOff x="73727" y="83569"/>
            <a:chExt cx="10542270" cy="7388859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534650" cy="7381240"/>
            </a:xfrm>
            <a:custGeom>
              <a:avLst/>
              <a:gdLst/>
              <a:ahLst/>
              <a:cxnLst/>
              <a:rect l="l" t="t" r="r" b="b"/>
              <a:pathLst>
                <a:path w="10534650" h="7381240">
                  <a:moveTo>
                    <a:pt x="0" y="0"/>
                  </a:moveTo>
                  <a:lnTo>
                    <a:pt x="10534459" y="0"/>
                  </a:lnTo>
                  <a:lnTo>
                    <a:pt x="10534459" y="7381219"/>
                  </a:lnTo>
                  <a:lnTo>
                    <a:pt x="0" y="738121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3729" y="5383828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5"/>
                  </a:lnTo>
                  <a:lnTo>
                    <a:pt x="238977" y="370836"/>
                  </a:lnTo>
                  <a:lnTo>
                    <a:pt x="188790" y="377579"/>
                  </a:lnTo>
                  <a:lnTo>
                    <a:pt x="138602" y="370836"/>
                  </a:lnTo>
                  <a:lnTo>
                    <a:pt x="93504" y="351805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4" h="377825">
                  <a:moveTo>
                    <a:pt x="188790" y="53947"/>
                  </a:moveTo>
                  <a:lnTo>
                    <a:pt x="231412" y="60821"/>
                  </a:lnTo>
                  <a:lnTo>
                    <a:pt x="268429" y="79964"/>
                  </a:lnTo>
                  <a:lnTo>
                    <a:pt x="297619" y="109154"/>
                  </a:lnTo>
                  <a:lnTo>
                    <a:pt x="316762" y="146170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70"/>
                  </a:lnTo>
                  <a:lnTo>
                    <a:pt x="79959" y="109154"/>
                  </a:lnTo>
                  <a:lnTo>
                    <a:pt x="109149" y="79964"/>
                  </a:lnTo>
                  <a:lnTo>
                    <a:pt x="146167" y="60821"/>
                  </a:lnTo>
                  <a:lnTo>
                    <a:pt x="188790" y="53947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98487" y="5894358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7767957" y="1710715"/>
            <a:ext cx="2714625" cy="4190365"/>
            <a:chOff x="7767957" y="1710715"/>
            <a:chExt cx="2714625" cy="4190365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0519" y="5261720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4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4" h="636270">
                  <a:moveTo>
                    <a:pt x="704409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4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4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4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4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28398" y="1710715"/>
              <a:ext cx="1913807" cy="1691708"/>
            </a:xfrm>
            <a:prstGeom prst="rect">
              <a:avLst/>
            </a:prstGeom>
          </p:spPr>
        </p:pic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29993" y="2242818"/>
              <a:ext cx="1264920" cy="1165225"/>
            </a:xfrm>
            <a:custGeom>
              <a:avLst/>
              <a:gdLst/>
              <a:ahLst/>
              <a:cxnLst/>
              <a:rect l="l" t="t" r="r" b="b"/>
              <a:pathLst>
                <a:path w="1264920" h="1165225">
                  <a:moveTo>
                    <a:pt x="779573" y="101"/>
                  </a:moveTo>
                  <a:lnTo>
                    <a:pt x="735639" y="0"/>
                  </a:lnTo>
                  <a:lnTo>
                    <a:pt x="691236" y="3296"/>
                  </a:lnTo>
                  <a:lnTo>
                    <a:pt x="646547" y="9803"/>
                  </a:lnTo>
                  <a:lnTo>
                    <a:pt x="601755" y="19335"/>
                  </a:lnTo>
                  <a:lnTo>
                    <a:pt x="557042" y="31705"/>
                  </a:lnTo>
                  <a:lnTo>
                    <a:pt x="512591" y="46727"/>
                  </a:lnTo>
                  <a:lnTo>
                    <a:pt x="468584" y="64215"/>
                  </a:lnTo>
                  <a:lnTo>
                    <a:pt x="425205" y="83981"/>
                  </a:lnTo>
                  <a:lnTo>
                    <a:pt x="382635" y="105840"/>
                  </a:lnTo>
                  <a:lnTo>
                    <a:pt x="341057" y="129605"/>
                  </a:lnTo>
                  <a:lnTo>
                    <a:pt x="300654" y="155089"/>
                  </a:lnTo>
                  <a:lnTo>
                    <a:pt x="261609" y="182107"/>
                  </a:lnTo>
                  <a:lnTo>
                    <a:pt x="224104" y="210472"/>
                  </a:lnTo>
                  <a:lnTo>
                    <a:pt x="188321" y="239996"/>
                  </a:lnTo>
                  <a:lnTo>
                    <a:pt x="154444" y="270495"/>
                  </a:lnTo>
                  <a:lnTo>
                    <a:pt x="122654" y="301781"/>
                  </a:lnTo>
                  <a:lnTo>
                    <a:pt x="93135" y="333668"/>
                  </a:lnTo>
                  <a:lnTo>
                    <a:pt x="66069" y="365970"/>
                  </a:lnTo>
                  <a:lnTo>
                    <a:pt x="41638" y="398500"/>
                  </a:lnTo>
                  <a:lnTo>
                    <a:pt x="20026" y="431072"/>
                  </a:lnTo>
                  <a:lnTo>
                    <a:pt x="0" y="466883"/>
                  </a:lnTo>
                  <a:lnTo>
                    <a:pt x="1202306" y="1164663"/>
                  </a:lnTo>
                  <a:lnTo>
                    <a:pt x="1214352" y="1126641"/>
                  </a:lnTo>
                  <a:lnTo>
                    <a:pt x="1224443" y="1089233"/>
                  </a:lnTo>
                  <a:lnTo>
                    <a:pt x="1233619" y="1049375"/>
                  </a:lnTo>
                  <a:lnTo>
                    <a:pt x="1241791" y="1007329"/>
                  </a:lnTo>
                  <a:lnTo>
                    <a:pt x="1248870" y="963356"/>
                  </a:lnTo>
                  <a:lnTo>
                    <a:pt x="1254764" y="917718"/>
                  </a:lnTo>
                  <a:lnTo>
                    <a:pt x="1259385" y="870677"/>
                  </a:lnTo>
                  <a:lnTo>
                    <a:pt x="1262642" y="822494"/>
                  </a:lnTo>
                  <a:lnTo>
                    <a:pt x="1264447" y="773430"/>
                  </a:lnTo>
                  <a:lnTo>
                    <a:pt x="1264708" y="723747"/>
                  </a:lnTo>
                  <a:lnTo>
                    <a:pt x="1263338" y="673707"/>
                  </a:lnTo>
                  <a:lnTo>
                    <a:pt x="1260244" y="623571"/>
                  </a:lnTo>
                  <a:lnTo>
                    <a:pt x="1255339" y="573601"/>
                  </a:lnTo>
                  <a:lnTo>
                    <a:pt x="1248532" y="524059"/>
                  </a:lnTo>
                  <a:lnTo>
                    <a:pt x="1239733" y="475205"/>
                  </a:lnTo>
                  <a:lnTo>
                    <a:pt x="1228853" y="427302"/>
                  </a:lnTo>
                  <a:lnTo>
                    <a:pt x="1215801" y="380611"/>
                  </a:lnTo>
                  <a:lnTo>
                    <a:pt x="1200489" y="335394"/>
                  </a:lnTo>
                  <a:lnTo>
                    <a:pt x="1182826" y="291912"/>
                  </a:lnTo>
                  <a:lnTo>
                    <a:pt x="1162723" y="250426"/>
                  </a:lnTo>
                  <a:lnTo>
                    <a:pt x="1140090" y="211200"/>
                  </a:lnTo>
                  <a:lnTo>
                    <a:pt x="1114836" y="174493"/>
                  </a:lnTo>
                  <a:lnTo>
                    <a:pt x="1086873" y="140567"/>
                  </a:lnTo>
                  <a:lnTo>
                    <a:pt x="1056111" y="109685"/>
                  </a:lnTo>
                  <a:lnTo>
                    <a:pt x="1022459" y="82107"/>
                  </a:lnTo>
                  <a:lnTo>
                    <a:pt x="985828" y="58096"/>
                  </a:lnTo>
                  <a:lnTo>
                    <a:pt x="946975" y="38210"/>
                  </a:lnTo>
                  <a:lnTo>
                    <a:pt x="906740" y="22654"/>
                  </a:lnTo>
                  <a:lnTo>
                    <a:pt x="865307" y="11242"/>
                  </a:lnTo>
                  <a:lnTo>
                    <a:pt x="822857" y="3786"/>
                  </a:lnTo>
                  <a:lnTo>
                    <a:pt x="779573" y="101"/>
                  </a:lnTo>
                  <a:close/>
                </a:path>
              </a:pathLst>
            </a:custGeom>
            <a:solidFill>
              <a:srgbClr val="98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61512" y="3421227"/>
              <a:ext cx="148028" cy="102628"/>
            </a:xfrm>
            <a:prstGeom prst="rect">
              <a:avLst/>
            </a:prstGeom>
          </p:spPr>
        </p:pic>
        <p:pic>
          <p:nvPicPr>
            <p:cNvPr id="60" name="object 6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67957" y="2717913"/>
              <a:ext cx="142440" cy="91644"/>
            </a:xfrm>
            <a:prstGeom prst="rect">
              <a:avLst/>
            </a:prstGeom>
          </p:spPr>
        </p:pic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98041" y="2789930"/>
              <a:ext cx="1195070" cy="712470"/>
            </a:xfrm>
            <a:custGeom>
              <a:avLst/>
              <a:gdLst/>
              <a:ahLst/>
              <a:cxnLst/>
              <a:rect l="l" t="t" r="r" b="b"/>
              <a:pathLst>
                <a:path w="1195070" h="712470">
                  <a:moveTo>
                    <a:pt x="430276" y="255295"/>
                  </a:moveTo>
                  <a:lnTo>
                    <a:pt x="83972" y="48996"/>
                  </a:lnTo>
                  <a:lnTo>
                    <a:pt x="107289" y="34086"/>
                  </a:lnTo>
                  <a:lnTo>
                    <a:pt x="0" y="0"/>
                  </a:lnTo>
                  <a:lnTo>
                    <a:pt x="58788" y="65125"/>
                  </a:lnTo>
                  <a:lnTo>
                    <a:pt x="82130" y="50177"/>
                  </a:lnTo>
                  <a:lnTo>
                    <a:pt x="428421" y="256501"/>
                  </a:lnTo>
                  <a:lnTo>
                    <a:pt x="430276" y="255295"/>
                  </a:lnTo>
                  <a:close/>
                </a:path>
                <a:path w="1195070" h="712470">
                  <a:moveTo>
                    <a:pt x="1194714" y="712038"/>
                  </a:moveTo>
                  <a:lnTo>
                    <a:pt x="1123340" y="637413"/>
                  </a:lnTo>
                  <a:lnTo>
                    <a:pt x="1099235" y="653872"/>
                  </a:lnTo>
                  <a:lnTo>
                    <a:pt x="734999" y="436905"/>
                  </a:lnTo>
                  <a:lnTo>
                    <a:pt x="733120" y="438150"/>
                  </a:lnTo>
                  <a:lnTo>
                    <a:pt x="1097330" y="655180"/>
                  </a:lnTo>
                  <a:lnTo>
                    <a:pt x="1073188" y="671690"/>
                  </a:lnTo>
                  <a:lnTo>
                    <a:pt x="1194714" y="7120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30561" y="3046805"/>
              <a:ext cx="281305" cy="177800"/>
            </a:xfrm>
            <a:custGeom>
              <a:avLst/>
              <a:gdLst/>
              <a:ahLst/>
              <a:cxnLst/>
              <a:rect l="l" t="t" r="r" b="b"/>
              <a:pathLst>
                <a:path w="281304" h="177800">
                  <a:moveTo>
                    <a:pt x="70965" y="47311"/>
                  </a:moveTo>
                  <a:lnTo>
                    <a:pt x="62924" y="47311"/>
                  </a:lnTo>
                  <a:lnTo>
                    <a:pt x="72600" y="53031"/>
                  </a:lnTo>
                  <a:lnTo>
                    <a:pt x="77378" y="55929"/>
                  </a:lnTo>
                  <a:lnTo>
                    <a:pt x="72845" y="62200"/>
                  </a:lnTo>
                  <a:lnTo>
                    <a:pt x="70697" y="65408"/>
                  </a:lnTo>
                  <a:lnTo>
                    <a:pt x="75834" y="68450"/>
                  </a:lnTo>
                  <a:lnTo>
                    <a:pt x="86661" y="52574"/>
                  </a:lnTo>
                  <a:lnTo>
                    <a:pt x="79872" y="52574"/>
                  </a:lnTo>
                  <a:lnTo>
                    <a:pt x="70965" y="47311"/>
                  </a:lnTo>
                  <a:close/>
                </a:path>
                <a:path w="281304" h="177800">
                  <a:moveTo>
                    <a:pt x="96840" y="37649"/>
                  </a:moveTo>
                  <a:lnTo>
                    <a:pt x="90982" y="37649"/>
                  </a:lnTo>
                  <a:lnTo>
                    <a:pt x="89628" y="39283"/>
                  </a:lnTo>
                  <a:lnTo>
                    <a:pt x="87998" y="41393"/>
                  </a:lnTo>
                  <a:lnTo>
                    <a:pt x="79872" y="52574"/>
                  </a:lnTo>
                  <a:lnTo>
                    <a:pt x="86661" y="52574"/>
                  </a:lnTo>
                  <a:lnTo>
                    <a:pt x="96840" y="37649"/>
                  </a:lnTo>
                  <a:close/>
                </a:path>
                <a:path w="281304" h="177800">
                  <a:moveTo>
                    <a:pt x="92235" y="33836"/>
                  </a:moveTo>
                  <a:lnTo>
                    <a:pt x="43707" y="49301"/>
                  </a:lnTo>
                  <a:lnTo>
                    <a:pt x="48602" y="52185"/>
                  </a:lnTo>
                  <a:lnTo>
                    <a:pt x="58031" y="48887"/>
                  </a:lnTo>
                  <a:lnTo>
                    <a:pt x="62924" y="47311"/>
                  </a:lnTo>
                  <a:lnTo>
                    <a:pt x="70965" y="47311"/>
                  </a:lnTo>
                  <a:lnTo>
                    <a:pt x="68162" y="45655"/>
                  </a:lnTo>
                  <a:lnTo>
                    <a:pt x="77482" y="42515"/>
                  </a:lnTo>
                  <a:lnTo>
                    <a:pt x="85337" y="40027"/>
                  </a:lnTo>
                  <a:lnTo>
                    <a:pt x="88196" y="38879"/>
                  </a:lnTo>
                  <a:lnTo>
                    <a:pt x="90982" y="37649"/>
                  </a:lnTo>
                  <a:lnTo>
                    <a:pt x="96840" y="37649"/>
                  </a:lnTo>
                  <a:lnTo>
                    <a:pt x="97375" y="36864"/>
                  </a:lnTo>
                  <a:lnTo>
                    <a:pt x="92235" y="33836"/>
                  </a:lnTo>
                  <a:close/>
                </a:path>
                <a:path w="281304" h="177800">
                  <a:moveTo>
                    <a:pt x="70473" y="20847"/>
                  </a:moveTo>
                  <a:lnTo>
                    <a:pt x="50282" y="34062"/>
                  </a:lnTo>
                  <a:lnTo>
                    <a:pt x="34992" y="44096"/>
                  </a:lnTo>
                  <a:lnTo>
                    <a:pt x="39646" y="46840"/>
                  </a:lnTo>
                  <a:lnTo>
                    <a:pt x="75016" y="23580"/>
                  </a:lnTo>
                  <a:lnTo>
                    <a:pt x="71909" y="21758"/>
                  </a:lnTo>
                  <a:lnTo>
                    <a:pt x="70473" y="20847"/>
                  </a:lnTo>
                  <a:close/>
                </a:path>
                <a:path w="281304" h="177800">
                  <a:moveTo>
                    <a:pt x="35319" y="0"/>
                  </a:moveTo>
                  <a:lnTo>
                    <a:pt x="0" y="23169"/>
                  </a:lnTo>
                  <a:lnTo>
                    <a:pt x="14320" y="31730"/>
                  </a:lnTo>
                  <a:lnTo>
                    <a:pt x="16445" y="32706"/>
                  </a:lnTo>
                  <a:lnTo>
                    <a:pt x="20358" y="34062"/>
                  </a:lnTo>
                  <a:lnTo>
                    <a:pt x="22255" y="34495"/>
                  </a:lnTo>
                  <a:lnTo>
                    <a:pt x="26089" y="34800"/>
                  </a:lnTo>
                  <a:lnTo>
                    <a:pt x="28238" y="34711"/>
                  </a:lnTo>
                  <a:lnTo>
                    <a:pt x="32749" y="34048"/>
                  </a:lnTo>
                  <a:lnTo>
                    <a:pt x="35308" y="33400"/>
                  </a:lnTo>
                  <a:lnTo>
                    <a:pt x="40643" y="31384"/>
                  </a:lnTo>
                  <a:lnTo>
                    <a:pt x="41579" y="30873"/>
                  </a:lnTo>
                  <a:lnTo>
                    <a:pt x="25199" y="30873"/>
                  </a:lnTo>
                  <a:lnTo>
                    <a:pt x="23515" y="30642"/>
                  </a:lnTo>
                  <a:lnTo>
                    <a:pt x="20142" y="29678"/>
                  </a:lnTo>
                  <a:lnTo>
                    <a:pt x="18111" y="28795"/>
                  </a:lnTo>
                  <a:lnTo>
                    <a:pt x="11084" y="24573"/>
                  </a:lnTo>
                  <a:lnTo>
                    <a:pt x="8694" y="23173"/>
                  </a:lnTo>
                  <a:lnTo>
                    <a:pt x="35848" y="5435"/>
                  </a:lnTo>
                  <a:lnTo>
                    <a:pt x="44452" y="5435"/>
                  </a:lnTo>
                  <a:lnTo>
                    <a:pt x="39268" y="2299"/>
                  </a:lnTo>
                  <a:lnTo>
                    <a:pt x="35319" y="0"/>
                  </a:lnTo>
                  <a:close/>
                </a:path>
                <a:path w="281304" h="177800">
                  <a:moveTo>
                    <a:pt x="44452" y="5435"/>
                  </a:moveTo>
                  <a:lnTo>
                    <a:pt x="35848" y="5435"/>
                  </a:lnTo>
                  <a:lnTo>
                    <a:pt x="38120" y="6832"/>
                  </a:lnTo>
                  <a:lnTo>
                    <a:pt x="45514" y="11257"/>
                  </a:lnTo>
                  <a:lnTo>
                    <a:pt x="47264" y="12473"/>
                  </a:lnTo>
                  <a:lnTo>
                    <a:pt x="48977" y="14979"/>
                  </a:lnTo>
                  <a:lnTo>
                    <a:pt x="49020" y="16739"/>
                  </a:lnTo>
                  <a:lnTo>
                    <a:pt x="47433" y="20758"/>
                  </a:lnTo>
                  <a:lnTo>
                    <a:pt x="25199" y="30873"/>
                  </a:lnTo>
                  <a:lnTo>
                    <a:pt x="41579" y="30873"/>
                  </a:lnTo>
                  <a:lnTo>
                    <a:pt x="55374" y="17636"/>
                  </a:lnTo>
                  <a:lnTo>
                    <a:pt x="54936" y="13906"/>
                  </a:lnTo>
                  <a:lnTo>
                    <a:pt x="54100" y="12348"/>
                  </a:lnTo>
                  <a:lnTo>
                    <a:pt x="51565" y="9787"/>
                  </a:lnTo>
                  <a:lnTo>
                    <a:pt x="49658" y="8528"/>
                  </a:lnTo>
                  <a:lnTo>
                    <a:pt x="44452" y="5435"/>
                  </a:lnTo>
                  <a:close/>
                </a:path>
                <a:path w="281304" h="177800">
                  <a:moveTo>
                    <a:pt x="277670" y="155721"/>
                  </a:moveTo>
                  <a:lnTo>
                    <a:pt x="268362" y="155721"/>
                  </a:lnTo>
                  <a:lnTo>
                    <a:pt x="270515" y="156218"/>
                  </a:lnTo>
                  <a:lnTo>
                    <a:pt x="273260" y="157877"/>
                  </a:lnTo>
                  <a:lnTo>
                    <a:pt x="273996" y="158536"/>
                  </a:lnTo>
                  <a:lnTo>
                    <a:pt x="274478" y="160030"/>
                  </a:lnTo>
                  <a:lnTo>
                    <a:pt x="274294" y="160682"/>
                  </a:lnTo>
                  <a:lnTo>
                    <a:pt x="273344" y="162086"/>
                  </a:lnTo>
                  <a:lnTo>
                    <a:pt x="272260" y="163036"/>
                  </a:lnTo>
                  <a:lnTo>
                    <a:pt x="254253" y="175042"/>
                  </a:lnTo>
                  <a:lnTo>
                    <a:pt x="258551" y="177652"/>
                  </a:lnTo>
                  <a:lnTo>
                    <a:pt x="279349" y="163889"/>
                  </a:lnTo>
                  <a:lnTo>
                    <a:pt x="280672" y="162086"/>
                  </a:lnTo>
                  <a:lnTo>
                    <a:pt x="280791" y="160030"/>
                  </a:lnTo>
                  <a:lnTo>
                    <a:pt x="280828" y="158436"/>
                  </a:lnTo>
                  <a:lnTo>
                    <a:pt x="279539" y="156827"/>
                  </a:lnTo>
                  <a:lnTo>
                    <a:pt x="277670" y="155721"/>
                  </a:lnTo>
                  <a:close/>
                </a:path>
                <a:path w="281304" h="177800">
                  <a:moveTo>
                    <a:pt x="262628" y="146771"/>
                  </a:moveTo>
                  <a:lnTo>
                    <a:pt x="251222" y="146771"/>
                  </a:lnTo>
                  <a:lnTo>
                    <a:pt x="254541" y="147135"/>
                  </a:lnTo>
                  <a:lnTo>
                    <a:pt x="255938" y="147546"/>
                  </a:lnTo>
                  <a:lnTo>
                    <a:pt x="258804" y="149270"/>
                  </a:lnTo>
                  <a:lnTo>
                    <a:pt x="259452" y="150256"/>
                  </a:lnTo>
                  <a:lnTo>
                    <a:pt x="259077" y="152408"/>
                  </a:lnTo>
                  <a:lnTo>
                    <a:pt x="257903" y="153597"/>
                  </a:lnTo>
                  <a:lnTo>
                    <a:pt x="239205" y="166053"/>
                  </a:lnTo>
                  <a:lnTo>
                    <a:pt x="243385" y="168591"/>
                  </a:lnTo>
                  <a:lnTo>
                    <a:pt x="261060" y="156827"/>
                  </a:lnTo>
                  <a:lnTo>
                    <a:pt x="263566" y="155944"/>
                  </a:lnTo>
                  <a:lnTo>
                    <a:pt x="268362" y="155721"/>
                  </a:lnTo>
                  <a:lnTo>
                    <a:pt x="277670" y="155721"/>
                  </a:lnTo>
                  <a:lnTo>
                    <a:pt x="274192" y="153662"/>
                  </a:lnTo>
                  <a:lnTo>
                    <a:pt x="264646" y="153662"/>
                  </a:lnTo>
                  <a:lnTo>
                    <a:pt x="265482" y="152351"/>
                  </a:lnTo>
                  <a:lnTo>
                    <a:pt x="265791" y="151095"/>
                  </a:lnTo>
                  <a:lnTo>
                    <a:pt x="265099" y="148680"/>
                  </a:lnTo>
                  <a:lnTo>
                    <a:pt x="263883" y="147499"/>
                  </a:lnTo>
                  <a:lnTo>
                    <a:pt x="262628" y="146771"/>
                  </a:lnTo>
                  <a:close/>
                </a:path>
                <a:path w="281304" h="177800">
                  <a:moveTo>
                    <a:pt x="249850" y="139856"/>
                  </a:moveTo>
                  <a:lnTo>
                    <a:pt x="224038" y="157027"/>
                  </a:lnTo>
                  <a:lnTo>
                    <a:pt x="228337" y="159623"/>
                  </a:lnTo>
                  <a:lnTo>
                    <a:pt x="232801" y="156650"/>
                  </a:lnTo>
                  <a:lnTo>
                    <a:pt x="237317" y="153597"/>
                  </a:lnTo>
                  <a:lnTo>
                    <a:pt x="244162" y="149115"/>
                  </a:lnTo>
                  <a:lnTo>
                    <a:pt x="246218" y="148050"/>
                  </a:lnTo>
                  <a:lnTo>
                    <a:pt x="249548" y="146894"/>
                  </a:lnTo>
                  <a:lnTo>
                    <a:pt x="251222" y="146771"/>
                  </a:lnTo>
                  <a:lnTo>
                    <a:pt x="262628" y="146771"/>
                  </a:lnTo>
                  <a:lnTo>
                    <a:pt x="260301" y="145421"/>
                  </a:lnTo>
                  <a:lnTo>
                    <a:pt x="258371" y="144708"/>
                  </a:lnTo>
                  <a:lnTo>
                    <a:pt x="257440" y="144583"/>
                  </a:lnTo>
                  <a:lnTo>
                    <a:pt x="250141" y="144583"/>
                  </a:lnTo>
                  <a:lnTo>
                    <a:pt x="253792" y="142156"/>
                  </a:lnTo>
                  <a:lnTo>
                    <a:pt x="252360" y="141368"/>
                  </a:lnTo>
                  <a:lnTo>
                    <a:pt x="249850" y="139856"/>
                  </a:lnTo>
                  <a:close/>
                </a:path>
                <a:path w="281304" h="177800">
                  <a:moveTo>
                    <a:pt x="269687" y="152820"/>
                  </a:moveTo>
                  <a:lnTo>
                    <a:pt x="264646" y="153662"/>
                  </a:lnTo>
                  <a:lnTo>
                    <a:pt x="274192" y="153662"/>
                  </a:lnTo>
                  <a:lnTo>
                    <a:pt x="273804" y="153432"/>
                  </a:lnTo>
                  <a:lnTo>
                    <a:pt x="269687" y="152820"/>
                  </a:lnTo>
                  <a:close/>
                </a:path>
                <a:path w="281304" h="177800">
                  <a:moveTo>
                    <a:pt x="236925" y="131461"/>
                  </a:moveTo>
                  <a:lnTo>
                    <a:pt x="227603" y="131461"/>
                  </a:lnTo>
                  <a:lnTo>
                    <a:pt x="229765" y="131928"/>
                  </a:lnTo>
                  <a:lnTo>
                    <a:pt x="232509" y="133581"/>
                  </a:lnTo>
                  <a:lnTo>
                    <a:pt x="233117" y="134240"/>
                  </a:lnTo>
                  <a:lnTo>
                    <a:pt x="233480" y="135345"/>
                  </a:lnTo>
                  <a:lnTo>
                    <a:pt x="233599" y="136490"/>
                  </a:lnTo>
                  <a:lnTo>
                    <a:pt x="232534" y="137807"/>
                  </a:lnTo>
                  <a:lnTo>
                    <a:pt x="231394" y="138718"/>
                  </a:lnTo>
                  <a:lnTo>
                    <a:pt x="213410" y="150681"/>
                  </a:lnTo>
                  <a:lnTo>
                    <a:pt x="217709" y="153277"/>
                  </a:lnTo>
                  <a:lnTo>
                    <a:pt x="229553" y="145421"/>
                  </a:lnTo>
                  <a:lnTo>
                    <a:pt x="238478" y="139564"/>
                  </a:lnTo>
                  <a:lnTo>
                    <a:pt x="239867" y="137664"/>
                  </a:lnTo>
                  <a:lnTo>
                    <a:pt x="239949" y="134204"/>
                  </a:lnTo>
                  <a:lnTo>
                    <a:pt x="238798" y="132587"/>
                  </a:lnTo>
                  <a:lnTo>
                    <a:pt x="236925" y="131461"/>
                  </a:lnTo>
                  <a:close/>
                </a:path>
                <a:path w="281304" h="177800">
                  <a:moveTo>
                    <a:pt x="254213" y="144147"/>
                  </a:moveTo>
                  <a:lnTo>
                    <a:pt x="252237" y="144247"/>
                  </a:lnTo>
                  <a:lnTo>
                    <a:pt x="250141" y="144583"/>
                  </a:lnTo>
                  <a:lnTo>
                    <a:pt x="257440" y="144583"/>
                  </a:lnTo>
                  <a:lnTo>
                    <a:pt x="254213" y="144147"/>
                  </a:lnTo>
                  <a:close/>
                </a:path>
                <a:path w="281304" h="177800">
                  <a:moveTo>
                    <a:pt x="221983" y="122551"/>
                  </a:moveTo>
                  <a:lnTo>
                    <a:pt x="210596" y="122551"/>
                  </a:lnTo>
                  <a:lnTo>
                    <a:pt x="213911" y="122914"/>
                  </a:lnTo>
                  <a:lnTo>
                    <a:pt x="215419" y="123386"/>
                  </a:lnTo>
                  <a:lnTo>
                    <a:pt x="218166" y="125027"/>
                  </a:lnTo>
                  <a:lnTo>
                    <a:pt x="218814" y="126050"/>
                  </a:lnTo>
                  <a:lnTo>
                    <a:pt x="218202" y="128116"/>
                  </a:lnTo>
                  <a:lnTo>
                    <a:pt x="217158" y="129330"/>
                  </a:lnTo>
                  <a:lnTo>
                    <a:pt x="198481" y="141735"/>
                  </a:lnTo>
                  <a:lnTo>
                    <a:pt x="202780" y="144334"/>
                  </a:lnTo>
                  <a:lnTo>
                    <a:pt x="220402" y="132623"/>
                  </a:lnTo>
                  <a:lnTo>
                    <a:pt x="222811" y="131622"/>
                  </a:lnTo>
                  <a:lnTo>
                    <a:pt x="227603" y="131461"/>
                  </a:lnTo>
                  <a:lnTo>
                    <a:pt x="236925" y="131461"/>
                  </a:lnTo>
                  <a:lnTo>
                    <a:pt x="233484" y="129391"/>
                  </a:lnTo>
                  <a:lnTo>
                    <a:pt x="223894" y="129391"/>
                  </a:lnTo>
                  <a:lnTo>
                    <a:pt x="224844" y="128155"/>
                  </a:lnTo>
                  <a:lnTo>
                    <a:pt x="225107" y="126921"/>
                  </a:lnTo>
                  <a:lnTo>
                    <a:pt x="224294" y="124444"/>
                  </a:lnTo>
                  <a:lnTo>
                    <a:pt x="223139" y="123242"/>
                  </a:lnTo>
                  <a:lnTo>
                    <a:pt x="221983" y="122551"/>
                  </a:lnTo>
                  <a:close/>
                </a:path>
                <a:path w="281304" h="177800">
                  <a:moveTo>
                    <a:pt x="209329" y="115728"/>
                  </a:moveTo>
                  <a:lnTo>
                    <a:pt x="183553" y="132833"/>
                  </a:lnTo>
                  <a:lnTo>
                    <a:pt x="187732" y="135345"/>
                  </a:lnTo>
                  <a:lnTo>
                    <a:pt x="203442" y="124912"/>
                  </a:lnTo>
                  <a:lnTo>
                    <a:pt x="205487" y="123868"/>
                  </a:lnTo>
                  <a:lnTo>
                    <a:pt x="208928" y="122788"/>
                  </a:lnTo>
                  <a:lnTo>
                    <a:pt x="210596" y="122551"/>
                  </a:lnTo>
                  <a:lnTo>
                    <a:pt x="221983" y="122551"/>
                  </a:lnTo>
                  <a:lnTo>
                    <a:pt x="219675" y="121171"/>
                  </a:lnTo>
                  <a:lnTo>
                    <a:pt x="217850" y="120563"/>
                  </a:lnTo>
                  <a:lnTo>
                    <a:pt x="216301" y="120361"/>
                  </a:lnTo>
                  <a:lnTo>
                    <a:pt x="209386" y="120361"/>
                  </a:lnTo>
                  <a:lnTo>
                    <a:pt x="213033" y="117946"/>
                  </a:lnTo>
                  <a:lnTo>
                    <a:pt x="209329" y="115728"/>
                  </a:lnTo>
                  <a:close/>
                </a:path>
                <a:path w="281304" h="177800">
                  <a:moveTo>
                    <a:pt x="228931" y="128624"/>
                  </a:moveTo>
                  <a:lnTo>
                    <a:pt x="223894" y="129391"/>
                  </a:lnTo>
                  <a:lnTo>
                    <a:pt x="233484" y="129391"/>
                  </a:lnTo>
                  <a:lnTo>
                    <a:pt x="233064" y="129138"/>
                  </a:lnTo>
                  <a:lnTo>
                    <a:pt x="228931" y="128624"/>
                  </a:lnTo>
                  <a:close/>
                </a:path>
                <a:path w="281304" h="177800">
                  <a:moveTo>
                    <a:pt x="213573" y="120006"/>
                  </a:moveTo>
                  <a:lnTo>
                    <a:pt x="211481" y="120031"/>
                  </a:lnTo>
                  <a:lnTo>
                    <a:pt x="209386" y="120361"/>
                  </a:lnTo>
                  <a:lnTo>
                    <a:pt x="216301" y="120361"/>
                  </a:lnTo>
                  <a:lnTo>
                    <a:pt x="213573" y="120006"/>
                  </a:lnTo>
                  <a:close/>
                </a:path>
                <a:path w="281304" h="177800">
                  <a:moveTo>
                    <a:pt x="151319" y="101808"/>
                  </a:moveTo>
                  <a:lnTo>
                    <a:pt x="148572" y="103931"/>
                  </a:lnTo>
                  <a:lnTo>
                    <a:pt x="147497" y="105907"/>
                  </a:lnTo>
                  <a:lnTo>
                    <a:pt x="147423" y="107869"/>
                  </a:lnTo>
                  <a:lnTo>
                    <a:pt x="147632" y="110991"/>
                  </a:lnTo>
                  <a:lnTo>
                    <a:pt x="149292" y="113087"/>
                  </a:lnTo>
                  <a:lnTo>
                    <a:pt x="156333" y="117294"/>
                  </a:lnTo>
                  <a:lnTo>
                    <a:pt x="160757" y="118151"/>
                  </a:lnTo>
                  <a:lnTo>
                    <a:pt x="170039" y="117137"/>
                  </a:lnTo>
                  <a:lnTo>
                    <a:pt x="173649" y="115765"/>
                  </a:lnTo>
                  <a:lnTo>
                    <a:pt x="175805" y="114335"/>
                  </a:lnTo>
                  <a:lnTo>
                    <a:pt x="160585" y="114335"/>
                  </a:lnTo>
                  <a:lnTo>
                    <a:pt x="158108" y="113860"/>
                  </a:lnTo>
                  <a:lnTo>
                    <a:pt x="154288" y="111582"/>
                  </a:lnTo>
                  <a:lnTo>
                    <a:pt x="153421" y="110346"/>
                  </a:lnTo>
                  <a:lnTo>
                    <a:pt x="153269" y="107441"/>
                  </a:lnTo>
                  <a:lnTo>
                    <a:pt x="154223" y="105907"/>
                  </a:lnTo>
                  <a:lnTo>
                    <a:pt x="156095" y="104212"/>
                  </a:lnTo>
                  <a:lnTo>
                    <a:pt x="151319" y="101808"/>
                  </a:lnTo>
                  <a:close/>
                </a:path>
                <a:path w="281304" h="177800">
                  <a:moveTo>
                    <a:pt x="177794" y="99691"/>
                  </a:moveTo>
                  <a:lnTo>
                    <a:pt x="166301" y="99691"/>
                  </a:lnTo>
                  <a:lnTo>
                    <a:pt x="169913" y="100213"/>
                  </a:lnTo>
                  <a:lnTo>
                    <a:pt x="171373" y="100721"/>
                  </a:lnTo>
                  <a:lnTo>
                    <a:pt x="174956" y="102856"/>
                  </a:lnTo>
                  <a:lnTo>
                    <a:pt x="175891" y="104212"/>
                  </a:lnTo>
                  <a:lnTo>
                    <a:pt x="175921" y="105907"/>
                  </a:lnTo>
                  <a:lnTo>
                    <a:pt x="175784" y="107869"/>
                  </a:lnTo>
                  <a:lnTo>
                    <a:pt x="174531" y="109598"/>
                  </a:lnTo>
                  <a:lnTo>
                    <a:pt x="169430" y="112975"/>
                  </a:lnTo>
                  <a:lnTo>
                    <a:pt x="166611" y="113954"/>
                  </a:lnTo>
                  <a:lnTo>
                    <a:pt x="160585" y="114335"/>
                  </a:lnTo>
                  <a:lnTo>
                    <a:pt x="175805" y="114335"/>
                  </a:lnTo>
                  <a:lnTo>
                    <a:pt x="180240" y="111394"/>
                  </a:lnTo>
                  <a:lnTo>
                    <a:pt x="181997" y="108993"/>
                  </a:lnTo>
                  <a:lnTo>
                    <a:pt x="182112" y="103640"/>
                  </a:lnTo>
                  <a:lnTo>
                    <a:pt x="180723" y="101437"/>
                  </a:lnTo>
                  <a:lnTo>
                    <a:pt x="177794" y="99691"/>
                  </a:lnTo>
                  <a:close/>
                </a:path>
                <a:path w="281304" h="177800">
                  <a:moveTo>
                    <a:pt x="150648" y="72665"/>
                  </a:moveTo>
                  <a:lnTo>
                    <a:pt x="121099" y="94708"/>
                  </a:lnTo>
                  <a:lnTo>
                    <a:pt x="122543" y="97087"/>
                  </a:lnTo>
                  <a:lnTo>
                    <a:pt x="128271" y="100511"/>
                  </a:lnTo>
                  <a:lnTo>
                    <a:pt x="131108" y="101351"/>
                  </a:lnTo>
                  <a:lnTo>
                    <a:pt x="137234" y="101502"/>
                  </a:lnTo>
                  <a:lnTo>
                    <a:pt x="140411" y="100911"/>
                  </a:lnTo>
                  <a:lnTo>
                    <a:pt x="147210" y="98521"/>
                  </a:lnTo>
                  <a:lnTo>
                    <a:pt x="147960" y="98113"/>
                  </a:lnTo>
                  <a:lnTo>
                    <a:pt x="133877" y="98113"/>
                  </a:lnTo>
                  <a:lnTo>
                    <a:pt x="131349" y="97876"/>
                  </a:lnTo>
                  <a:lnTo>
                    <a:pt x="127414" y="95521"/>
                  </a:lnTo>
                  <a:lnTo>
                    <a:pt x="126705" y="93891"/>
                  </a:lnTo>
                  <a:lnTo>
                    <a:pt x="127918" y="89791"/>
                  </a:lnTo>
                  <a:lnTo>
                    <a:pt x="131204" y="86854"/>
                  </a:lnTo>
                  <a:lnTo>
                    <a:pt x="142862" y="79152"/>
                  </a:lnTo>
                  <a:lnTo>
                    <a:pt x="147560" y="76913"/>
                  </a:lnTo>
                  <a:lnTo>
                    <a:pt x="154040" y="75934"/>
                  </a:lnTo>
                  <a:lnTo>
                    <a:pt x="163440" y="75934"/>
                  </a:lnTo>
                  <a:lnTo>
                    <a:pt x="159468" y="73573"/>
                  </a:lnTo>
                  <a:lnTo>
                    <a:pt x="156747" y="72820"/>
                  </a:lnTo>
                  <a:lnTo>
                    <a:pt x="150648" y="72665"/>
                  </a:lnTo>
                  <a:close/>
                </a:path>
                <a:path w="281304" h="177800">
                  <a:moveTo>
                    <a:pt x="189194" y="92019"/>
                  </a:moveTo>
                  <a:lnTo>
                    <a:pt x="180421" y="92019"/>
                  </a:lnTo>
                  <a:lnTo>
                    <a:pt x="194165" y="100213"/>
                  </a:lnTo>
                  <a:lnTo>
                    <a:pt x="198323" y="97455"/>
                  </a:lnTo>
                  <a:lnTo>
                    <a:pt x="189194" y="92019"/>
                  </a:lnTo>
                  <a:close/>
                </a:path>
                <a:path w="281304" h="177800">
                  <a:moveTo>
                    <a:pt x="181108" y="87203"/>
                  </a:moveTo>
                  <a:lnTo>
                    <a:pt x="173829" y="90514"/>
                  </a:lnTo>
                  <a:lnTo>
                    <a:pt x="159527" y="97275"/>
                  </a:lnTo>
                  <a:lnTo>
                    <a:pt x="161754" y="99108"/>
                  </a:lnTo>
                  <a:lnTo>
                    <a:pt x="163000" y="100087"/>
                  </a:lnTo>
                  <a:lnTo>
                    <a:pt x="164613" y="99773"/>
                  </a:lnTo>
                  <a:lnTo>
                    <a:pt x="166301" y="99691"/>
                  </a:lnTo>
                  <a:lnTo>
                    <a:pt x="177794" y="99691"/>
                  </a:lnTo>
                  <a:lnTo>
                    <a:pt x="175470" y="98305"/>
                  </a:lnTo>
                  <a:lnTo>
                    <a:pt x="172454" y="97440"/>
                  </a:lnTo>
                  <a:lnTo>
                    <a:pt x="168922" y="97218"/>
                  </a:lnTo>
                  <a:lnTo>
                    <a:pt x="176504" y="93704"/>
                  </a:lnTo>
                  <a:lnTo>
                    <a:pt x="180421" y="92019"/>
                  </a:lnTo>
                  <a:lnTo>
                    <a:pt x="189194" y="92019"/>
                  </a:lnTo>
                  <a:lnTo>
                    <a:pt x="181108" y="87203"/>
                  </a:lnTo>
                  <a:close/>
                </a:path>
                <a:path w="281304" h="177800">
                  <a:moveTo>
                    <a:pt x="163440" y="75934"/>
                  </a:moveTo>
                  <a:lnTo>
                    <a:pt x="154040" y="75934"/>
                  </a:lnTo>
                  <a:lnTo>
                    <a:pt x="156456" y="76323"/>
                  </a:lnTo>
                  <a:lnTo>
                    <a:pt x="160397" y="78667"/>
                  </a:lnTo>
                  <a:lnTo>
                    <a:pt x="160880" y="80100"/>
                  </a:lnTo>
                  <a:lnTo>
                    <a:pt x="160882" y="80366"/>
                  </a:lnTo>
                  <a:lnTo>
                    <a:pt x="159847" y="84376"/>
                  </a:lnTo>
                  <a:lnTo>
                    <a:pt x="156625" y="87325"/>
                  </a:lnTo>
                  <a:lnTo>
                    <a:pt x="144961" y="95036"/>
                  </a:lnTo>
                  <a:lnTo>
                    <a:pt x="140478" y="97203"/>
                  </a:lnTo>
                  <a:lnTo>
                    <a:pt x="133877" y="98113"/>
                  </a:lnTo>
                  <a:lnTo>
                    <a:pt x="147960" y="98113"/>
                  </a:lnTo>
                  <a:lnTo>
                    <a:pt x="166420" y="81532"/>
                  </a:lnTo>
                  <a:lnTo>
                    <a:pt x="166395" y="80100"/>
                  </a:lnTo>
                  <a:lnTo>
                    <a:pt x="165056" y="77388"/>
                  </a:lnTo>
                  <a:lnTo>
                    <a:pt x="163889" y="76201"/>
                  </a:lnTo>
                  <a:lnTo>
                    <a:pt x="163440" y="75934"/>
                  </a:lnTo>
                  <a:close/>
                </a:path>
                <a:path w="281304" h="177800">
                  <a:moveTo>
                    <a:pt x="135974" y="64598"/>
                  </a:moveTo>
                  <a:lnTo>
                    <a:pt x="127817" y="64598"/>
                  </a:lnTo>
                  <a:lnTo>
                    <a:pt x="100075" y="82914"/>
                  </a:lnTo>
                  <a:lnTo>
                    <a:pt x="101390" y="83767"/>
                  </a:lnTo>
                  <a:lnTo>
                    <a:pt x="104255" y="85474"/>
                  </a:lnTo>
                  <a:lnTo>
                    <a:pt x="135974" y="64598"/>
                  </a:lnTo>
                  <a:close/>
                </a:path>
                <a:path w="281304" h="177800">
                  <a:moveTo>
                    <a:pt x="118291" y="60250"/>
                  </a:moveTo>
                  <a:lnTo>
                    <a:pt x="114101" y="63017"/>
                  </a:lnTo>
                  <a:lnTo>
                    <a:pt x="115897" y="63478"/>
                  </a:lnTo>
                  <a:lnTo>
                    <a:pt x="118209" y="63931"/>
                  </a:lnTo>
                  <a:lnTo>
                    <a:pt x="123430" y="64529"/>
                  </a:lnTo>
                  <a:lnTo>
                    <a:pt x="125863" y="64688"/>
                  </a:lnTo>
                  <a:lnTo>
                    <a:pt x="127817" y="64598"/>
                  </a:lnTo>
                  <a:lnTo>
                    <a:pt x="135974" y="64598"/>
                  </a:lnTo>
                  <a:lnTo>
                    <a:pt x="139978" y="61963"/>
                  </a:lnTo>
                  <a:lnTo>
                    <a:pt x="138704" y="61207"/>
                  </a:lnTo>
                  <a:lnTo>
                    <a:pt x="125237" y="61207"/>
                  </a:lnTo>
                  <a:lnTo>
                    <a:pt x="121823" y="60919"/>
                  </a:lnTo>
                  <a:lnTo>
                    <a:pt x="118291" y="60250"/>
                  </a:lnTo>
                  <a:close/>
                </a:path>
                <a:path w="281304" h="177800">
                  <a:moveTo>
                    <a:pt x="137228" y="60332"/>
                  </a:moveTo>
                  <a:lnTo>
                    <a:pt x="134970" y="60923"/>
                  </a:lnTo>
                  <a:lnTo>
                    <a:pt x="132083" y="61186"/>
                  </a:lnTo>
                  <a:lnTo>
                    <a:pt x="125237" y="61207"/>
                  </a:lnTo>
                  <a:lnTo>
                    <a:pt x="138704" y="61207"/>
                  </a:lnTo>
                  <a:lnTo>
                    <a:pt x="137228" y="603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263362" y="2633850"/>
              <a:ext cx="218638" cy="72593"/>
            </a:xfrm>
            <a:prstGeom prst="rect">
              <a:avLst/>
            </a:prstGeom>
          </p:spPr>
        </p:pic>
        <p:pic>
          <p:nvPicPr>
            <p:cNvPr id="64" name="object 6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155390" y="3424352"/>
              <a:ext cx="198006" cy="113866"/>
            </a:xfrm>
            <a:prstGeom prst="rect">
              <a:avLst/>
            </a:prstGeom>
          </p:spPr>
        </p:pic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17203" y="2692673"/>
              <a:ext cx="1125220" cy="824865"/>
            </a:xfrm>
            <a:custGeom>
              <a:avLst/>
              <a:gdLst/>
              <a:ahLst/>
              <a:cxnLst/>
              <a:rect l="l" t="t" r="r" b="b"/>
              <a:pathLst>
                <a:path w="1125220" h="824864">
                  <a:moveTo>
                    <a:pt x="462991" y="485749"/>
                  </a:moveTo>
                  <a:lnTo>
                    <a:pt x="461886" y="485241"/>
                  </a:lnTo>
                  <a:lnTo>
                    <a:pt x="51663" y="785761"/>
                  </a:lnTo>
                  <a:lnTo>
                    <a:pt x="38341" y="778370"/>
                  </a:lnTo>
                  <a:lnTo>
                    <a:pt x="0" y="824382"/>
                  </a:lnTo>
                  <a:lnTo>
                    <a:pt x="66154" y="793826"/>
                  </a:lnTo>
                  <a:lnTo>
                    <a:pt x="52730" y="786358"/>
                  </a:lnTo>
                  <a:lnTo>
                    <a:pt x="462991" y="485749"/>
                  </a:lnTo>
                  <a:close/>
                </a:path>
                <a:path w="1125220" h="824864">
                  <a:moveTo>
                    <a:pt x="1125067" y="0"/>
                  </a:moveTo>
                  <a:lnTo>
                    <a:pt x="1067485" y="25958"/>
                  </a:lnTo>
                  <a:lnTo>
                    <a:pt x="1082052" y="30784"/>
                  </a:lnTo>
                  <a:lnTo>
                    <a:pt x="725157" y="292239"/>
                  </a:lnTo>
                  <a:lnTo>
                    <a:pt x="726300" y="292696"/>
                  </a:lnTo>
                  <a:lnTo>
                    <a:pt x="1083221" y="31165"/>
                  </a:lnTo>
                  <a:lnTo>
                    <a:pt x="1097889" y="36042"/>
                  </a:lnTo>
                  <a:lnTo>
                    <a:pt x="112506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21533" y="3019693"/>
              <a:ext cx="194123" cy="123314"/>
            </a:xfrm>
            <a:prstGeom prst="rect">
              <a:avLst/>
            </a:prstGeom>
          </p:spPr>
        </p:pic>
      </p:grp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8901" y="653651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060" y="677339"/>
            <a:ext cx="1129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3320" y="615408"/>
            <a:ext cx="5373370" cy="353060"/>
          </a:xfrm>
          <a:custGeom>
            <a:avLst/>
            <a:gdLst/>
            <a:ahLst/>
            <a:cxnLst/>
            <a:rect l="l" t="t" r="r" b="b"/>
            <a:pathLst>
              <a:path w="5373370" h="353059">
                <a:moveTo>
                  <a:pt x="0" y="0"/>
                </a:moveTo>
                <a:lnTo>
                  <a:pt x="5373025" y="0"/>
                </a:lnTo>
                <a:lnTo>
                  <a:pt x="5373025" y="352612"/>
                </a:lnTo>
                <a:lnTo>
                  <a:pt x="0" y="35261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1737" y="671899"/>
            <a:ext cx="35579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https://technologystudent.com/despro_3/curve1.html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66530" y="61911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84773" y="1686467"/>
            <a:ext cx="26034" cy="103505"/>
          </a:xfrm>
          <a:custGeom>
            <a:avLst/>
            <a:gdLst/>
            <a:ahLst/>
            <a:cxnLst/>
            <a:rect l="l" t="t" r="r" b="b"/>
            <a:pathLst>
              <a:path w="26035" h="103505">
                <a:moveTo>
                  <a:pt x="25783" y="0"/>
                </a:moveTo>
                <a:lnTo>
                  <a:pt x="0" y="0"/>
                </a:lnTo>
                <a:lnTo>
                  <a:pt x="0" y="103129"/>
                </a:lnTo>
                <a:lnTo>
                  <a:pt x="25783" y="103129"/>
                </a:lnTo>
                <a:lnTo>
                  <a:pt x="2578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>
            <a:grpSpLocks noGrp="1" noUngrp="1" noRot="1" noMove="1" noResize="1"/>
          </p:cNvGrpSpPr>
          <p:nvPr/>
        </p:nvGrpSpPr>
        <p:grpSpPr>
          <a:xfrm>
            <a:off x="5620320" y="874321"/>
            <a:ext cx="1186180" cy="1186180"/>
            <a:chOff x="5620320" y="874321"/>
            <a:chExt cx="1186180" cy="1186180"/>
          </a:xfrm>
        </p:grpSpPr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0320" y="874321"/>
              <a:ext cx="1186180" cy="1186180"/>
            </a:xfrm>
            <a:custGeom>
              <a:avLst/>
              <a:gdLst/>
              <a:ahLst/>
              <a:cxnLst/>
              <a:rect l="l" t="t" r="r" b="b"/>
              <a:pathLst>
                <a:path w="1186179" h="1186180">
                  <a:moveTo>
                    <a:pt x="1185990" y="0"/>
                  </a:moveTo>
                  <a:lnTo>
                    <a:pt x="0" y="0"/>
                  </a:lnTo>
                  <a:lnTo>
                    <a:pt x="0" y="1185990"/>
                  </a:lnTo>
                  <a:lnTo>
                    <a:pt x="1185990" y="1185990"/>
                  </a:lnTo>
                  <a:lnTo>
                    <a:pt x="11859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938778"/>
              <a:ext cx="1057275" cy="464184"/>
            </a:xfrm>
            <a:custGeom>
              <a:avLst/>
              <a:gdLst/>
              <a:ahLst/>
              <a:cxnLst/>
              <a:rect l="l" t="t" r="r" b="b"/>
              <a:pathLst>
                <a:path w="1057275" h="464184">
                  <a:moveTo>
                    <a:pt x="25781" y="309397"/>
                  </a:moveTo>
                  <a:lnTo>
                    <a:pt x="0" y="309397"/>
                  </a:lnTo>
                  <a:lnTo>
                    <a:pt x="0" y="335178"/>
                  </a:lnTo>
                  <a:lnTo>
                    <a:pt x="25781" y="335178"/>
                  </a:lnTo>
                  <a:lnTo>
                    <a:pt x="25781" y="309397"/>
                  </a:lnTo>
                  <a:close/>
                </a:path>
                <a:path w="1057275" h="464184">
                  <a:moveTo>
                    <a:pt x="25781" y="232041"/>
                  </a:moveTo>
                  <a:lnTo>
                    <a:pt x="0" y="232041"/>
                  </a:lnTo>
                  <a:lnTo>
                    <a:pt x="0" y="283616"/>
                  </a:lnTo>
                  <a:lnTo>
                    <a:pt x="25781" y="283616"/>
                  </a:lnTo>
                  <a:lnTo>
                    <a:pt x="25781" y="232041"/>
                  </a:lnTo>
                  <a:close/>
                </a:path>
                <a:path w="1057275" h="464184">
                  <a:moveTo>
                    <a:pt x="77343" y="283616"/>
                  </a:moveTo>
                  <a:lnTo>
                    <a:pt x="51562" y="283616"/>
                  </a:lnTo>
                  <a:lnTo>
                    <a:pt x="51562" y="309397"/>
                  </a:lnTo>
                  <a:lnTo>
                    <a:pt x="77343" y="309397"/>
                  </a:lnTo>
                  <a:lnTo>
                    <a:pt x="77343" y="283616"/>
                  </a:lnTo>
                  <a:close/>
                </a:path>
                <a:path w="1057275" h="464184">
                  <a:moveTo>
                    <a:pt x="232041" y="257822"/>
                  </a:moveTo>
                  <a:lnTo>
                    <a:pt x="206260" y="257822"/>
                  </a:lnTo>
                  <a:lnTo>
                    <a:pt x="206260" y="283616"/>
                  </a:lnTo>
                  <a:lnTo>
                    <a:pt x="206260" y="309397"/>
                  </a:lnTo>
                  <a:lnTo>
                    <a:pt x="180479" y="309397"/>
                  </a:lnTo>
                  <a:lnTo>
                    <a:pt x="154686" y="309397"/>
                  </a:lnTo>
                  <a:lnTo>
                    <a:pt x="154686" y="283616"/>
                  </a:lnTo>
                  <a:lnTo>
                    <a:pt x="180479" y="283616"/>
                  </a:lnTo>
                  <a:lnTo>
                    <a:pt x="206260" y="283616"/>
                  </a:lnTo>
                  <a:lnTo>
                    <a:pt x="206260" y="257822"/>
                  </a:lnTo>
                  <a:lnTo>
                    <a:pt x="206260" y="206260"/>
                  </a:lnTo>
                  <a:lnTo>
                    <a:pt x="180479" y="206260"/>
                  </a:lnTo>
                  <a:lnTo>
                    <a:pt x="154686" y="206260"/>
                  </a:lnTo>
                  <a:lnTo>
                    <a:pt x="154686" y="232041"/>
                  </a:lnTo>
                  <a:lnTo>
                    <a:pt x="180479" y="232041"/>
                  </a:lnTo>
                  <a:lnTo>
                    <a:pt x="180479" y="257822"/>
                  </a:lnTo>
                  <a:lnTo>
                    <a:pt x="154686" y="257822"/>
                  </a:lnTo>
                  <a:lnTo>
                    <a:pt x="154686" y="232041"/>
                  </a:lnTo>
                  <a:lnTo>
                    <a:pt x="128905" y="232041"/>
                  </a:lnTo>
                  <a:lnTo>
                    <a:pt x="128905" y="257822"/>
                  </a:lnTo>
                  <a:lnTo>
                    <a:pt x="103124" y="257822"/>
                  </a:lnTo>
                  <a:lnTo>
                    <a:pt x="103124" y="232041"/>
                  </a:lnTo>
                  <a:lnTo>
                    <a:pt x="128905" y="232041"/>
                  </a:lnTo>
                  <a:lnTo>
                    <a:pt x="128905" y="206260"/>
                  </a:lnTo>
                  <a:lnTo>
                    <a:pt x="103124" y="206260"/>
                  </a:lnTo>
                  <a:lnTo>
                    <a:pt x="77343" y="206260"/>
                  </a:lnTo>
                  <a:lnTo>
                    <a:pt x="77343" y="232041"/>
                  </a:lnTo>
                  <a:lnTo>
                    <a:pt x="51562" y="232041"/>
                  </a:lnTo>
                  <a:lnTo>
                    <a:pt x="51562" y="257822"/>
                  </a:lnTo>
                  <a:lnTo>
                    <a:pt x="77343" y="257822"/>
                  </a:lnTo>
                  <a:lnTo>
                    <a:pt x="77343" y="283616"/>
                  </a:lnTo>
                  <a:lnTo>
                    <a:pt x="103124" y="283616"/>
                  </a:lnTo>
                  <a:lnTo>
                    <a:pt x="128905" y="283616"/>
                  </a:lnTo>
                  <a:lnTo>
                    <a:pt x="128905" y="309397"/>
                  </a:lnTo>
                  <a:lnTo>
                    <a:pt x="103124" y="309397"/>
                  </a:lnTo>
                  <a:lnTo>
                    <a:pt x="77343" y="309397"/>
                  </a:lnTo>
                  <a:lnTo>
                    <a:pt x="77343" y="335178"/>
                  </a:lnTo>
                  <a:lnTo>
                    <a:pt x="103124" y="335178"/>
                  </a:lnTo>
                  <a:lnTo>
                    <a:pt x="128905" y="335178"/>
                  </a:lnTo>
                  <a:lnTo>
                    <a:pt x="128905" y="360959"/>
                  </a:lnTo>
                  <a:lnTo>
                    <a:pt x="154686" y="360959"/>
                  </a:lnTo>
                  <a:lnTo>
                    <a:pt x="154686" y="335178"/>
                  </a:lnTo>
                  <a:lnTo>
                    <a:pt x="180479" y="335178"/>
                  </a:lnTo>
                  <a:lnTo>
                    <a:pt x="206260" y="335178"/>
                  </a:lnTo>
                  <a:lnTo>
                    <a:pt x="206260" y="386740"/>
                  </a:lnTo>
                  <a:lnTo>
                    <a:pt x="232041" y="386740"/>
                  </a:lnTo>
                  <a:lnTo>
                    <a:pt x="232041" y="257822"/>
                  </a:lnTo>
                  <a:close/>
                </a:path>
                <a:path w="1057275" h="464184">
                  <a:moveTo>
                    <a:pt x="232041" y="154698"/>
                  </a:moveTo>
                  <a:lnTo>
                    <a:pt x="206260" y="154698"/>
                  </a:lnTo>
                  <a:lnTo>
                    <a:pt x="206260" y="180479"/>
                  </a:lnTo>
                  <a:lnTo>
                    <a:pt x="232041" y="180479"/>
                  </a:lnTo>
                  <a:lnTo>
                    <a:pt x="232041" y="154698"/>
                  </a:lnTo>
                  <a:close/>
                </a:path>
                <a:path w="1057275" h="464184">
                  <a:moveTo>
                    <a:pt x="232041" y="51574"/>
                  </a:moveTo>
                  <a:lnTo>
                    <a:pt x="206260" y="51574"/>
                  </a:lnTo>
                  <a:lnTo>
                    <a:pt x="206260" y="103136"/>
                  </a:lnTo>
                  <a:lnTo>
                    <a:pt x="232041" y="103136"/>
                  </a:lnTo>
                  <a:lnTo>
                    <a:pt x="232041" y="51574"/>
                  </a:lnTo>
                  <a:close/>
                </a:path>
                <a:path w="1057275" h="464184">
                  <a:moveTo>
                    <a:pt x="257822" y="25781"/>
                  </a:moveTo>
                  <a:lnTo>
                    <a:pt x="232041" y="25781"/>
                  </a:lnTo>
                  <a:lnTo>
                    <a:pt x="232041" y="51574"/>
                  </a:lnTo>
                  <a:lnTo>
                    <a:pt x="257822" y="51574"/>
                  </a:lnTo>
                  <a:lnTo>
                    <a:pt x="257822" y="25781"/>
                  </a:lnTo>
                  <a:close/>
                </a:path>
                <a:path w="1057275" h="464184">
                  <a:moveTo>
                    <a:pt x="309384" y="0"/>
                  </a:moveTo>
                  <a:lnTo>
                    <a:pt x="283603" y="0"/>
                  </a:lnTo>
                  <a:lnTo>
                    <a:pt x="257822" y="0"/>
                  </a:lnTo>
                  <a:lnTo>
                    <a:pt x="257822" y="25781"/>
                  </a:lnTo>
                  <a:lnTo>
                    <a:pt x="283603" y="25781"/>
                  </a:lnTo>
                  <a:lnTo>
                    <a:pt x="309384" y="25781"/>
                  </a:lnTo>
                  <a:lnTo>
                    <a:pt x="309384" y="0"/>
                  </a:lnTo>
                  <a:close/>
                </a:path>
                <a:path w="1057275" h="464184">
                  <a:moveTo>
                    <a:pt x="335165" y="206260"/>
                  </a:moveTo>
                  <a:lnTo>
                    <a:pt x="309384" y="206260"/>
                  </a:lnTo>
                  <a:lnTo>
                    <a:pt x="309384" y="232041"/>
                  </a:lnTo>
                  <a:lnTo>
                    <a:pt x="335165" y="232041"/>
                  </a:lnTo>
                  <a:lnTo>
                    <a:pt x="335165" y="206260"/>
                  </a:lnTo>
                  <a:close/>
                </a:path>
                <a:path w="1057275" h="464184">
                  <a:moveTo>
                    <a:pt x="335165" y="25781"/>
                  </a:moveTo>
                  <a:lnTo>
                    <a:pt x="309384" y="25781"/>
                  </a:lnTo>
                  <a:lnTo>
                    <a:pt x="309384" y="51574"/>
                  </a:lnTo>
                  <a:lnTo>
                    <a:pt x="335165" y="51574"/>
                  </a:lnTo>
                  <a:lnTo>
                    <a:pt x="335165" y="25781"/>
                  </a:lnTo>
                  <a:close/>
                </a:path>
                <a:path w="1057275" h="464184">
                  <a:moveTo>
                    <a:pt x="360946" y="0"/>
                  </a:moveTo>
                  <a:lnTo>
                    <a:pt x="335165" y="0"/>
                  </a:lnTo>
                  <a:lnTo>
                    <a:pt x="335165" y="25781"/>
                  </a:lnTo>
                  <a:lnTo>
                    <a:pt x="360946" y="25781"/>
                  </a:lnTo>
                  <a:lnTo>
                    <a:pt x="360946" y="0"/>
                  </a:lnTo>
                  <a:close/>
                </a:path>
                <a:path w="1057275" h="464184">
                  <a:moveTo>
                    <a:pt x="386727" y="25781"/>
                  </a:moveTo>
                  <a:lnTo>
                    <a:pt x="360946" y="25781"/>
                  </a:lnTo>
                  <a:lnTo>
                    <a:pt x="360946" y="51574"/>
                  </a:lnTo>
                  <a:lnTo>
                    <a:pt x="386727" y="51574"/>
                  </a:lnTo>
                  <a:lnTo>
                    <a:pt x="386727" y="25781"/>
                  </a:lnTo>
                  <a:close/>
                </a:path>
                <a:path w="1057275" h="464184">
                  <a:moveTo>
                    <a:pt x="489864" y="154698"/>
                  </a:moveTo>
                  <a:lnTo>
                    <a:pt x="464083" y="154698"/>
                  </a:lnTo>
                  <a:lnTo>
                    <a:pt x="464083" y="180479"/>
                  </a:lnTo>
                  <a:lnTo>
                    <a:pt x="489864" y="180479"/>
                  </a:lnTo>
                  <a:lnTo>
                    <a:pt x="489864" y="154698"/>
                  </a:lnTo>
                  <a:close/>
                </a:path>
                <a:path w="1057275" h="464184">
                  <a:moveTo>
                    <a:pt x="567207" y="51574"/>
                  </a:moveTo>
                  <a:lnTo>
                    <a:pt x="541426" y="51574"/>
                  </a:lnTo>
                  <a:lnTo>
                    <a:pt x="515645" y="51574"/>
                  </a:lnTo>
                  <a:lnTo>
                    <a:pt x="515645" y="25781"/>
                  </a:lnTo>
                  <a:lnTo>
                    <a:pt x="489864" y="25781"/>
                  </a:lnTo>
                  <a:lnTo>
                    <a:pt x="489864" y="154698"/>
                  </a:lnTo>
                  <a:lnTo>
                    <a:pt x="515645" y="154698"/>
                  </a:lnTo>
                  <a:lnTo>
                    <a:pt x="515645" y="180479"/>
                  </a:lnTo>
                  <a:lnTo>
                    <a:pt x="541426" y="180479"/>
                  </a:lnTo>
                  <a:lnTo>
                    <a:pt x="541426" y="128917"/>
                  </a:lnTo>
                  <a:lnTo>
                    <a:pt x="567207" y="128917"/>
                  </a:lnTo>
                  <a:lnTo>
                    <a:pt x="567207" y="51574"/>
                  </a:lnTo>
                  <a:close/>
                </a:path>
                <a:path w="1057275" h="464184">
                  <a:moveTo>
                    <a:pt x="618769" y="25781"/>
                  </a:moveTo>
                  <a:lnTo>
                    <a:pt x="592988" y="25781"/>
                  </a:lnTo>
                  <a:lnTo>
                    <a:pt x="592988" y="0"/>
                  </a:lnTo>
                  <a:lnTo>
                    <a:pt x="567207" y="0"/>
                  </a:lnTo>
                  <a:lnTo>
                    <a:pt x="541426" y="0"/>
                  </a:lnTo>
                  <a:lnTo>
                    <a:pt x="541426" y="25781"/>
                  </a:lnTo>
                  <a:lnTo>
                    <a:pt x="567207" y="25781"/>
                  </a:lnTo>
                  <a:lnTo>
                    <a:pt x="567207" y="51574"/>
                  </a:lnTo>
                  <a:lnTo>
                    <a:pt x="592988" y="51574"/>
                  </a:lnTo>
                  <a:lnTo>
                    <a:pt x="618769" y="51574"/>
                  </a:lnTo>
                  <a:lnTo>
                    <a:pt x="618769" y="25781"/>
                  </a:lnTo>
                  <a:close/>
                </a:path>
                <a:path w="1057275" h="464184">
                  <a:moveTo>
                    <a:pt x="644550" y="309397"/>
                  </a:moveTo>
                  <a:lnTo>
                    <a:pt x="618769" y="309397"/>
                  </a:lnTo>
                  <a:lnTo>
                    <a:pt x="618769" y="335178"/>
                  </a:lnTo>
                  <a:lnTo>
                    <a:pt x="592988" y="335178"/>
                  </a:lnTo>
                  <a:lnTo>
                    <a:pt x="592988" y="257822"/>
                  </a:lnTo>
                  <a:lnTo>
                    <a:pt x="567207" y="257822"/>
                  </a:lnTo>
                  <a:lnTo>
                    <a:pt x="567207" y="283616"/>
                  </a:lnTo>
                  <a:lnTo>
                    <a:pt x="541426" y="283616"/>
                  </a:lnTo>
                  <a:lnTo>
                    <a:pt x="541426" y="360959"/>
                  </a:lnTo>
                  <a:lnTo>
                    <a:pt x="567207" y="360959"/>
                  </a:lnTo>
                  <a:lnTo>
                    <a:pt x="567207" y="386740"/>
                  </a:lnTo>
                  <a:lnTo>
                    <a:pt x="592988" y="386740"/>
                  </a:lnTo>
                  <a:lnTo>
                    <a:pt x="592988" y="360959"/>
                  </a:lnTo>
                  <a:lnTo>
                    <a:pt x="618769" y="360959"/>
                  </a:lnTo>
                  <a:lnTo>
                    <a:pt x="644550" y="360959"/>
                  </a:lnTo>
                  <a:lnTo>
                    <a:pt x="644550" y="309397"/>
                  </a:lnTo>
                  <a:close/>
                </a:path>
                <a:path w="1057275" h="464184">
                  <a:moveTo>
                    <a:pt x="644550" y="154698"/>
                  </a:moveTo>
                  <a:lnTo>
                    <a:pt x="618769" y="154698"/>
                  </a:lnTo>
                  <a:lnTo>
                    <a:pt x="618769" y="180479"/>
                  </a:lnTo>
                  <a:lnTo>
                    <a:pt x="644550" y="180479"/>
                  </a:lnTo>
                  <a:lnTo>
                    <a:pt x="644550" y="154698"/>
                  </a:lnTo>
                  <a:close/>
                </a:path>
                <a:path w="1057275" h="464184">
                  <a:moveTo>
                    <a:pt x="670344" y="257822"/>
                  </a:moveTo>
                  <a:lnTo>
                    <a:pt x="644550" y="257822"/>
                  </a:lnTo>
                  <a:lnTo>
                    <a:pt x="644550" y="206260"/>
                  </a:lnTo>
                  <a:lnTo>
                    <a:pt x="618769" y="206260"/>
                  </a:lnTo>
                  <a:lnTo>
                    <a:pt x="618769" y="283616"/>
                  </a:lnTo>
                  <a:lnTo>
                    <a:pt x="644550" y="283616"/>
                  </a:lnTo>
                  <a:lnTo>
                    <a:pt x="670344" y="283616"/>
                  </a:lnTo>
                  <a:lnTo>
                    <a:pt x="670344" y="257822"/>
                  </a:lnTo>
                  <a:close/>
                </a:path>
                <a:path w="1057275" h="464184">
                  <a:moveTo>
                    <a:pt x="670344" y="103136"/>
                  </a:moveTo>
                  <a:lnTo>
                    <a:pt x="644550" y="103136"/>
                  </a:lnTo>
                  <a:lnTo>
                    <a:pt x="618769" y="103136"/>
                  </a:lnTo>
                  <a:lnTo>
                    <a:pt x="618769" y="77355"/>
                  </a:lnTo>
                  <a:lnTo>
                    <a:pt x="592988" y="77355"/>
                  </a:lnTo>
                  <a:lnTo>
                    <a:pt x="592988" y="128917"/>
                  </a:lnTo>
                  <a:lnTo>
                    <a:pt x="567207" y="128917"/>
                  </a:lnTo>
                  <a:lnTo>
                    <a:pt x="567207" y="180479"/>
                  </a:lnTo>
                  <a:lnTo>
                    <a:pt x="592988" y="180479"/>
                  </a:lnTo>
                  <a:lnTo>
                    <a:pt x="592988" y="154698"/>
                  </a:lnTo>
                  <a:lnTo>
                    <a:pt x="618769" y="154698"/>
                  </a:lnTo>
                  <a:lnTo>
                    <a:pt x="618769" y="128917"/>
                  </a:lnTo>
                  <a:lnTo>
                    <a:pt x="644550" y="128917"/>
                  </a:lnTo>
                  <a:lnTo>
                    <a:pt x="670344" y="128917"/>
                  </a:lnTo>
                  <a:lnTo>
                    <a:pt x="670344" y="103136"/>
                  </a:lnTo>
                  <a:close/>
                </a:path>
                <a:path w="1057275" h="464184">
                  <a:moveTo>
                    <a:pt x="696125" y="309397"/>
                  </a:moveTo>
                  <a:lnTo>
                    <a:pt x="670344" y="309397"/>
                  </a:lnTo>
                  <a:lnTo>
                    <a:pt x="670344" y="335178"/>
                  </a:lnTo>
                  <a:lnTo>
                    <a:pt x="696125" y="335178"/>
                  </a:lnTo>
                  <a:lnTo>
                    <a:pt x="696125" y="309397"/>
                  </a:lnTo>
                  <a:close/>
                </a:path>
                <a:path w="1057275" h="464184">
                  <a:moveTo>
                    <a:pt x="696125" y="0"/>
                  </a:moveTo>
                  <a:lnTo>
                    <a:pt x="670344" y="0"/>
                  </a:lnTo>
                  <a:lnTo>
                    <a:pt x="644550" y="0"/>
                  </a:lnTo>
                  <a:lnTo>
                    <a:pt x="618769" y="0"/>
                  </a:lnTo>
                  <a:lnTo>
                    <a:pt x="618769" y="25781"/>
                  </a:lnTo>
                  <a:lnTo>
                    <a:pt x="644550" y="25781"/>
                  </a:lnTo>
                  <a:lnTo>
                    <a:pt x="644550" y="77355"/>
                  </a:lnTo>
                  <a:lnTo>
                    <a:pt x="670344" y="77355"/>
                  </a:lnTo>
                  <a:lnTo>
                    <a:pt x="670344" y="103136"/>
                  </a:lnTo>
                  <a:lnTo>
                    <a:pt x="696125" y="103136"/>
                  </a:lnTo>
                  <a:lnTo>
                    <a:pt x="696125" y="0"/>
                  </a:lnTo>
                  <a:close/>
                </a:path>
                <a:path w="1057275" h="464184">
                  <a:moveTo>
                    <a:pt x="721906" y="232041"/>
                  </a:moveTo>
                  <a:lnTo>
                    <a:pt x="696125" y="232041"/>
                  </a:lnTo>
                  <a:lnTo>
                    <a:pt x="696125" y="309397"/>
                  </a:lnTo>
                  <a:lnTo>
                    <a:pt x="721906" y="309397"/>
                  </a:lnTo>
                  <a:lnTo>
                    <a:pt x="721906" y="232041"/>
                  </a:lnTo>
                  <a:close/>
                </a:path>
                <a:path w="1057275" h="464184">
                  <a:moveTo>
                    <a:pt x="773468" y="335178"/>
                  </a:moveTo>
                  <a:lnTo>
                    <a:pt x="747687" y="335178"/>
                  </a:lnTo>
                  <a:lnTo>
                    <a:pt x="747687" y="309397"/>
                  </a:lnTo>
                  <a:lnTo>
                    <a:pt x="721906" y="309397"/>
                  </a:lnTo>
                  <a:lnTo>
                    <a:pt x="721906" y="386740"/>
                  </a:lnTo>
                  <a:lnTo>
                    <a:pt x="747687" y="386740"/>
                  </a:lnTo>
                  <a:lnTo>
                    <a:pt x="773468" y="386740"/>
                  </a:lnTo>
                  <a:lnTo>
                    <a:pt x="773468" y="335178"/>
                  </a:lnTo>
                  <a:close/>
                </a:path>
                <a:path w="1057275" h="464184">
                  <a:moveTo>
                    <a:pt x="799249" y="51574"/>
                  </a:moveTo>
                  <a:lnTo>
                    <a:pt x="773468" y="51574"/>
                  </a:lnTo>
                  <a:lnTo>
                    <a:pt x="773468" y="25781"/>
                  </a:lnTo>
                  <a:lnTo>
                    <a:pt x="747687" y="25781"/>
                  </a:lnTo>
                  <a:lnTo>
                    <a:pt x="747687" y="77355"/>
                  </a:lnTo>
                  <a:lnTo>
                    <a:pt x="773468" y="77355"/>
                  </a:lnTo>
                  <a:lnTo>
                    <a:pt x="799249" y="77355"/>
                  </a:lnTo>
                  <a:lnTo>
                    <a:pt x="799249" y="51574"/>
                  </a:lnTo>
                  <a:close/>
                </a:path>
                <a:path w="1057275" h="464184">
                  <a:moveTo>
                    <a:pt x="799249" y="0"/>
                  </a:moveTo>
                  <a:lnTo>
                    <a:pt x="773468" y="0"/>
                  </a:lnTo>
                  <a:lnTo>
                    <a:pt x="773468" y="25781"/>
                  </a:lnTo>
                  <a:lnTo>
                    <a:pt x="799249" y="25781"/>
                  </a:lnTo>
                  <a:lnTo>
                    <a:pt x="799249" y="0"/>
                  </a:lnTo>
                  <a:close/>
                </a:path>
                <a:path w="1057275" h="464184">
                  <a:moveTo>
                    <a:pt x="825030" y="103136"/>
                  </a:moveTo>
                  <a:lnTo>
                    <a:pt x="799249" y="103136"/>
                  </a:lnTo>
                  <a:lnTo>
                    <a:pt x="773468" y="103136"/>
                  </a:lnTo>
                  <a:lnTo>
                    <a:pt x="747687" y="103136"/>
                  </a:lnTo>
                  <a:lnTo>
                    <a:pt x="747687" y="77355"/>
                  </a:lnTo>
                  <a:lnTo>
                    <a:pt x="721906" y="77355"/>
                  </a:lnTo>
                  <a:lnTo>
                    <a:pt x="721906" y="128917"/>
                  </a:lnTo>
                  <a:lnTo>
                    <a:pt x="747687" y="128917"/>
                  </a:lnTo>
                  <a:lnTo>
                    <a:pt x="747687" y="154698"/>
                  </a:lnTo>
                  <a:lnTo>
                    <a:pt x="773468" y="154698"/>
                  </a:lnTo>
                  <a:lnTo>
                    <a:pt x="773468" y="128917"/>
                  </a:lnTo>
                  <a:lnTo>
                    <a:pt x="799249" y="128917"/>
                  </a:lnTo>
                  <a:lnTo>
                    <a:pt x="825030" y="128917"/>
                  </a:lnTo>
                  <a:lnTo>
                    <a:pt x="825030" y="103136"/>
                  </a:lnTo>
                  <a:close/>
                </a:path>
                <a:path w="1057275" h="464184">
                  <a:moveTo>
                    <a:pt x="825030" y="25781"/>
                  </a:moveTo>
                  <a:lnTo>
                    <a:pt x="799249" y="25781"/>
                  </a:lnTo>
                  <a:lnTo>
                    <a:pt x="799249" y="51574"/>
                  </a:lnTo>
                  <a:lnTo>
                    <a:pt x="825030" y="51574"/>
                  </a:lnTo>
                  <a:lnTo>
                    <a:pt x="825030" y="25781"/>
                  </a:lnTo>
                  <a:close/>
                </a:path>
                <a:path w="1057275" h="464184">
                  <a:moveTo>
                    <a:pt x="850811" y="206260"/>
                  </a:moveTo>
                  <a:lnTo>
                    <a:pt x="825030" y="206260"/>
                  </a:lnTo>
                  <a:lnTo>
                    <a:pt x="825030" y="180479"/>
                  </a:lnTo>
                  <a:lnTo>
                    <a:pt x="799249" y="180479"/>
                  </a:lnTo>
                  <a:lnTo>
                    <a:pt x="799249" y="154698"/>
                  </a:lnTo>
                  <a:lnTo>
                    <a:pt x="773468" y="154698"/>
                  </a:lnTo>
                  <a:lnTo>
                    <a:pt x="773468" y="206260"/>
                  </a:lnTo>
                  <a:lnTo>
                    <a:pt x="799249" y="206260"/>
                  </a:lnTo>
                  <a:lnTo>
                    <a:pt x="799249" y="232041"/>
                  </a:lnTo>
                  <a:lnTo>
                    <a:pt x="773468" y="232041"/>
                  </a:lnTo>
                  <a:lnTo>
                    <a:pt x="773468" y="206260"/>
                  </a:lnTo>
                  <a:lnTo>
                    <a:pt x="747687" y="206260"/>
                  </a:lnTo>
                  <a:lnTo>
                    <a:pt x="747687" y="154698"/>
                  </a:lnTo>
                  <a:lnTo>
                    <a:pt x="721906" y="154698"/>
                  </a:lnTo>
                  <a:lnTo>
                    <a:pt x="721906" y="180479"/>
                  </a:lnTo>
                  <a:lnTo>
                    <a:pt x="696125" y="180479"/>
                  </a:lnTo>
                  <a:lnTo>
                    <a:pt x="696125" y="128917"/>
                  </a:lnTo>
                  <a:lnTo>
                    <a:pt x="670344" y="128917"/>
                  </a:lnTo>
                  <a:lnTo>
                    <a:pt x="670344" y="180479"/>
                  </a:lnTo>
                  <a:lnTo>
                    <a:pt x="644550" y="180479"/>
                  </a:lnTo>
                  <a:lnTo>
                    <a:pt x="644550" y="206260"/>
                  </a:lnTo>
                  <a:lnTo>
                    <a:pt x="670344" y="206260"/>
                  </a:lnTo>
                  <a:lnTo>
                    <a:pt x="696125" y="206260"/>
                  </a:lnTo>
                  <a:lnTo>
                    <a:pt x="721906" y="206260"/>
                  </a:lnTo>
                  <a:lnTo>
                    <a:pt x="721906" y="232041"/>
                  </a:lnTo>
                  <a:lnTo>
                    <a:pt x="747687" y="232041"/>
                  </a:lnTo>
                  <a:lnTo>
                    <a:pt x="747687" y="257822"/>
                  </a:lnTo>
                  <a:lnTo>
                    <a:pt x="773468" y="257822"/>
                  </a:lnTo>
                  <a:lnTo>
                    <a:pt x="799249" y="257822"/>
                  </a:lnTo>
                  <a:lnTo>
                    <a:pt x="825030" y="257822"/>
                  </a:lnTo>
                  <a:lnTo>
                    <a:pt x="825030" y="232041"/>
                  </a:lnTo>
                  <a:lnTo>
                    <a:pt x="850811" y="232041"/>
                  </a:lnTo>
                  <a:lnTo>
                    <a:pt x="850811" y="206260"/>
                  </a:lnTo>
                  <a:close/>
                </a:path>
                <a:path w="1057275" h="464184">
                  <a:moveTo>
                    <a:pt x="850811" y="128917"/>
                  </a:moveTo>
                  <a:lnTo>
                    <a:pt x="825030" y="128917"/>
                  </a:lnTo>
                  <a:lnTo>
                    <a:pt x="825030" y="180479"/>
                  </a:lnTo>
                  <a:lnTo>
                    <a:pt x="850811" y="180479"/>
                  </a:lnTo>
                  <a:lnTo>
                    <a:pt x="850811" y="128917"/>
                  </a:lnTo>
                  <a:close/>
                </a:path>
                <a:path w="1057275" h="464184">
                  <a:moveTo>
                    <a:pt x="850811" y="77355"/>
                  </a:moveTo>
                  <a:lnTo>
                    <a:pt x="825030" y="77355"/>
                  </a:lnTo>
                  <a:lnTo>
                    <a:pt x="825030" y="103136"/>
                  </a:lnTo>
                  <a:lnTo>
                    <a:pt x="850811" y="103136"/>
                  </a:lnTo>
                  <a:lnTo>
                    <a:pt x="850811" y="77355"/>
                  </a:lnTo>
                  <a:close/>
                </a:path>
                <a:path w="1057275" h="464184">
                  <a:moveTo>
                    <a:pt x="850811" y="0"/>
                  </a:moveTo>
                  <a:lnTo>
                    <a:pt x="825030" y="0"/>
                  </a:lnTo>
                  <a:lnTo>
                    <a:pt x="825030" y="25781"/>
                  </a:lnTo>
                  <a:lnTo>
                    <a:pt x="850811" y="25781"/>
                  </a:lnTo>
                  <a:lnTo>
                    <a:pt x="850811" y="0"/>
                  </a:lnTo>
                  <a:close/>
                </a:path>
                <a:path w="1057275" h="464184">
                  <a:moveTo>
                    <a:pt x="876592" y="360959"/>
                  </a:moveTo>
                  <a:lnTo>
                    <a:pt x="850811" y="360959"/>
                  </a:lnTo>
                  <a:lnTo>
                    <a:pt x="850811" y="335178"/>
                  </a:lnTo>
                  <a:lnTo>
                    <a:pt x="825030" y="335178"/>
                  </a:lnTo>
                  <a:lnTo>
                    <a:pt x="825030" y="412521"/>
                  </a:lnTo>
                  <a:lnTo>
                    <a:pt x="850811" y="412521"/>
                  </a:lnTo>
                  <a:lnTo>
                    <a:pt x="850811" y="464083"/>
                  </a:lnTo>
                  <a:lnTo>
                    <a:pt x="876592" y="464083"/>
                  </a:lnTo>
                  <a:lnTo>
                    <a:pt x="876592" y="360959"/>
                  </a:lnTo>
                  <a:close/>
                </a:path>
                <a:path w="1057275" h="464184">
                  <a:moveTo>
                    <a:pt x="876592" y="232041"/>
                  </a:moveTo>
                  <a:lnTo>
                    <a:pt x="850811" y="232041"/>
                  </a:lnTo>
                  <a:lnTo>
                    <a:pt x="850811" y="257822"/>
                  </a:lnTo>
                  <a:lnTo>
                    <a:pt x="876592" y="257822"/>
                  </a:lnTo>
                  <a:lnTo>
                    <a:pt x="876592" y="232041"/>
                  </a:lnTo>
                  <a:close/>
                </a:path>
                <a:path w="1057275" h="464184">
                  <a:moveTo>
                    <a:pt x="1005509" y="206260"/>
                  </a:moveTo>
                  <a:lnTo>
                    <a:pt x="979728" y="206260"/>
                  </a:lnTo>
                  <a:lnTo>
                    <a:pt x="953947" y="206260"/>
                  </a:lnTo>
                  <a:lnTo>
                    <a:pt x="953947" y="232041"/>
                  </a:lnTo>
                  <a:lnTo>
                    <a:pt x="979728" y="232041"/>
                  </a:lnTo>
                  <a:lnTo>
                    <a:pt x="1005509" y="232041"/>
                  </a:lnTo>
                  <a:lnTo>
                    <a:pt x="1005509" y="206260"/>
                  </a:lnTo>
                  <a:close/>
                </a:path>
                <a:path w="1057275" h="464184">
                  <a:moveTo>
                    <a:pt x="1057071" y="283616"/>
                  </a:moveTo>
                  <a:lnTo>
                    <a:pt x="1031290" y="283616"/>
                  </a:lnTo>
                  <a:lnTo>
                    <a:pt x="1031290" y="257822"/>
                  </a:lnTo>
                  <a:lnTo>
                    <a:pt x="1005509" y="257822"/>
                  </a:lnTo>
                  <a:lnTo>
                    <a:pt x="979728" y="257822"/>
                  </a:lnTo>
                  <a:lnTo>
                    <a:pt x="979728" y="283616"/>
                  </a:lnTo>
                  <a:lnTo>
                    <a:pt x="1005509" y="283616"/>
                  </a:lnTo>
                  <a:lnTo>
                    <a:pt x="1005509" y="335178"/>
                  </a:lnTo>
                  <a:lnTo>
                    <a:pt x="1031290" y="335178"/>
                  </a:lnTo>
                  <a:lnTo>
                    <a:pt x="1031290" y="386740"/>
                  </a:lnTo>
                  <a:lnTo>
                    <a:pt x="1057071" y="386740"/>
                  </a:lnTo>
                  <a:lnTo>
                    <a:pt x="1057071" y="2836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1170820"/>
              <a:ext cx="1057275" cy="412750"/>
            </a:xfrm>
            <a:custGeom>
              <a:avLst/>
              <a:gdLst/>
              <a:ahLst/>
              <a:cxnLst/>
              <a:rect l="l" t="t" r="r" b="b"/>
              <a:pathLst>
                <a:path w="1057275" h="412750">
                  <a:moveTo>
                    <a:pt x="25781" y="257822"/>
                  </a:moveTo>
                  <a:lnTo>
                    <a:pt x="0" y="257822"/>
                  </a:lnTo>
                  <a:lnTo>
                    <a:pt x="0" y="283616"/>
                  </a:lnTo>
                  <a:lnTo>
                    <a:pt x="25781" y="283616"/>
                  </a:lnTo>
                  <a:lnTo>
                    <a:pt x="25781" y="257822"/>
                  </a:lnTo>
                  <a:close/>
                </a:path>
                <a:path w="1057275" h="412750">
                  <a:moveTo>
                    <a:pt x="77343" y="283616"/>
                  </a:moveTo>
                  <a:lnTo>
                    <a:pt x="51562" y="283616"/>
                  </a:lnTo>
                  <a:lnTo>
                    <a:pt x="51562" y="309397"/>
                  </a:lnTo>
                  <a:lnTo>
                    <a:pt x="77343" y="309397"/>
                  </a:lnTo>
                  <a:lnTo>
                    <a:pt x="77343" y="283616"/>
                  </a:lnTo>
                  <a:close/>
                </a:path>
                <a:path w="1057275" h="412750">
                  <a:moveTo>
                    <a:pt x="103124" y="206260"/>
                  </a:moveTo>
                  <a:lnTo>
                    <a:pt x="77343" y="206260"/>
                  </a:lnTo>
                  <a:lnTo>
                    <a:pt x="77343" y="257822"/>
                  </a:lnTo>
                  <a:lnTo>
                    <a:pt x="103124" y="257822"/>
                  </a:lnTo>
                  <a:lnTo>
                    <a:pt x="103124" y="206260"/>
                  </a:lnTo>
                  <a:close/>
                </a:path>
                <a:path w="1057275" h="412750">
                  <a:moveTo>
                    <a:pt x="154686" y="206260"/>
                  </a:moveTo>
                  <a:lnTo>
                    <a:pt x="128905" y="206260"/>
                  </a:lnTo>
                  <a:lnTo>
                    <a:pt x="128905" y="232041"/>
                  </a:lnTo>
                  <a:lnTo>
                    <a:pt x="154686" y="232041"/>
                  </a:lnTo>
                  <a:lnTo>
                    <a:pt x="154686" y="206260"/>
                  </a:lnTo>
                  <a:close/>
                </a:path>
                <a:path w="1057275" h="412750">
                  <a:moveTo>
                    <a:pt x="154686" y="154698"/>
                  </a:moveTo>
                  <a:lnTo>
                    <a:pt x="128905" y="154698"/>
                  </a:lnTo>
                  <a:lnTo>
                    <a:pt x="103124" y="154698"/>
                  </a:lnTo>
                  <a:lnTo>
                    <a:pt x="77343" y="154698"/>
                  </a:lnTo>
                  <a:lnTo>
                    <a:pt x="51562" y="154698"/>
                  </a:lnTo>
                  <a:lnTo>
                    <a:pt x="51562" y="103136"/>
                  </a:lnTo>
                  <a:lnTo>
                    <a:pt x="25781" y="103136"/>
                  </a:lnTo>
                  <a:lnTo>
                    <a:pt x="25781" y="128917"/>
                  </a:lnTo>
                  <a:lnTo>
                    <a:pt x="0" y="128917"/>
                  </a:lnTo>
                  <a:lnTo>
                    <a:pt x="0" y="206260"/>
                  </a:lnTo>
                  <a:lnTo>
                    <a:pt x="25781" y="206260"/>
                  </a:lnTo>
                  <a:lnTo>
                    <a:pt x="51562" y="206260"/>
                  </a:lnTo>
                  <a:lnTo>
                    <a:pt x="51562" y="180479"/>
                  </a:lnTo>
                  <a:lnTo>
                    <a:pt x="77343" y="180479"/>
                  </a:lnTo>
                  <a:lnTo>
                    <a:pt x="103124" y="180479"/>
                  </a:lnTo>
                  <a:lnTo>
                    <a:pt x="103124" y="206260"/>
                  </a:lnTo>
                  <a:lnTo>
                    <a:pt x="128905" y="206260"/>
                  </a:lnTo>
                  <a:lnTo>
                    <a:pt x="128905" y="180479"/>
                  </a:lnTo>
                  <a:lnTo>
                    <a:pt x="154686" y="180479"/>
                  </a:lnTo>
                  <a:lnTo>
                    <a:pt x="154686" y="154698"/>
                  </a:lnTo>
                  <a:close/>
                </a:path>
                <a:path w="1057275" h="412750">
                  <a:moveTo>
                    <a:pt x="180479" y="232041"/>
                  </a:moveTo>
                  <a:lnTo>
                    <a:pt x="154686" y="232041"/>
                  </a:lnTo>
                  <a:lnTo>
                    <a:pt x="154686" y="257822"/>
                  </a:lnTo>
                  <a:lnTo>
                    <a:pt x="180479" y="257822"/>
                  </a:lnTo>
                  <a:lnTo>
                    <a:pt x="180479" y="232041"/>
                  </a:lnTo>
                  <a:close/>
                </a:path>
                <a:path w="1057275" h="412750">
                  <a:moveTo>
                    <a:pt x="180479" y="180479"/>
                  </a:moveTo>
                  <a:lnTo>
                    <a:pt x="154686" y="180479"/>
                  </a:lnTo>
                  <a:lnTo>
                    <a:pt x="154686" y="206260"/>
                  </a:lnTo>
                  <a:lnTo>
                    <a:pt x="180479" y="206260"/>
                  </a:lnTo>
                  <a:lnTo>
                    <a:pt x="180479" y="180479"/>
                  </a:lnTo>
                  <a:close/>
                </a:path>
                <a:path w="1057275" h="412750">
                  <a:moveTo>
                    <a:pt x="180479" y="128917"/>
                  </a:moveTo>
                  <a:lnTo>
                    <a:pt x="154686" y="128917"/>
                  </a:lnTo>
                  <a:lnTo>
                    <a:pt x="154686" y="154698"/>
                  </a:lnTo>
                  <a:lnTo>
                    <a:pt x="180479" y="154698"/>
                  </a:lnTo>
                  <a:lnTo>
                    <a:pt x="180479" y="128917"/>
                  </a:lnTo>
                  <a:close/>
                </a:path>
                <a:path w="1057275" h="412750">
                  <a:moveTo>
                    <a:pt x="206260" y="154698"/>
                  </a:moveTo>
                  <a:lnTo>
                    <a:pt x="180479" y="154698"/>
                  </a:lnTo>
                  <a:lnTo>
                    <a:pt x="180479" y="180479"/>
                  </a:lnTo>
                  <a:lnTo>
                    <a:pt x="206260" y="180479"/>
                  </a:lnTo>
                  <a:lnTo>
                    <a:pt x="206260" y="154698"/>
                  </a:lnTo>
                  <a:close/>
                </a:path>
                <a:path w="1057275" h="412750">
                  <a:moveTo>
                    <a:pt x="257822" y="257822"/>
                  </a:moveTo>
                  <a:lnTo>
                    <a:pt x="232041" y="257822"/>
                  </a:lnTo>
                  <a:lnTo>
                    <a:pt x="232041" y="283616"/>
                  </a:lnTo>
                  <a:lnTo>
                    <a:pt x="257822" y="283616"/>
                  </a:lnTo>
                  <a:lnTo>
                    <a:pt x="257822" y="257822"/>
                  </a:lnTo>
                  <a:close/>
                </a:path>
                <a:path w="1057275" h="412750">
                  <a:moveTo>
                    <a:pt x="257822" y="154698"/>
                  </a:moveTo>
                  <a:lnTo>
                    <a:pt x="232041" y="154698"/>
                  </a:lnTo>
                  <a:lnTo>
                    <a:pt x="232041" y="206260"/>
                  </a:lnTo>
                  <a:lnTo>
                    <a:pt x="206260" y="206260"/>
                  </a:lnTo>
                  <a:lnTo>
                    <a:pt x="206260" y="232041"/>
                  </a:lnTo>
                  <a:lnTo>
                    <a:pt x="232041" y="232041"/>
                  </a:lnTo>
                  <a:lnTo>
                    <a:pt x="257822" y="232041"/>
                  </a:lnTo>
                  <a:lnTo>
                    <a:pt x="257822" y="154698"/>
                  </a:lnTo>
                  <a:close/>
                </a:path>
                <a:path w="1057275" h="412750">
                  <a:moveTo>
                    <a:pt x="283603" y="283616"/>
                  </a:moveTo>
                  <a:lnTo>
                    <a:pt x="257822" y="283616"/>
                  </a:lnTo>
                  <a:lnTo>
                    <a:pt x="257822" y="309397"/>
                  </a:lnTo>
                  <a:lnTo>
                    <a:pt x="283603" y="309397"/>
                  </a:lnTo>
                  <a:lnTo>
                    <a:pt x="283603" y="283616"/>
                  </a:lnTo>
                  <a:close/>
                </a:path>
                <a:path w="1057275" h="412750">
                  <a:moveTo>
                    <a:pt x="309384" y="154698"/>
                  </a:moveTo>
                  <a:lnTo>
                    <a:pt x="283603" y="154698"/>
                  </a:lnTo>
                  <a:lnTo>
                    <a:pt x="283603" y="180479"/>
                  </a:lnTo>
                  <a:lnTo>
                    <a:pt x="309384" y="180479"/>
                  </a:lnTo>
                  <a:lnTo>
                    <a:pt x="309384" y="154698"/>
                  </a:lnTo>
                  <a:close/>
                </a:path>
                <a:path w="1057275" h="412750">
                  <a:moveTo>
                    <a:pt x="386727" y="360959"/>
                  </a:moveTo>
                  <a:lnTo>
                    <a:pt x="360946" y="360959"/>
                  </a:lnTo>
                  <a:lnTo>
                    <a:pt x="360946" y="335178"/>
                  </a:lnTo>
                  <a:lnTo>
                    <a:pt x="335165" y="335178"/>
                  </a:lnTo>
                  <a:lnTo>
                    <a:pt x="335165" y="360959"/>
                  </a:lnTo>
                  <a:lnTo>
                    <a:pt x="309384" y="360959"/>
                  </a:lnTo>
                  <a:lnTo>
                    <a:pt x="309384" y="309397"/>
                  </a:lnTo>
                  <a:lnTo>
                    <a:pt x="283603" y="309397"/>
                  </a:lnTo>
                  <a:lnTo>
                    <a:pt x="283603" y="335178"/>
                  </a:lnTo>
                  <a:lnTo>
                    <a:pt x="257822" y="335178"/>
                  </a:lnTo>
                  <a:lnTo>
                    <a:pt x="257822" y="309397"/>
                  </a:lnTo>
                  <a:lnTo>
                    <a:pt x="232041" y="309397"/>
                  </a:lnTo>
                  <a:lnTo>
                    <a:pt x="232041" y="283616"/>
                  </a:lnTo>
                  <a:lnTo>
                    <a:pt x="206260" y="283616"/>
                  </a:lnTo>
                  <a:lnTo>
                    <a:pt x="206260" y="335178"/>
                  </a:lnTo>
                  <a:lnTo>
                    <a:pt x="232041" y="335178"/>
                  </a:lnTo>
                  <a:lnTo>
                    <a:pt x="232041" y="412521"/>
                  </a:lnTo>
                  <a:lnTo>
                    <a:pt x="257822" y="412521"/>
                  </a:lnTo>
                  <a:lnTo>
                    <a:pt x="257822" y="386740"/>
                  </a:lnTo>
                  <a:lnTo>
                    <a:pt x="283603" y="386740"/>
                  </a:lnTo>
                  <a:lnTo>
                    <a:pt x="283603" y="412521"/>
                  </a:lnTo>
                  <a:lnTo>
                    <a:pt x="309384" y="412521"/>
                  </a:lnTo>
                  <a:lnTo>
                    <a:pt x="309384" y="386740"/>
                  </a:lnTo>
                  <a:lnTo>
                    <a:pt x="335165" y="386740"/>
                  </a:lnTo>
                  <a:lnTo>
                    <a:pt x="360946" y="386740"/>
                  </a:lnTo>
                  <a:lnTo>
                    <a:pt x="386727" y="386740"/>
                  </a:lnTo>
                  <a:lnTo>
                    <a:pt x="386727" y="360959"/>
                  </a:lnTo>
                  <a:close/>
                </a:path>
                <a:path w="1057275" h="412750">
                  <a:moveTo>
                    <a:pt x="386727" y="283616"/>
                  </a:moveTo>
                  <a:lnTo>
                    <a:pt x="360946" y="283616"/>
                  </a:lnTo>
                  <a:lnTo>
                    <a:pt x="360946" y="309397"/>
                  </a:lnTo>
                  <a:lnTo>
                    <a:pt x="386727" y="309397"/>
                  </a:lnTo>
                  <a:lnTo>
                    <a:pt x="386727" y="283616"/>
                  </a:lnTo>
                  <a:close/>
                </a:path>
                <a:path w="1057275" h="412750">
                  <a:moveTo>
                    <a:pt x="412521" y="309397"/>
                  </a:moveTo>
                  <a:lnTo>
                    <a:pt x="386727" y="309397"/>
                  </a:lnTo>
                  <a:lnTo>
                    <a:pt x="386727" y="360959"/>
                  </a:lnTo>
                  <a:lnTo>
                    <a:pt x="412521" y="360959"/>
                  </a:lnTo>
                  <a:lnTo>
                    <a:pt x="412521" y="309397"/>
                  </a:lnTo>
                  <a:close/>
                </a:path>
                <a:path w="1057275" h="412750">
                  <a:moveTo>
                    <a:pt x="412521" y="257822"/>
                  </a:moveTo>
                  <a:lnTo>
                    <a:pt x="386727" y="257822"/>
                  </a:lnTo>
                  <a:lnTo>
                    <a:pt x="386727" y="283616"/>
                  </a:lnTo>
                  <a:lnTo>
                    <a:pt x="412521" y="283616"/>
                  </a:lnTo>
                  <a:lnTo>
                    <a:pt x="412521" y="257822"/>
                  </a:lnTo>
                  <a:close/>
                </a:path>
                <a:path w="1057275" h="412750">
                  <a:moveTo>
                    <a:pt x="464083" y="309397"/>
                  </a:moveTo>
                  <a:lnTo>
                    <a:pt x="438302" y="309397"/>
                  </a:lnTo>
                  <a:lnTo>
                    <a:pt x="438302" y="335178"/>
                  </a:lnTo>
                  <a:lnTo>
                    <a:pt x="464083" y="335178"/>
                  </a:lnTo>
                  <a:lnTo>
                    <a:pt x="464083" y="309397"/>
                  </a:lnTo>
                  <a:close/>
                </a:path>
                <a:path w="1057275" h="412750">
                  <a:moveTo>
                    <a:pt x="489864" y="51968"/>
                  </a:moveTo>
                  <a:lnTo>
                    <a:pt x="464083" y="51968"/>
                  </a:lnTo>
                  <a:lnTo>
                    <a:pt x="464083" y="181508"/>
                  </a:lnTo>
                  <a:lnTo>
                    <a:pt x="489864" y="181508"/>
                  </a:lnTo>
                  <a:lnTo>
                    <a:pt x="489864" y="51968"/>
                  </a:lnTo>
                  <a:close/>
                </a:path>
                <a:path w="1057275" h="412750">
                  <a:moveTo>
                    <a:pt x="592988" y="181508"/>
                  </a:moveTo>
                  <a:lnTo>
                    <a:pt x="567207" y="181508"/>
                  </a:lnTo>
                  <a:lnTo>
                    <a:pt x="567207" y="206908"/>
                  </a:lnTo>
                  <a:lnTo>
                    <a:pt x="541426" y="206908"/>
                  </a:lnTo>
                  <a:lnTo>
                    <a:pt x="541426" y="181508"/>
                  </a:lnTo>
                  <a:lnTo>
                    <a:pt x="515645" y="181508"/>
                  </a:lnTo>
                  <a:lnTo>
                    <a:pt x="515645" y="206908"/>
                  </a:lnTo>
                  <a:lnTo>
                    <a:pt x="489864" y="206908"/>
                  </a:lnTo>
                  <a:lnTo>
                    <a:pt x="464083" y="206908"/>
                  </a:lnTo>
                  <a:lnTo>
                    <a:pt x="438302" y="206908"/>
                  </a:lnTo>
                  <a:lnTo>
                    <a:pt x="438302" y="129438"/>
                  </a:lnTo>
                  <a:lnTo>
                    <a:pt x="412521" y="129438"/>
                  </a:lnTo>
                  <a:lnTo>
                    <a:pt x="386727" y="129438"/>
                  </a:lnTo>
                  <a:lnTo>
                    <a:pt x="360946" y="129438"/>
                  </a:lnTo>
                  <a:lnTo>
                    <a:pt x="360946" y="181508"/>
                  </a:lnTo>
                  <a:lnTo>
                    <a:pt x="386727" y="181508"/>
                  </a:lnTo>
                  <a:lnTo>
                    <a:pt x="386727" y="206260"/>
                  </a:lnTo>
                  <a:lnTo>
                    <a:pt x="360946" y="206260"/>
                  </a:lnTo>
                  <a:lnTo>
                    <a:pt x="335165" y="206260"/>
                  </a:lnTo>
                  <a:lnTo>
                    <a:pt x="309384" y="206260"/>
                  </a:lnTo>
                  <a:lnTo>
                    <a:pt x="283603" y="206260"/>
                  </a:lnTo>
                  <a:lnTo>
                    <a:pt x="283603" y="283616"/>
                  </a:lnTo>
                  <a:lnTo>
                    <a:pt x="309384" y="283616"/>
                  </a:lnTo>
                  <a:lnTo>
                    <a:pt x="309384" y="257822"/>
                  </a:lnTo>
                  <a:lnTo>
                    <a:pt x="335165" y="257822"/>
                  </a:lnTo>
                  <a:lnTo>
                    <a:pt x="335165" y="232041"/>
                  </a:lnTo>
                  <a:lnTo>
                    <a:pt x="360946" y="232041"/>
                  </a:lnTo>
                  <a:lnTo>
                    <a:pt x="386727" y="232041"/>
                  </a:lnTo>
                  <a:lnTo>
                    <a:pt x="386727" y="206908"/>
                  </a:lnTo>
                  <a:lnTo>
                    <a:pt x="412521" y="206908"/>
                  </a:lnTo>
                  <a:lnTo>
                    <a:pt x="412521" y="232308"/>
                  </a:lnTo>
                  <a:lnTo>
                    <a:pt x="438302" y="232308"/>
                  </a:lnTo>
                  <a:lnTo>
                    <a:pt x="438302" y="283616"/>
                  </a:lnTo>
                  <a:lnTo>
                    <a:pt x="412521" y="283616"/>
                  </a:lnTo>
                  <a:lnTo>
                    <a:pt x="412521" y="309397"/>
                  </a:lnTo>
                  <a:lnTo>
                    <a:pt x="438302" y="309397"/>
                  </a:lnTo>
                  <a:lnTo>
                    <a:pt x="438302" y="284378"/>
                  </a:lnTo>
                  <a:lnTo>
                    <a:pt x="464083" y="284378"/>
                  </a:lnTo>
                  <a:lnTo>
                    <a:pt x="464083" y="258978"/>
                  </a:lnTo>
                  <a:lnTo>
                    <a:pt x="489864" y="258978"/>
                  </a:lnTo>
                  <a:lnTo>
                    <a:pt x="489864" y="232308"/>
                  </a:lnTo>
                  <a:lnTo>
                    <a:pt x="515645" y="232308"/>
                  </a:lnTo>
                  <a:lnTo>
                    <a:pt x="515645" y="284378"/>
                  </a:lnTo>
                  <a:lnTo>
                    <a:pt x="541426" y="284378"/>
                  </a:lnTo>
                  <a:lnTo>
                    <a:pt x="541426" y="309778"/>
                  </a:lnTo>
                  <a:lnTo>
                    <a:pt x="515645" y="309778"/>
                  </a:lnTo>
                  <a:lnTo>
                    <a:pt x="515645" y="335178"/>
                  </a:lnTo>
                  <a:lnTo>
                    <a:pt x="541426" y="335178"/>
                  </a:lnTo>
                  <a:lnTo>
                    <a:pt x="567207" y="335178"/>
                  </a:lnTo>
                  <a:lnTo>
                    <a:pt x="567207" y="309778"/>
                  </a:lnTo>
                  <a:lnTo>
                    <a:pt x="592988" y="309778"/>
                  </a:lnTo>
                  <a:lnTo>
                    <a:pt x="592988" y="258978"/>
                  </a:lnTo>
                  <a:lnTo>
                    <a:pt x="567207" y="258978"/>
                  </a:lnTo>
                  <a:lnTo>
                    <a:pt x="541426" y="258978"/>
                  </a:lnTo>
                  <a:lnTo>
                    <a:pt x="541426" y="232308"/>
                  </a:lnTo>
                  <a:lnTo>
                    <a:pt x="567207" y="232308"/>
                  </a:lnTo>
                  <a:lnTo>
                    <a:pt x="592988" y="232308"/>
                  </a:lnTo>
                  <a:lnTo>
                    <a:pt x="592988" y="181508"/>
                  </a:lnTo>
                  <a:close/>
                </a:path>
                <a:path w="1057275" h="412750">
                  <a:moveTo>
                    <a:pt x="670344" y="128917"/>
                  </a:moveTo>
                  <a:lnTo>
                    <a:pt x="644550" y="128917"/>
                  </a:lnTo>
                  <a:lnTo>
                    <a:pt x="644550" y="154698"/>
                  </a:lnTo>
                  <a:lnTo>
                    <a:pt x="670344" y="154698"/>
                  </a:lnTo>
                  <a:lnTo>
                    <a:pt x="670344" y="128917"/>
                  </a:lnTo>
                  <a:close/>
                </a:path>
                <a:path w="1057275" h="412750">
                  <a:moveTo>
                    <a:pt x="721906" y="154698"/>
                  </a:moveTo>
                  <a:lnTo>
                    <a:pt x="696125" y="154698"/>
                  </a:lnTo>
                  <a:lnTo>
                    <a:pt x="670344" y="154698"/>
                  </a:lnTo>
                  <a:lnTo>
                    <a:pt x="670344" y="180479"/>
                  </a:lnTo>
                  <a:lnTo>
                    <a:pt x="696125" y="180479"/>
                  </a:lnTo>
                  <a:lnTo>
                    <a:pt x="721906" y="180479"/>
                  </a:lnTo>
                  <a:lnTo>
                    <a:pt x="721906" y="154698"/>
                  </a:lnTo>
                  <a:close/>
                </a:path>
                <a:path w="1057275" h="412750">
                  <a:moveTo>
                    <a:pt x="747687" y="180479"/>
                  </a:moveTo>
                  <a:lnTo>
                    <a:pt x="721906" y="180479"/>
                  </a:lnTo>
                  <a:lnTo>
                    <a:pt x="721906" y="206260"/>
                  </a:lnTo>
                  <a:lnTo>
                    <a:pt x="747687" y="206260"/>
                  </a:lnTo>
                  <a:lnTo>
                    <a:pt x="747687" y="180479"/>
                  </a:lnTo>
                  <a:close/>
                </a:path>
                <a:path w="1057275" h="412750">
                  <a:moveTo>
                    <a:pt x="799249" y="283616"/>
                  </a:moveTo>
                  <a:lnTo>
                    <a:pt x="773468" y="283616"/>
                  </a:lnTo>
                  <a:lnTo>
                    <a:pt x="773468" y="309397"/>
                  </a:lnTo>
                  <a:lnTo>
                    <a:pt x="799249" y="309397"/>
                  </a:lnTo>
                  <a:lnTo>
                    <a:pt x="799249" y="283616"/>
                  </a:lnTo>
                  <a:close/>
                </a:path>
                <a:path w="1057275" h="412750">
                  <a:moveTo>
                    <a:pt x="850811" y="103136"/>
                  </a:moveTo>
                  <a:lnTo>
                    <a:pt x="825030" y="103136"/>
                  </a:lnTo>
                  <a:lnTo>
                    <a:pt x="799249" y="103136"/>
                  </a:lnTo>
                  <a:lnTo>
                    <a:pt x="799249" y="154698"/>
                  </a:lnTo>
                  <a:lnTo>
                    <a:pt x="825030" y="154698"/>
                  </a:lnTo>
                  <a:lnTo>
                    <a:pt x="825030" y="180479"/>
                  </a:lnTo>
                  <a:lnTo>
                    <a:pt x="850811" y="180479"/>
                  </a:lnTo>
                  <a:lnTo>
                    <a:pt x="850811" y="103136"/>
                  </a:lnTo>
                  <a:close/>
                </a:path>
                <a:path w="1057275" h="412750">
                  <a:moveTo>
                    <a:pt x="902385" y="283616"/>
                  </a:moveTo>
                  <a:lnTo>
                    <a:pt x="876592" y="283616"/>
                  </a:lnTo>
                  <a:lnTo>
                    <a:pt x="876592" y="309397"/>
                  </a:lnTo>
                  <a:lnTo>
                    <a:pt x="902385" y="309397"/>
                  </a:lnTo>
                  <a:lnTo>
                    <a:pt x="902385" y="283616"/>
                  </a:lnTo>
                  <a:close/>
                </a:path>
                <a:path w="1057275" h="412750">
                  <a:moveTo>
                    <a:pt x="979728" y="51574"/>
                  </a:moveTo>
                  <a:lnTo>
                    <a:pt x="953947" y="51574"/>
                  </a:lnTo>
                  <a:lnTo>
                    <a:pt x="953947" y="0"/>
                  </a:lnTo>
                  <a:lnTo>
                    <a:pt x="928166" y="0"/>
                  </a:lnTo>
                  <a:lnTo>
                    <a:pt x="902385" y="0"/>
                  </a:lnTo>
                  <a:lnTo>
                    <a:pt x="902385" y="25781"/>
                  </a:lnTo>
                  <a:lnTo>
                    <a:pt x="876592" y="25781"/>
                  </a:lnTo>
                  <a:lnTo>
                    <a:pt x="876592" y="51574"/>
                  </a:lnTo>
                  <a:lnTo>
                    <a:pt x="850811" y="51574"/>
                  </a:lnTo>
                  <a:lnTo>
                    <a:pt x="825030" y="51574"/>
                  </a:lnTo>
                  <a:lnTo>
                    <a:pt x="799249" y="51574"/>
                  </a:lnTo>
                  <a:lnTo>
                    <a:pt x="773468" y="51574"/>
                  </a:lnTo>
                  <a:lnTo>
                    <a:pt x="747687" y="51574"/>
                  </a:lnTo>
                  <a:lnTo>
                    <a:pt x="747687" y="77355"/>
                  </a:lnTo>
                  <a:lnTo>
                    <a:pt x="876592" y="77355"/>
                  </a:lnTo>
                  <a:lnTo>
                    <a:pt x="876592" y="154698"/>
                  </a:lnTo>
                  <a:lnTo>
                    <a:pt x="902385" y="154698"/>
                  </a:lnTo>
                  <a:lnTo>
                    <a:pt x="928166" y="154698"/>
                  </a:lnTo>
                  <a:lnTo>
                    <a:pt x="928166" y="128917"/>
                  </a:lnTo>
                  <a:lnTo>
                    <a:pt x="953947" y="128917"/>
                  </a:lnTo>
                  <a:lnTo>
                    <a:pt x="953947" y="103136"/>
                  </a:lnTo>
                  <a:lnTo>
                    <a:pt x="928166" y="103136"/>
                  </a:lnTo>
                  <a:lnTo>
                    <a:pt x="902385" y="103136"/>
                  </a:lnTo>
                  <a:lnTo>
                    <a:pt x="902385" y="77355"/>
                  </a:lnTo>
                  <a:lnTo>
                    <a:pt x="928166" y="77355"/>
                  </a:lnTo>
                  <a:lnTo>
                    <a:pt x="953947" y="77355"/>
                  </a:lnTo>
                  <a:lnTo>
                    <a:pt x="979728" y="77355"/>
                  </a:lnTo>
                  <a:lnTo>
                    <a:pt x="979728" y="51574"/>
                  </a:lnTo>
                  <a:close/>
                </a:path>
                <a:path w="1057275" h="412750">
                  <a:moveTo>
                    <a:pt x="1031290" y="154698"/>
                  </a:moveTo>
                  <a:lnTo>
                    <a:pt x="1005509" y="154698"/>
                  </a:lnTo>
                  <a:lnTo>
                    <a:pt x="1005509" y="128917"/>
                  </a:lnTo>
                  <a:lnTo>
                    <a:pt x="979728" y="128917"/>
                  </a:lnTo>
                  <a:lnTo>
                    <a:pt x="979728" y="154698"/>
                  </a:lnTo>
                  <a:lnTo>
                    <a:pt x="953947" y="154698"/>
                  </a:lnTo>
                  <a:lnTo>
                    <a:pt x="928166" y="154698"/>
                  </a:lnTo>
                  <a:lnTo>
                    <a:pt x="928166" y="180479"/>
                  </a:lnTo>
                  <a:lnTo>
                    <a:pt x="953947" y="180479"/>
                  </a:lnTo>
                  <a:lnTo>
                    <a:pt x="979728" y="180479"/>
                  </a:lnTo>
                  <a:lnTo>
                    <a:pt x="1005509" y="180479"/>
                  </a:lnTo>
                  <a:lnTo>
                    <a:pt x="1031290" y="180479"/>
                  </a:lnTo>
                  <a:lnTo>
                    <a:pt x="1031290" y="154698"/>
                  </a:lnTo>
                  <a:close/>
                </a:path>
                <a:path w="1057275" h="412750">
                  <a:moveTo>
                    <a:pt x="1057071" y="232041"/>
                  </a:moveTo>
                  <a:lnTo>
                    <a:pt x="1031290" y="232041"/>
                  </a:lnTo>
                  <a:lnTo>
                    <a:pt x="1031290" y="257822"/>
                  </a:lnTo>
                  <a:lnTo>
                    <a:pt x="1057071" y="257822"/>
                  </a:lnTo>
                  <a:lnTo>
                    <a:pt x="1057071" y="232041"/>
                  </a:lnTo>
                  <a:close/>
                </a:path>
                <a:path w="1057275" h="412750">
                  <a:moveTo>
                    <a:pt x="1057071" y="180479"/>
                  </a:moveTo>
                  <a:lnTo>
                    <a:pt x="1031290" y="180479"/>
                  </a:lnTo>
                  <a:lnTo>
                    <a:pt x="1031290" y="206260"/>
                  </a:lnTo>
                  <a:lnTo>
                    <a:pt x="1057071" y="206260"/>
                  </a:lnTo>
                  <a:lnTo>
                    <a:pt x="1057071" y="1804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964978"/>
              <a:ext cx="1005840" cy="695960"/>
            </a:xfrm>
            <a:custGeom>
              <a:avLst/>
              <a:gdLst/>
              <a:ahLst/>
              <a:cxnLst/>
              <a:rect l="l" t="t" r="r" b="b"/>
              <a:pathLst>
                <a:path w="1005840" h="695960">
                  <a:moveTo>
                    <a:pt x="77343" y="566801"/>
                  </a:moveTo>
                  <a:lnTo>
                    <a:pt x="51562" y="566801"/>
                  </a:lnTo>
                  <a:lnTo>
                    <a:pt x="51562" y="541020"/>
                  </a:lnTo>
                  <a:lnTo>
                    <a:pt x="25781" y="541020"/>
                  </a:lnTo>
                  <a:lnTo>
                    <a:pt x="25781" y="592582"/>
                  </a:lnTo>
                  <a:lnTo>
                    <a:pt x="51562" y="592582"/>
                  </a:lnTo>
                  <a:lnTo>
                    <a:pt x="51562" y="618363"/>
                  </a:lnTo>
                  <a:lnTo>
                    <a:pt x="77343" y="618363"/>
                  </a:lnTo>
                  <a:lnTo>
                    <a:pt x="77343" y="566801"/>
                  </a:lnTo>
                  <a:close/>
                </a:path>
                <a:path w="1005840" h="695960">
                  <a:moveTo>
                    <a:pt x="103124" y="644144"/>
                  </a:moveTo>
                  <a:lnTo>
                    <a:pt x="77343" y="644144"/>
                  </a:lnTo>
                  <a:lnTo>
                    <a:pt x="51562" y="644144"/>
                  </a:lnTo>
                  <a:lnTo>
                    <a:pt x="51562" y="618363"/>
                  </a:lnTo>
                  <a:lnTo>
                    <a:pt x="25781" y="618363"/>
                  </a:lnTo>
                  <a:lnTo>
                    <a:pt x="25781" y="644144"/>
                  </a:lnTo>
                  <a:lnTo>
                    <a:pt x="0" y="644144"/>
                  </a:lnTo>
                  <a:lnTo>
                    <a:pt x="0" y="695706"/>
                  </a:lnTo>
                  <a:lnTo>
                    <a:pt x="25781" y="695706"/>
                  </a:lnTo>
                  <a:lnTo>
                    <a:pt x="51562" y="695706"/>
                  </a:lnTo>
                  <a:lnTo>
                    <a:pt x="77343" y="695706"/>
                  </a:lnTo>
                  <a:lnTo>
                    <a:pt x="77343" y="669925"/>
                  </a:lnTo>
                  <a:lnTo>
                    <a:pt x="103124" y="669925"/>
                  </a:lnTo>
                  <a:lnTo>
                    <a:pt x="103124" y="644144"/>
                  </a:lnTo>
                  <a:close/>
                </a:path>
                <a:path w="1005840" h="695960">
                  <a:moveTo>
                    <a:pt x="206260" y="592582"/>
                  </a:moveTo>
                  <a:lnTo>
                    <a:pt x="180479" y="592582"/>
                  </a:lnTo>
                  <a:lnTo>
                    <a:pt x="154686" y="592582"/>
                  </a:lnTo>
                  <a:lnTo>
                    <a:pt x="154686" y="618363"/>
                  </a:lnTo>
                  <a:lnTo>
                    <a:pt x="180479" y="618363"/>
                  </a:lnTo>
                  <a:lnTo>
                    <a:pt x="180479" y="644144"/>
                  </a:lnTo>
                  <a:lnTo>
                    <a:pt x="154686" y="644144"/>
                  </a:lnTo>
                  <a:lnTo>
                    <a:pt x="154686" y="669925"/>
                  </a:lnTo>
                  <a:lnTo>
                    <a:pt x="180479" y="669925"/>
                  </a:lnTo>
                  <a:lnTo>
                    <a:pt x="206260" y="669925"/>
                  </a:lnTo>
                  <a:lnTo>
                    <a:pt x="206260" y="592582"/>
                  </a:lnTo>
                  <a:close/>
                </a:path>
                <a:path w="1005840" h="695960">
                  <a:moveTo>
                    <a:pt x="206260" y="541020"/>
                  </a:moveTo>
                  <a:lnTo>
                    <a:pt x="180479" y="541020"/>
                  </a:lnTo>
                  <a:lnTo>
                    <a:pt x="154686" y="541020"/>
                  </a:lnTo>
                  <a:lnTo>
                    <a:pt x="128905" y="541020"/>
                  </a:lnTo>
                  <a:lnTo>
                    <a:pt x="128905" y="515239"/>
                  </a:lnTo>
                  <a:lnTo>
                    <a:pt x="154686" y="515239"/>
                  </a:lnTo>
                  <a:lnTo>
                    <a:pt x="180479" y="515239"/>
                  </a:lnTo>
                  <a:lnTo>
                    <a:pt x="180479" y="489458"/>
                  </a:lnTo>
                  <a:lnTo>
                    <a:pt x="154686" y="489458"/>
                  </a:lnTo>
                  <a:lnTo>
                    <a:pt x="154686" y="463664"/>
                  </a:lnTo>
                  <a:lnTo>
                    <a:pt x="128905" y="463664"/>
                  </a:lnTo>
                  <a:lnTo>
                    <a:pt x="128905" y="489458"/>
                  </a:lnTo>
                  <a:lnTo>
                    <a:pt x="103124" y="489458"/>
                  </a:lnTo>
                  <a:lnTo>
                    <a:pt x="103124" y="541020"/>
                  </a:lnTo>
                  <a:lnTo>
                    <a:pt x="77343" y="541020"/>
                  </a:lnTo>
                  <a:lnTo>
                    <a:pt x="77343" y="566801"/>
                  </a:lnTo>
                  <a:lnTo>
                    <a:pt x="103124" y="566801"/>
                  </a:lnTo>
                  <a:lnTo>
                    <a:pt x="103124" y="618363"/>
                  </a:lnTo>
                  <a:lnTo>
                    <a:pt x="128905" y="618363"/>
                  </a:lnTo>
                  <a:lnTo>
                    <a:pt x="128905" y="566801"/>
                  </a:lnTo>
                  <a:lnTo>
                    <a:pt x="154686" y="566801"/>
                  </a:lnTo>
                  <a:lnTo>
                    <a:pt x="180479" y="566801"/>
                  </a:lnTo>
                  <a:lnTo>
                    <a:pt x="206260" y="566801"/>
                  </a:lnTo>
                  <a:lnTo>
                    <a:pt x="206260" y="541020"/>
                  </a:lnTo>
                  <a:close/>
                </a:path>
                <a:path w="1005840" h="695960">
                  <a:moveTo>
                    <a:pt x="257822" y="644144"/>
                  </a:moveTo>
                  <a:lnTo>
                    <a:pt x="232041" y="644144"/>
                  </a:lnTo>
                  <a:lnTo>
                    <a:pt x="232041" y="669925"/>
                  </a:lnTo>
                  <a:lnTo>
                    <a:pt x="257822" y="669925"/>
                  </a:lnTo>
                  <a:lnTo>
                    <a:pt x="257822" y="644144"/>
                  </a:lnTo>
                  <a:close/>
                </a:path>
                <a:path w="1005840" h="695960">
                  <a:moveTo>
                    <a:pt x="283603" y="618363"/>
                  </a:moveTo>
                  <a:lnTo>
                    <a:pt x="257822" y="618363"/>
                  </a:lnTo>
                  <a:lnTo>
                    <a:pt x="257822" y="644144"/>
                  </a:lnTo>
                  <a:lnTo>
                    <a:pt x="283603" y="644144"/>
                  </a:lnTo>
                  <a:lnTo>
                    <a:pt x="283603" y="618363"/>
                  </a:lnTo>
                  <a:close/>
                </a:path>
                <a:path w="1005840" h="695960">
                  <a:moveTo>
                    <a:pt x="515645" y="618363"/>
                  </a:moveTo>
                  <a:lnTo>
                    <a:pt x="489864" y="618363"/>
                  </a:lnTo>
                  <a:lnTo>
                    <a:pt x="489864" y="592582"/>
                  </a:lnTo>
                  <a:lnTo>
                    <a:pt x="464083" y="592582"/>
                  </a:lnTo>
                  <a:lnTo>
                    <a:pt x="464083" y="618363"/>
                  </a:lnTo>
                  <a:lnTo>
                    <a:pt x="438302" y="618363"/>
                  </a:lnTo>
                  <a:lnTo>
                    <a:pt x="438302" y="644144"/>
                  </a:lnTo>
                  <a:lnTo>
                    <a:pt x="438302" y="669925"/>
                  </a:lnTo>
                  <a:lnTo>
                    <a:pt x="412521" y="669925"/>
                  </a:lnTo>
                  <a:lnTo>
                    <a:pt x="412521" y="644144"/>
                  </a:lnTo>
                  <a:lnTo>
                    <a:pt x="438302" y="644144"/>
                  </a:lnTo>
                  <a:lnTo>
                    <a:pt x="438302" y="618363"/>
                  </a:lnTo>
                  <a:lnTo>
                    <a:pt x="438302" y="566801"/>
                  </a:lnTo>
                  <a:lnTo>
                    <a:pt x="412521" y="566801"/>
                  </a:lnTo>
                  <a:lnTo>
                    <a:pt x="412521" y="592582"/>
                  </a:lnTo>
                  <a:lnTo>
                    <a:pt x="386727" y="592582"/>
                  </a:lnTo>
                  <a:lnTo>
                    <a:pt x="386727" y="695706"/>
                  </a:lnTo>
                  <a:lnTo>
                    <a:pt x="412521" y="695706"/>
                  </a:lnTo>
                  <a:lnTo>
                    <a:pt x="438302" y="695706"/>
                  </a:lnTo>
                  <a:lnTo>
                    <a:pt x="464083" y="695706"/>
                  </a:lnTo>
                  <a:lnTo>
                    <a:pt x="464083" y="644144"/>
                  </a:lnTo>
                  <a:lnTo>
                    <a:pt x="489864" y="644144"/>
                  </a:lnTo>
                  <a:lnTo>
                    <a:pt x="489864" y="669925"/>
                  </a:lnTo>
                  <a:lnTo>
                    <a:pt x="515645" y="669925"/>
                  </a:lnTo>
                  <a:lnTo>
                    <a:pt x="515645" y="618363"/>
                  </a:lnTo>
                  <a:close/>
                </a:path>
                <a:path w="1005840" h="695960">
                  <a:moveTo>
                    <a:pt x="515645" y="566801"/>
                  </a:moveTo>
                  <a:lnTo>
                    <a:pt x="489864" y="566801"/>
                  </a:lnTo>
                  <a:lnTo>
                    <a:pt x="489864" y="592582"/>
                  </a:lnTo>
                  <a:lnTo>
                    <a:pt x="515645" y="592582"/>
                  </a:lnTo>
                  <a:lnTo>
                    <a:pt x="515645" y="566801"/>
                  </a:lnTo>
                  <a:close/>
                </a:path>
                <a:path w="1005840" h="695960">
                  <a:moveTo>
                    <a:pt x="541426" y="335280"/>
                  </a:moveTo>
                  <a:lnTo>
                    <a:pt x="515645" y="335280"/>
                  </a:lnTo>
                  <a:lnTo>
                    <a:pt x="489864" y="335280"/>
                  </a:lnTo>
                  <a:lnTo>
                    <a:pt x="489864" y="283210"/>
                  </a:lnTo>
                  <a:lnTo>
                    <a:pt x="515645" y="283210"/>
                  </a:lnTo>
                  <a:lnTo>
                    <a:pt x="515645" y="257810"/>
                  </a:lnTo>
                  <a:lnTo>
                    <a:pt x="489864" y="257810"/>
                  </a:lnTo>
                  <a:lnTo>
                    <a:pt x="464083" y="257810"/>
                  </a:lnTo>
                  <a:lnTo>
                    <a:pt x="438302" y="257810"/>
                  </a:lnTo>
                  <a:lnTo>
                    <a:pt x="438302" y="283210"/>
                  </a:lnTo>
                  <a:lnTo>
                    <a:pt x="464083" y="283210"/>
                  </a:lnTo>
                  <a:lnTo>
                    <a:pt x="464083" y="335280"/>
                  </a:lnTo>
                  <a:lnTo>
                    <a:pt x="438302" y="335280"/>
                  </a:lnTo>
                  <a:lnTo>
                    <a:pt x="438302" y="360680"/>
                  </a:lnTo>
                  <a:lnTo>
                    <a:pt x="464083" y="360680"/>
                  </a:lnTo>
                  <a:lnTo>
                    <a:pt x="464083" y="387350"/>
                  </a:lnTo>
                  <a:lnTo>
                    <a:pt x="489864" y="387350"/>
                  </a:lnTo>
                  <a:lnTo>
                    <a:pt x="489864" y="360680"/>
                  </a:lnTo>
                  <a:lnTo>
                    <a:pt x="515645" y="360680"/>
                  </a:lnTo>
                  <a:lnTo>
                    <a:pt x="541426" y="360680"/>
                  </a:lnTo>
                  <a:lnTo>
                    <a:pt x="541426" y="335280"/>
                  </a:lnTo>
                  <a:close/>
                </a:path>
                <a:path w="1005840" h="695960">
                  <a:moveTo>
                    <a:pt x="592988" y="618363"/>
                  </a:moveTo>
                  <a:lnTo>
                    <a:pt x="567207" y="618363"/>
                  </a:lnTo>
                  <a:lnTo>
                    <a:pt x="567207" y="592582"/>
                  </a:lnTo>
                  <a:lnTo>
                    <a:pt x="541426" y="592582"/>
                  </a:lnTo>
                  <a:lnTo>
                    <a:pt x="541426" y="644144"/>
                  </a:lnTo>
                  <a:lnTo>
                    <a:pt x="567207" y="644144"/>
                  </a:lnTo>
                  <a:lnTo>
                    <a:pt x="592988" y="644144"/>
                  </a:lnTo>
                  <a:lnTo>
                    <a:pt x="592988" y="618363"/>
                  </a:lnTo>
                  <a:close/>
                </a:path>
                <a:path w="1005840" h="695960">
                  <a:moveTo>
                    <a:pt x="592988" y="180340"/>
                  </a:moveTo>
                  <a:lnTo>
                    <a:pt x="567207" y="180340"/>
                  </a:lnTo>
                  <a:lnTo>
                    <a:pt x="541426" y="180340"/>
                  </a:lnTo>
                  <a:lnTo>
                    <a:pt x="515645" y="180340"/>
                  </a:lnTo>
                  <a:lnTo>
                    <a:pt x="515645" y="154940"/>
                  </a:lnTo>
                  <a:lnTo>
                    <a:pt x="489864" y="154940"/>
                  </a:lnTo>
                  <a:lnTo>
                    <a:pt x="489864" y="207010"/>
                  </a:lnTo>
                  <a:lnTo>
                    <a:pt x="464083" y="207010"/>
                  </a:lnTo>
                  <a:lnTo>
                    <a:pt x="464083" y="154940"/>
                  </a:lnTo>
                  <a:lnTo>
                    <a:pt x="438302" y="154940"/>
                  </a:lnTo>
                  <a:lnTo>
                    <a:pt x="438302" y="102870"/>
                  </a:lnTo>
                  <a:lnTo>
                    <a:pt x="412521" y="102870"/>
                  </a:lnTo>
                  <a:lnTo>
                    <a:pt x="412521" y="77470"/>
                  </a:lnTo>
                  <a:lnTo>
                    <a:pt x="438302" y="77470"/>
                  </a:lnTo>
                  <a:lnTo>
                    <a:pt x="464083" y="77470"/>
                  </a:lnTo>
                  <a:lnTo>
                    <a:pt x="464083" y="52070"/>
                  </a:lnTo>
                  <a:lnTo>
                    <a:pt x="438302" y="52070"/>
                  </a:lnTo>
                  <a:lnTo>
                    <a:pt x="438302" y="0"/>
                  </a:lnTo>
                  <a:lnTo>
                    <a:pt x="412521" y="0"/>
                  </a:lnTo>
                  <a:lnTo>
                    <a:pt x="412521" y="52070"/>
                  </a:lnTo>
                  <a:lnTo>
                    <a:pt x="386727" y="52070"/>
                  </a:lnTo>
                  <a:lnTo>
                    <a:pt x="360946" y="52070"/>
                  </a:lnTo>
                  <a:lnTo>
                    <a:pt x="335165" y="52070"/>
                  </a:lnTo>
                  <a:lnTo>
                    <a:pt x="335165" y="77470"/>
                  </a:lnTo>
                  <a:lnTo>
                    <a:pt x="309384" y="77470"/>
                  </a:lnTo>
                  <a:lnTo>
                    <a:pt x="283603" y="77470"/>
                  </a:lnTo>
                  <a:lnTo>
                    <a:pt x="283603" y="52070"/>
                  </a:lnTo>
                  <a:lnTo>
                    <a:pt x="257822" y="52070"/>
                  </a:lnTo>
                  <a:lnTo>
                    <a:pt x="257822" y="77470"/>
                  </a:lnTo>
                  <a:lnTo>
                    <a:pt x="232041" y="77470"/>
                  </a:lnTo>
                  <a:lnTo>
                    <a:pt x="232041" y="102870"/>
                  </a:lnTo>
                  <a:lnTo>
                    <a:pt x="257822" y="102870"/>
                  </a:lnTo>
                  <a:lnTo>
                    <a:pt x="257822" y="154940"/>
                  </a:lnTo>
                  <a:lnTo>
                    <a:pt x="232041" y="154940"/>
                  </a:lnTo>
                  <a:lnTo>
                    <a:pt x="232041" y="180340"/>
                  </a:lnTo>
                  <a:lnTo>
                    <a:pt x="257822" y="180340"/>
                  </a:lnTo>
                  <a:lnTo>
                    <a:pt x="283603" y="180340"/>
                  </a:lnTo>
                  <a:lnTo>
                    <a:pt x="309384" y="180340"/>
                  </a:lnTo>
                  <a:lnTo>
                    <a:pt x="309384" y="154940"/>
                  </a:lnTo>
                  <a:lnTo>
                    <a:pt x="283603" y="154940"/>
                  </a:lnTo>
                  <a:lnTo>
                    <a:pt x="283603" y="102870"/>
                  </a:lnTo>
                  <a:lnTo>
                    <a:pt x="309384" y="102870"/>
                  </a:lnTo>
                  <a:lnTo>
                    <a:pt x="309384" y="154940"/>
                  </a:lnTo>
                  <a:lnTo>
                    <a:pt x="335165" y="154940"/>
                  </a:lnTo>
                  <a:lnTo>
                    <a:pt x="335165" y="102870"/>
                  </a:lnTo>
                  <a:lnTo>
                    <a:pt x="360946" y="102870"/>
                  </a:lnTo>
                  <a:lnTo>
                    <a:pt x="360946" y="232410"/>
                  </a:lnTo>
                  <a:lnTo>
                    <a:pt x="335165" y="232410"/>
                  </a:lnTo>
                  <a:lnTo>
                    <a:pt x="335165" y="309880"/>
                  </a:lnTo>
                  <a:lnTo>
                    <a:pt x="309384" y="309880"/>
                  </a:lnTo>
                  <a:lnTo>
                    <a:pt x="309384" y="232410"/>
                  </a:lnTo>
                  <a:lnTo>
                    <a:pt x="283603" y="232410"/>
                  </a:lnTo>
                  <a:lnTo>
                    <a:pt x="257822" y="232410"/>
                  </a:lnTo>
                  <a:lnTo>
                    <a:pt x="257822" y="257810"/>
                  </a:lnTo>
                  <a:lnTo>
                    <a:pt x="283603" y="257810"/>
                  </a:lnTo>
                  <a:lnTo>
                    <a:pt x="283603" y="309880"/>
                  </a:lnTo>
                  <a:lnTo>
                    <a:pt x="257822" y="309880"/>
                  </a:lnTo>
                  <a:lnTo>
                    <a:pt x="257822" y="360680"/>
                  </a:lnTo>
                  <a:lnTo>
                    <a:pt x="283603" y="360680"/>
                  </a:lnTo>
                  <a:lnTo>
                    <a:pt x="283603" y="335280"/>
                  </a:lnTo>
                  <a:lnTo>
                    <a:pt x="309384" y="335280"/>
                  </a:lnTo>
                  <a:lnTo>
                    <a:pt x="309384" y="360680"/>
                  </a:lnTo>
                  <a:lnTo>
                    <a:pt x="335165" y="360680"/>
                  </a:lnTo>
                  <a:lnTo>
                    <a:pt x="360946" y="360680"/>
                  </a:lnTo>
                  <a:lnTo>
                    <a:pt x="360946" y="257810"/>
                  </a:lnTo>
                  <a:lnTo>
                    <a:pt x="386727" y="257810"/>
                  </a:lnTo>
                  <a:lnTo>
                    <a:pt x="386727" y="309880"/>
                  </a:lnTo>
                  <a:lnTo>
                    <a:pt x="412521" y="309880"/>
                  </a:lnTo>
                  <a:lnTo>
                    <a:pt x="438302" y="309880"/>
                  </a:lnTo>
                  <a:lnTo>
                    <a:pt x="438302" y="283210"/>
                  </a:lnTo>
                  <a:lnTo>
                    <a:pt x="412521" y="283210"/>
                  </a:lnTo>
                  <a:lnTo>
                    <a:pt x="412521" y="257810"/>
                  </a:lnTo>
                  <a:lnTo>
                    <a:pt x="438302" y="257810"/>
                  </a:lnTo>
                  <a:lnTo>
                    <a:pt x="438302" y="232410"/>
                  </a:lnTo>
                  <a:lnTo>
                    <a:pt x="412521" y="232410"/>
                  </a:lnTo>
                  <a:lnTo>
                    <a:pt x="386727" y="232410"/>
                  </a:lnTo>
                  <a:lnTo>
                    <a:pt x="386727" y="207010"/>
                  </a:lnTo>
                  <a:lnTo>
                    <a:pt x="412521" y="207010"/>
                  </a:lnTo>
                  <a:lnTo>
                    <a:pt x="412521" y="180340"/>
                  </a:lnTo>
                  <a:lnTo>
                    <a:pt x="386727" y="180340"/>
                  </a:lnTo>
                  <a:lnTo>
                    <a:pt x="386727" y="129540"/>
                  </a:lnTo>
                  <a:lnTo>
                    <a:pt x="412521" y="129540"/>
                  </a:lnTo>
                  <a:lnTo>
                    <a:pt x="412521" y="180340"/>
                  </a:lnTo>
                  <a:lnTo>
                    <a:pt x="438302" y="180340"/>
                  </a:lnTo>
                  <a:lnTo>
                    <a:pt x="438302" y="232410"/>
                  </a:lnTo>
                  <a:lnTo>
                    <a:pt x="464083" y="232410"/>
                  </a:lnTo>
                  <a:lnTo>
                    <a:pt x="489864" y="232410"/>
                  </a:lnTo>
                  <a:lnTo>
                    <a:pt x="515645" y="232410"/>
                  </a:lnTo>
                  <a:lnTo>
                    <a:pt x="515645" y="257810"/>
                  </a:lnTo>
                  <a:lnTo>
                    <a:pt x="541426" y="257810"/>
                  </a:lnTo>
                  <a:lnTo>
                    <a:pt x="541426" y="207010"/>
                  </a:lnTo>
                  <a:lnTo>
                    <a:pt x="567207" y="207010"/>
                  </a:lnTo>
                  <a:lnTo>
                    <a:pt x="592988" y="207010"/>
                  </a:lnTo>
                  <a:lnTo>
                    <a:pt x="592988" y="180340"/>
                  </a:lnTo>
                  <a:close/>
                </a:path>
                <a:path w="1005840" h="695960">
                  <a:moveTo>
                    <a:pt x="618769" y="644144"/>
                  </a:moveTo>
                  <a:lnTo>
                    <a:pt x="592988" y="644144"/>
                  </a:lnTo>
                  <a:lnTo>
                    <a:pt x="592988" y="669925"/>
                  </a:lnTo>
                  <a:lnTo>
                    <a:pt x="618769" y="669925"/>
                  </a:lnTo>
                  <a:lnTo>
                    <a:pt x="618769" y="644144"/>
                  </a:lnTo>
                  <a:close/>
                </a:path>
                <a:path w="1005840" h="695960">
                  <a:moveTo>
                    <a:pt x="618769" y="592582"/>
                  </a:moveTo>
                  <a:lnTo>
                    <a:pt x="592988" y="592582"/>
                  </a:lnTo>
                  <a:lnTo>
                    <a:pt x="592988" y="618363"/>
                  </a:lnTo>
                  <a:lnTo>
                    <a:pt x="618769" y="618363"/>
                  </a:lnTo>
                  <a:lnTo>
                    <a:pt x="618769" y="592582"/>
                  </a:lnTo>
                  <a:close/>
                </a:path>
                <a:path w="1005840" h="695960">
                  <a:moveTo>
                    <a:pt x="618769" y="515239"/>
                  </a:moveTo>
                  <a:lnTo>
                    <a:pt x="592988" y="515239"/>
                  </a:lnTo>
                  <a:lnTo>
                    <a:pt x="592988" y="541020"/>
                  </a:lnTo>
                  <a:lnTo>
                    <a:pt x="618769" y="541020"/>
                  </a:lnTo>
                  <a:lnTo>
                    <a:pt x="618769" y="515239"/>
                  </a:lnTo>
                  <a:close/>
                </a:path>
                <a:path w="1005840" h="695960">
                  <a:moveTo>
                    <a:pt x="799249" y="618363"/>
                  </a:moveTo>
                  <a:lnTo>
                    <a:pt x="773468" y="618363"/>
                  </a:lnTo>
                  <a:lnTo>
                    <a:pt x="773468" y="644144"/>
                  </a:lnTo>
                  <a:lnTo>
                    <a:pt x="799249" y="644144"/>
                  </a:lnTo>
                  <a:lnTo>
                    <a:pt x="799249" y="618363"/>
                  </a:lnTo>
                  <a:close/>
                </a:path>
                <a:path w="1005840" h="695960">
                  <a:moveTo>
                    <a:pt x="825030" y="515239"/>
                  </a:moveTo>
                  <a:lnTo>
                    <a:pt x="799249" y="515239"/>
                  </a:lnTo>
                  <a:lnTo>
                    <a:pt x="799249" y="541020"/>
                  </a:lnTo>
                  <a:lnTo>
                    <a:pt x="825030" y="541020"/>
                  </a:lnTo>
                  <a:lnTo>
                    <a:pt x="825030" y="515239"/>
                  </a:lnTo>
                  <a:close/>
                </a:path>
                <a:path w="1005840" h="695960">
                  <a:moveTo>
                    <a:pt x="953947" y="618363"/>
                  </a:moveTo>
                  <a:lnTo>
                    <a:pt x="928166" y="618363"/>
                  </a:lnTo>
                  <a:lnTo>
                    <a:pt x="902385" y="618363"/>
                  </a:lnTo>
                  <a:lnTo>
                    <a:pt x="902385" y="592582"/>
                  </a:lnTo>
                  <a:lnTo>
                    <a:pt x="876592" y="592582"/>
                  </a:lnTo>
                  <a:lnTo>
                    <a:pt x="876592" y="644144"/>
                  </a:lnTo>
                  <a:lnTo>
                    <a:pt x="902385" y="644144"/>
                  </a:lnTo>
                  <a:lnTo>
                    <a:pt x="902385" y="669925"/>
                  </a:lnTo>
                  <a:lnTo>
                    <a:pt x="928166" y="669925"/>
                  </a:lnTo>
                  <a:lnTo>
                    <a:pt x="928166" y="644144"/>
                  </a:lnTo>
                  <a:lnTo>
                    <a:pt x="953947" y="644144"/>
                  </a:lnTo>
                  <a:lnTo>
                    <a:pt x="953947" y="618363"/>
                  </a:lnTo>
                  <a:close/>
                </a:path>
                <a:path w="1005840" h="695960">
                  <a:moveTo>
                    <a:pt x="1005509" y="437883"/>
                  </a:moveTo>
                  <a:lnTo>
                    <a:pt x="979728" y="437883"/>
                  </a:lnTo>
                  <a:lnTo>
                    <a:pt x="979728" y="412102"/>
                  </a:lnTo>
                  <a:lnTo>
                    <a:pt x="953947" y="412102"/>
                  </a:lnTo>
                  <a:lnTo>
                    <a:pt x="928166" y="412102"/>
                  </a:lnTo>
                  <a:lnTo>
                    <a:pt x="928166" y="437883"/>
                  </a:lnTo>
                  <a:lnTo>
                    <a:pt x="902385" y="437883"/>
                  </a:lnTo>
                  <a:lnTo>
                    <a:pt x="876592" y="437883"/>
                  </a:lnTo>
                  <a:lnTo>
                    <a:pt x="876592" y="463664"/>
                  </a:lnTo>
                  <a:lnTo>
                    <a:pt x="902385" y="463664"/>
                  </a:lnTo>
                  <a:lnTo>
                    <a:pt x="928166" y="463664"/>
                  </a:lnTo>
                  <a:lnTo>
                    <a:pt x="928166" y="489458"/>
                  </a:lnTo>
                  <a:lnTo>
                    <a:pt x="953947" y="489458"/>
                  </a:lnTo>
                  <a:lnTo>
                    <a:pt x="953947" y="463664"/>
                  </a:lnTo>
                  <a:lnTo>
                    <a:pt x="979728" y="463664"/>
                  </a:lnTo>
                  <a:lnTo>
                    <a:pt x="979728" y="489458"/>
                  </a:lnTo>
                  <a:lnTo>
                    <a:pt x="953947" y="489458"/>
                  </a:lnTo>
                  <a:lnTo>
                    <a:pt x="953947" y="515239"/>
                  </a:lnTo>
                  <a:lnTo>
                    <a:pt x="928166" y="515239"/>
                  </a:lnTo>
                  <a:lnTo>
                    <a:pt x="902385" y="515239"/>
                  </a:lnTo>
                  <a:lnTo>
                    <a:pt x="902385" y="566801"/>
                  </a:lnTo>
                  <a:lnTo>
                    <a:pt x="928166" y="566801"/>
                  </a:lnTo>
                  <a:lnTo>
                    <a:pt x="928166" y="592582"/>
                  </a:lnTo>
                  <a:lnTo>
                    <a:pt x="953947" y="592582"/>
                  </a:lnTo>
                  <a:lnTo>
                    <a:pt x="953947" y="618363"/>
                  </a:lnTo>
                  <a:lnTo>
                    <a:pt x="979728" y="618363"/>
                  </a:lnTo>
                  <a:lnTo>
                    <a:pt x="979728" y="566801"/>
                  </a:lnTo>
                  <a:lnTo>
                    <a:pt x="953947" y="566801"/>
                  </a:lnTo>
                  <a:lnTo>
                    <a:pt x="953947" y="541020"/>
                  </a:lnTo>
                  <a:lnTo>
                    <a:pt x="979728" y="541020"/>
                  </a:lnTo>
                  <a:lnTo>
                    <a:pt x="979728" y="515239"/>
                  </a:lnTo>
                  <a:lnTo>
                    <a:pt x="1005509" y="515239"/>
                  </a:lnTo>
                  <a:lnTo>
                    <a:pt x="1005509" y="43788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10555" y="1326560"/>
              <a:ext cx="1031875" cy="463550"/>
            </a:xfrm>
            <a:custGeom>
              <a:avLst/>
              <a:gdLst/>
              <a:ahLst/>
              <a:cxnLst/>
              <a:rect l="l" t="t" r="r" b="b"/>
              <a:pathLst>
                <a:path w="1031875" h="463550">
                  <a:moveTo>
                    <a:pt x="77343" y="385699"/>
                  </a:moveTo>
                  <a:lnTo>
                    <a:pt x="51562" y="385699"/>
                  </a:lnTo>
                  <a:lnTo>
                    <a:pt x="51562" y="359918"/>
                  </a:lnTo>
                  <a:lnTo>
                    <a:pt x="25781" y="359918"/>
                  </a:lnTo>
                  <a:lnTo>
                    <a:pt x="25781" y="385699"/>
                  </a:lnTo>
                  <a:lnTo>
                    <a:pt x="0" y="385699"/>
                  </a:lnTo>
                  <a:lnTo>
                    <a:pt x="0" y="463042"/>
                  </a:lnTo>
                  <a:lnTo>
                    <a:pt x="25781" y="463042"/>
                  </a:lnTo>
                  <a:lnTo>
                    <a:pt x="25781" y="437261"/>
                  </a:lnTo>
                  <a:lnTo>
                    <a:pt x="51562" y="437261"/>
                  </a:lnTo>
                  <a:lnTo>
                    <a:pt x="77343" y="437261"/>
                  </a:lnTo>
                  <a:lnTo>
                    <a:pt x="77343" y="385699"/>
                  </a:lnTo>
                  <a:close/>
                </a:path>
                <a:path w="1031875" h="463550">
                  <a:moveTo>
                    <a:pt x="154698" y="334124"/>
                  </a:moveTo>
                  <a:lnTo>
                    <a:pt x="128905" y="334124"/>
                  </a:lnTo>
                  <a:lnTo>
                    <a:pt x="128905" y="308343"/>
                  </a:lnTo>
                  <a:lnTo>
                    <a:pt x="103124" y="308343"/>
                  </a:lnTo>
                  <a:lnTo>
                    <a:pt x="77343" y="308343"/>
                  </a:lnTo>
                  <a:lnTo>
                    <a:pt x="77343" y="334124"/>
                  </a:lnTo>
                  <a:lnTo>
                    <a:pt x="103124" y="334124"/>
                  </a:lnTo>
                  <a:lnTo>
                    <a:pt x="103124" y="359918"/>
                  </a:lnTo>
                  <a:lnTo>
                    <a:pt x="77343" y="359918"/>
                  </a:lnTo>
                  <a:lnTo>
                    <a:pt x="77343" y="385699"/>
                  </a:lnTo>
                  <a:lnTo>
                    <a:pt x="103124" y="385699"/>
                  </a:lnTo>
                  <a:lnTo>
                    <a:pt x="103124" y="411480"/>
                  </a:lnTo>
                  <a:lnTo>
                    <a:pt x="128905" y="411480"/>
                  </a:lnTo>
                  <a:lnTo>
                    <a:pt x="154698" y="411480"/>
                  </a:lnTo>
                  <a:lnTo>
                    <a:pt x="154698" y="385699"/>
                  </a:lnTo>
                  <a:lnTo>
                    <a:pt x="128905" y="385699"/>
                  </a:lnTo>
                  <a:lnTo>
                    <a:pt x="128905" y="359918"/>
                  </a:lnTo>
                  <a:lnTo>
                    <a:pt x="154698" y="359918"/>
                  </a:lnTo>
                  <a:lnTo>
                    <a:pt x="154698" y="334124"/>
                  </a:lnTo>
                  <a:close/>
                </a:path>
                <a:path w="1031875" h="463550">
                  <a:moveTo>
                    <a:pt x="180479" y="359918"/>
                  </a:moveTo>
                  <a:lnTo>
                    <a:pt x="154698" y="359918"/>
                  </a:lnTo>
                  <a:lnTo>
                    <a:pt x="154698" y="385699"/>
                  </a:lnTo>
                  <a:lnTo>
                    <a:pt x="180479" y="385699"/>
                  </a:lnTo>
                  <a:lnTo>
                    <a:pt x="180479" y="359918"/>
                  </a:lnTo>
                  <a:close/>
                </a:path>
                <a:path w="1031875" h="463550">
                  <a:moveTo>
                    <a:pt x="206260" y="308343"/>
                  </a:moveTo>
                  <a:lnTo>
                    <a:pt x="180479" y="308343"/>
                  </a:lnTo>
                  <a:lnTo>
                    <a:pt x="180479" y="334124"/>
                  </a:lnTo>
                  <a:lnTo>
                    <a:pt x="206260" y="334124"/>
                  </a:lnTo>
                  <a:lnTo>
                    <a:pt x="206260" y="308343"/>
                  </a:lnTo>
                  <a:close/>
                </a:path>
                <a:path w="1031875" h="463550">
                  <a:moveTo>
                    <a:pt x="257822" y="308343"/>
                  </a:moveTo>
                  <a:lnTo>
                    <a:pt x="232041" y="308343"/>
                  </a:lnTo>
                  <a:lnTo>
                    <a:pt x="232041" y="334124"/>
                  </a:lnTo>
                  <a:lnTo>
                    <a:pt x="257822" y="334124"/>
                  </a:lnTo>
                  <a:lnTo>
                    <a:pt x="257822" y="308343"/>
                  </a:lnTo>
                  <a:close/>
                </a:path>
                <a:path w="1031875" h="463550">
                  <a:moveTo>
                    <a:pt x="309384" y="359918"/>
                  </a:moveTo>
                  <a:lnTo>
                    <a:pt x="283603" y="359918"/>
                  </a:lnTo>
                  <a:lnTo>
                    <a:pt x="283603" y="334124"/>
                  </a:lnTo>
                  <a:lnTo>
                    <a:pt x="257822" y="334124"/>
                  </a:lnTo>
                  <a:lnTo>
                    <a:pt x="257822" y="359918"/>
                  </a:lnTo>
                  <a:lnTo>
                    <a:pt x="232041" y="359918"/>
                  </a:lnTo>
                  <a:lnTo>
                    <a:pt x="232041" y="334124"/>
                  </a:lnTo>
                  <a:lnTo>
                    <a:pt x="206260" y="334124"/>
                  </a:lnTo>
                  <a:lnTo>
                    <a:pt x="206260" y="385699"/>
                  </a:lnTo>
                  <a:lnTo>
                    <a:pt x="180479" y="385699"/>
                  </a:lnTo>
                  <a:lnTo>
                    <a:pt x="180479" y="411480"/>
                  </a:lnTo>
                  <a:lnTo>
                    <a:pt x="206260" y="411480"/>
                  </a:lnTo>
                  <a:lnTo>
                    <a:pt x="206260" y="437261"/>
                  </a:lnTo>
                  <a:lnTo>
                    <a:pt x="232041" y="437261"/>
                  </a:lnTo>
                  <a:lnTo>
                    <a:pt x="257822" y="437261"/>
                  </a:lnTo>
                  <a:lnTo>
                    <a:pt x="257822" y="411480"/>
                  </a:lnTo>
                  <a:lnTo>
                    <a:pt x="283603" y="411480"/>
                  </a:lnTo>
                  <a:lnTo>
                    <a:pt x="283603" y="385699"/>
                  </a:lnTo>
                  <a:lnTo>
                    <a:pt x="309384" y="385699"/>
                  </a:lnTo>
                  <a:lnTo>
                    <a:pt x="309384" y="359918"/>
                  </a:lnTo>
                  <a:close/>
                </a:path>
                <a:path w="1031875" h="463550">
                  <a:moveTo>
                    <a:pt x="335165" y="308343"/>
                  </a:moveTo>
                  <a:lnTo>
                    <a:pt x="309384" y="308343"/>
                  </a:lnTo>
                  <a:lnTo>
                    <a:pt x="283603" y="308343"/>
                  </a:lnTo>
                  <a:lnTo>
                    <a:pt x="283603" y="334124"/>
                  </a:lnTo>
                  <a:lnTo>
                    <a:pt x="309384" y="334124"/>
                  </a:lnTo>
                  <a:lnTo>
                    <a:pt x="335165" y="334124"/>
                  </a:lnTo>
                  <a:lnTo>
                    <a:pt x="335165" y="308343"/>
                  </a:lnTo>
                  <a:close/>
                </a:path>
                <a:path w="1031875" h="463550">
                  <a:moveTo>
                    <a:pt x="386740" y="411480"/>
                  </a:moveTo>
                  <a:lnTo>
                    <a:pt x="360946" y="411480"/>
                  </a:lnTo>
                  <a:lnTo>
                    <a:pt x="360946" y="334124"/>
                  </a:lnTo>
                  <a:lnTo>
                    <a:pt x="335165" y="334124"/>
                  </a:lnTo>
                  <a:lnTo>
                    <a:pt x="335165" y="385699"/>
                  </a:lnTo>
                  <a:lnTo>
                    <a:pt x="309384" y="385699"/>
                  </a:lnTo>
                  <a:lnTo>
                    <a:pt x="309384" y="411480"/>
                  </a:lnTo>
                  <a:lnTo>
                    <a:pt x="335165" y="411480"/>
                  </a:lnTo>
                  <a:lnTo>
                    <a:pt x="335165" y="437261"/>
                  </a:lnTo>
                  <a:lnTo>
                    <a:pt x="360946" y="437261"/>
                  </a:lnTo>
                  <a:lnTo>
                    <a:pt x="360946" y="463042"/>
                  </a:lnTo>
                  <a:lnTo>
                    <a:pt x="386740" y="463042"/>
                  </a:lnTo>
                  <a:lnTo>
                    <a:pt x="386740" y="411480"/>
                  </a:lnTo>
                  <a:close/>
                </a:path>
                <a:path w="1031875" h="463550">
                  <a:moveTo>
                    <a:pt x="438302" y="411480"/>
                  </a:moveTo>
                  <a:lnTo>
                    <a:pt x="412521" y="411480"/>
                  </a:lnTo>
                  <a:lnTo>
                    <a:pt x="412521" y="437261"/>
                  </a:lnTo>
                  <a:lnTo>
                    <a:pt x="438302" y="437261"/>
                  </a:lnTo>
                  <a:lnTo>
                    <a:pt x="438302" y="411480"/>
                  </a:lnTo>
                  <a:close/>
                </a:path>
                <a:path w="1031875" h="463550">
                  <a:moveTo>
                    <a:pt x="438302" y="359918"/>
                  </a:moveTo>
                  <a:lnTo>
                    <a:pt x="412521" y="359918"/>
                  </a:lnTo>
                  <a:lnTo>
                    <a:pt x="412521" y="385699"/>
                  </a:lnTo>
                  <a:lnTo>
                    <a:pt x="438302" y="385699"/>
                  </a:lnTo>
                  <a:lnTo>
                    <a:pt x="438302" y="359918"/>
                  </a:lnTo>
                  <a:close/>
                </a:path>
                <a:path w="1031875" h="463550">
                  <a:moveTo>
                    <a:pt x="464083" y="385699"/>
                  </a:moveTo>
                  <a:lnTo>
                    <a:pt x="438302" y="385699"/>
                  </a:lnTo>
                  <a:lnTo>
                    <a:pt x="438302" y="411480"/>
                  </a:lnTo>
                  <a:lnTo>
                    <a:pt x="464083" y="411480"/>
                  </a:lnTo>
                  <a:lnTo>
                    <a:pt x="464083" y="385699"/>
                  </a:lnTo>
                  <a:close/>
                </a:path>
                <a:path w="1031875" h="463550">
                  <a:moveTo>
                    <a:pt x="515645" y="334124"/>
                  </a:moveTo>
                  <a:lnTo>
                    <a:pt x="489864" y="334124"/>
                  </a:lnTo>
                  <a:lnTo>
                    <a:pt x="464083" y="334124"/>
                  </a:lnTo>
                  <a:lnTo>
                    <a:pt x="438302" y="334124"/>
                  </a:lnTo>
                  <a:lnTo>
                    <a:pt x="438302" y="359918"/>
                  </a:lnTo>
                  <a:lnTo>
                    <a:pt x="464083" y="359918"/>
                  </a:lnTo>
                  <a:lnTo>
                    <a:pt x="464083" y="385699"/>
                  </a:lnTo>
                  <a:lnTo>
                    <a:pt x="489864" y="385699"/>
                  </a:lnTo>
                  <a:lnTo>
                    <a:pt x="489864" y="359918"/>
                  </a:lnTo>
                  <a:lnTo>
                    <a:pt x="515645" y="359918"/>
                  </a:lnTo>
                  <a:lnTo>
                    <a:pt x="515645" y="334124"/>
                  </a:lnTo>
                  <a:close/>
                </a:path>
                <a:path w="1031875" h="463550">
                  <a:moveTo>
                    <a:pt x="541426" y="411480"/>
                  </a:moveTo>
                  <a:lnTo>
                    <a:pt x="515645" y="411480"/>
                  </a:lnTo>
                  <a:lnTo>
                    <a:pt x="515645" y="437261"/>
                  </a:lnTo>
                  <a:lnTo>
                    <a:pt x="541426" y="437261"/>
                  </a:lnTo>
                  <a:lnTo>
                    <a:pt x="541426" y="411480"/>
                  </a:lnTo>
                  <a:close/>
                </a:path>
                <a:path w="1031875" h="463550">
                  <a:moveTo>
                    <a:pt x="618769" y="411480"/>
                  </a:moveTo>
                  <a:lnTo>
                    <a:pt x="592988" y="411480"/>
                  </a:lnTo>
                  <a:lnTo>
                    <a:pt x="592988" y="437261"/>
                  </a:lnTo>
                  <a:lnTo>
                    <a:pt x="618769" y="437261"/>
                  </a:lnTo>
                  <a:lnTo>
                    <a:pt x="618769" y="411480"/>
                  </a:lnTo>
                  <a:close/>
                </a:path>
                <a:path w="1031875" h="463550">
                  <a:moveTo>
                    <a:pt x="876604" y="359918"/>
                  </a:moveTo>
                  <a:lnTo>
                    <a:pt x="850811" y="359918"/>
                  </a:lnTo>
                  <a:lnTo>
                    <a:pt x="850811" y="335280"/>
                  </a:lnTo>
                  <a:lnTo>
                    <a:pt x="825030" y="335280"/>
                  </a:lnTo>
                  <a:lnTo>
                    <a:pt x="799249" y="335280"/>
                  </a:lnTo>
                  <a:lnTo>
                    <a:pt x="799249" y="308610"/>
                  </a:lnTo>
                  <a:lnTo>
                    <a:pt x="825030" y="308610"/>
                  </a:lnTo>
                  <a:lnTo>
                    <a:pt x="825030" y="205740"/>
                  </a:lnTo>
                  <a:lnTo>
                    <a:pt x="850811" y="205740"/>
                  </a:lnTo>
                  <a:lnTo>
                    <a:pt x="850811" y="153670"/>
                  </a:lnTo>
                  <a:lnTo>
                    <a:pt x="825030" y="153670"/>
                  </a:lnTo>
                  <a:lnTo>
                    <a:pt x="825030" y="180340"/>
                  </a:lnTo>
                  <a:lnTo>
                    <a:pt x="799249" y="180340"/>
                  </a:lnTo>
                  <a:lnTo>
                    <a:pt x="799249" y="231140"/>
                  </a:lnTo>
                  <a:lnTo>
                    <a:pt x="773468" y="231140"/>
                  </a:lnTo>
                  <a:lnTo>
                    <a:pt x="773468" y="257810"/>
                  </a:lnTo>
                  <a:lnTo>
                    <a:pt x="799249" y="257810"/>
                  </a:lnTo>
                  <a:lnTo>
                    <a:pt x="799249" y="283210"/>
                  </a:lnTo>
                  <a:lnTo>
                    <a:pt x="773468" y="283210"/>
                  </a:lnTo>
                  <a:lnTo>
                    <a:pt x="773468" y="308610"/>
                  </a:lnTo>
                  <a:lnTo>
                    <a:pt x="747687" y="308610"/>
                  </a:lnTo>
                  <a:lnTo>
                    <a:pt x="747687" y="360680"/>
                  </a:lnTo>
                  <a:lnTo>
                    <a:pt x="721906" y="360680"/>
                  </a:lnTo>
                  <a:lnTo>
                    <a:pt x="721906" y="231140"/>
                  </a:lnTo>
                  <a:lnTo>
                    <a:pt x="747687" y="231140"/>
                  </a:lnTo>
                  <a:lnTo>
                    <a:pt x="747687" y="180340"/>
                  </a:lnTo>
                  <a:lnTo>
                    <a:pt x="721906" y="180340"/>
                  </a:lnTo>
                  <a:lnTo>
                    <a:pt x="696125" y="180340"/>
                  </a:lnTo>
                  <a:lnTo>
                    <a:pt x="696125" y="153670"/>
                  </a:lnTo>
                  <a:lnTo>
                    <a:pt x="721906" y="153670"/>
                  </a:lnTo>
                  <a:lnTo>
                    <a:pt x="721906" y="128270"/>
                  </a:lnTo>
                  <a:lnTo>
                    <a:pt x="696125" y="128270"/>
                  </a:lnTo>
                  <a:lnTo>
                    <a:pt x="696125" y="102870"/>
                  </a:lnTo>
                  <a:lnTo>
                    <a:pt x="721906" y="102870"/>
                  </a:lnTo>
                  <a:lnTo>
                    <a:pt x="747687" y="102870"/>
                  </a:lnTo>
                  <a:lnTo>
                    <a:pt x="773468" y="102870"/>
                  </a:lnTo>
                  <a:lnTo>
                    <a:pt x="799249" y="102870"/>
                  </a:lnTo>
                  <a:lnTo>
                    <a:pt x="799249" y="50800"/>
                  </a:lnTo>
                  <a:lnTo>
                    <a:pt x="773468" y="50800"/>
                  </a:lnTo>
                  <a:lnTo>
                    <a:pt x="747687" y="50800"/>
                  </a:lnTo>
                  <a:lnTo>
                    <a:pt x="721906" y="50800"/>
                  </a:lnTo>
                  <a:lnTo>
                    <a:pt x="721906" y="77470"/>
                  </a:lnTo>
                  <a:lnTo>
                    <a:pt x="696125" y="77470"/>
                  </a:lnTo>
                  <a:lnTo>
                    <a:pt x="696125" y="50800"/>
                  </a:lnTo>
                  <a:lnTo>
                    <a:pt x="670344" y="50800"/>
                  </a:lnTo>
                  <a:lnTo>
                    <a:pt x="670344" y="77470"/>
                  </a:lnTo>
                  <a:lnTo>
                    <a:pt x="644563" y="77470"/>
                  </a:lnTo>
                  <a:lnTo>
                    <a:pt x="644563" y="50800"/>
                  </a:lnTo>
                  <a:lnTo>
                    <a:pt x="618769" y="50800"/>
                  </a:lnTo>
                  <a:lnTo>
                    <a:pt x="618769" y="0"/>
                  </a:lnTo>
                  <a:lnTo>
                    <a:pt x="592988" y="0"/>
                  </a:lnTo>
                  <a:lnTo>
                    <a:pt x="567207" y="0"/>
                  </a:lnTo>
                  <a:lnTo>
                    <a:pt x="567207" y="25400"/>
                  </a:lnTo>
                  <a:lnTo>
                    <a:pt x="592988" y="25400"/>
                  </a:lnTo>
                  <a:lnTo>
                    <a:pt x="592988" y="77470"/>
                  </a:lnTo>
                  <a:lnTo>
                    <a:pt x="618769" y="77470"/>
                  </a:lnTo>
                  <a:lnTo>
                    <a:pt x="618769" y="102870"/>
                  </a:lnTo>
                  <a:lnTo>
                    <a:pt x="592988" y="102870"/>
                  </a:lnTo>
                  <a:lnTo>
                    <a:pt x="592988" y="128270"/>
                  </a:lnTo>
                  <a:lnTo>
                    <a:pt x="618769" y="128270"/>
                  </a:lnTo>
                  <a:lnTo>
                    <a:pt x="644563" y="128270"/>
                  </a:lnTo>
                  <a:lnTo>
                    <a:pt x="670344" y="128270"/>
                  </a:lnTo>
                  <a:lnTo>
                    <a:pt x="670344" y="153670"/>
                  </a:lnTo>
                  <a:lnTo>
                    <a:pt x="644563" y="153670"/>
                  </a:lnTo>
                  <a:lnTo>
                    <a:pt x="644563" y="180340"/>
                  </a:lnTo>
                  <a:lnTo>
                    <a:pt x="670344" y="180340"/>
                  </a:lnTo>
                  <a:lnTo>
                    <a:pt x="670344" y="205740"/>
                  </a:lnTo>
                  <a:lnTo>
                    <a:pt x="644563" y="205740"/>
                  </a:lnTo>
                  <a:lnTo>
                    <a:pt x="644563" y="180340"/>
                  </a:lnTo>
                  <a:lnTo>
                    <a:pt x="618769" y="180340"/>
                  </a:lnTo>
                  <a:lnTo>
                    <a:pt x="618769" y="205740"/>
                  </a:lnTo>
                  <a:lnTo>
                    <a:pt x="592988" y="205740"/>
                  </a:lnTo>
                  <a:lnTo>
                    <a:pt x="592988" y="231140"/>
                  </a:lnTo>
                  <a:lnTo>
                    <a:pt x="618769" y="231140"/>
                  </a:lnTo>
                  <a:lnTo>
                    <a:pt x="618769" y="257810"/>
                  </a:lnTo>
                  <a:lnTo>
                    <a:pt x="592988" y="257810"/>
                  </a:lnTo>
                  <a:lnTo>
                    <a:pt x="592988" y="282562"/>
                  </a:lnTo>
                  <a:lnTo>
                    <a:pt x="567207" y="282562"/>
                  </a:lnTo>
                  <a:lnTo>
                    <a:pt x="567207" y="308343"/>
                  </a:lnTo>
                  <a:lnTo>
                    <a:pt x="592988" y="308343"/>
                  </a:lnTo>
                  <a:lnTo>
                    <a:pt x="592988" y="283210"/>
                  </a:lnTo>
                  <a:lnTo>
                    <a:pt x="618769" y="283210"/>
                  </a:lnTo>
                  <a:lnTo>
                    <a:pt x="618769" y="335280"/>
                  </a:lnTo>
                  <a:lnTo>
                    <a:pt x="592988" y="335280"/>
                  </a:lnTo>
                  <a:lnTo>
                    <a:pt x="592988" y="385699"/>
                  </a:lnTo>
                  <a:lnTo>
                    <a:pt x="567207" y="385699"/>
                  </a:lnTo>
                  <a:lnTo>
                    <a:pt x="567207" y="308343"/>
                  </a:lnTo>
                  <a:lnTo>
                    <a:pt x="541426" y="308343"/>
                  </a:lnTo>
                  <a:lnTo>
                    <a:pt x="515645" y="308343"/>
                  </a:lnTo>
                  <a:lnTo>
                    <a:pt x="515645" y="334124"/>
                  </a:lnTo>
                  <a:lnTo>
                    <a:pt x="541426" y="334124"/>
                  </a:lnTo>
                  <a:lnTo>
                    <a:pt x="541426" y="359918"/>
                  </a:lnTo>
                  <a:lnTo>
                    <a:pt x="515645" y="359918"/>
                  </a:lnTo>
                  <a:lnTo>
                    <a:pt x="515645" y="385699"/>
                  </a:lnTo>
                  <a:lnTo>
                    <a:pt x="541426" y="385699"/>
                  </a:lnTo>
                  <a:lnTo>
                    <a:pt x="541426" y="411480"/>
                  </a:lnTo>
                  <a:lnTo>
                    <a:pt x="567207" y="411480"/>
                  </a:lnTo>
                  <a:lnTo>
                    <a:pt x="592988" y="411480"/>
                  </a:lnTo>
                  <a:lnTo>
                    <a:pt x="592988" y="386080"/>
                  </a:lnTo>
                  <a:lnTo>
                    <a:pt x="618769" y="386080"/>
                  </a:lnTo>
                  <a:lnTo>
                    <a:pt x="618769" y="411480"/>
                  </a:lnTo>
                  <a:lnTo>
                    <a:pt x="644563" y="411480"/>
                  </a:lnTo>
                  <a:lnTo>
                    <a:pt x="644563" y="385699"/>
                  </a:lnTo>
                  <a:lnTo>
                    <a:pt x="618769" y="385699"/>
                  </a:lnTo>
                  <a:lnTo>
                    <a:pt x="618769" y="360680"/>
                  </a:lnTo>
                  <a:lnTo>
                    <a:pt x="644563" y="360680"/>
                  </a:lnTo>
                  <a:lnTo>
                    <a:pt x="644563" y="385699"/>
                  </a:lnTo>
                  <a:lnTo>
                    <a:pt x="670344" y="385699"/>
                  </a:lnTo>
                  <a:lnTo>
                    <a:pt x="670344" y="359918"/>
                  </a:lnTo>
                  <a:lnTo>
                    <a:pt x="644563" y="359918"/>
                  </a:lnTo>
                  <a:lnTo>
                    <a:pt x="644563" y="335280"/>
                  </a:lnTo>
                  <a:lnTo>
                    <a:pt x="670344" y="335280"/>
                  </a:lnTo>
                  <a:lnTo>
                    <a:pt x="670344" y="308610"/>
                  </a:lnTo>
                  <a:lnTo>
                    <a:pt x="696125" y="308610"/>
                  </a:lnTo>
                  <a:lnTo>
                    <a:pt x="696125" y="385699"/>
                  </a:lnTo>
                  <a:lnTo>
                    <a:pt x="670344" y="385699"/>
                  </a:lnTo>
                  <a:lnTo>
                    <a:pt x="670344" y="411480"/>
                  </a:lnTo>
                  <a:lnTo>
                    <a:pt x="696125" y="411480"/>
                  </a:lnTo>
                  <a:lnTo>
                    <a:pt x="696125" y="386080"/>
                  </a:lnTo>
                  <a:lnTo>
                    <a:pt x="721906" y="386080"/>
                  </a:lnTo>
                  <a:lnTo>
                    <a:pt x="747687" y="386080"/>
                  </a:lnTo>
                  <a:lnTo>
                    <a:pt x="747687" y="411480"/>
                  </a:lnTo>
                  <a:lnTo>
                    <a:pt x="773468" y="411480"/>
                  </a:lnTo>
                  <a:lnTo>
                    <a:pt x="773468" y="360680"/>
                  </a:lnTo>
                  <a:lnTo>
                    <a:pt x="799249" y="360680"/>
                  </a:lnTo>
                  <a:lnTo>
                    <a:pt x="799249" y="411480"/>
                  </a:lnTo>
                  <a:lnTo>
                    <a:pt x="825030" y="411480"/>
                  </a:lnTo>
                  <a:lnTo>
                    <a:pt x="850811" y="411480"/>
                  </a:lnTo>
                  <a:lnTo>
                    <a:pt x="850811" y="386080"/>
                  </a:lnTo>
                  <a:lnTo>
                    <a:pt x="825030" y="386080"/>
                  </a:lnTo>
                  <a:lnTo>
                    <a:pt x="825030" y="360680"/>
                  </a:lnTo>
                  <a:lnTo>
                    <a:pt x="850811" y="360680"/>
                  </a:lnTo>
                  <a:lnTo>
                    <a:pt x="850811" y="385699"/>
                  </a:lnTo>
                  <a:lnTo>
                    <a:pt x="876604" y="385699"/>
                  </a:lnTo>
                  <a:lnTo>
                    <a:pt x="876604" y="359918"/>
                  </a:lnTo>
                  <a:close/>
                </a:path>
                <a:path w="1031875" h="463550">
                  <a:moveTo>
                    <a:pt x="876604" y="308343"/>
                  </a:moveTo>
                  <a:lnTo>
                    <a:pt x="850811" y="308343"/>
                  </a:lnTo>
                  <a:lnTo>
                    <a:pt x="850811" y="334124"/>
                  </a:lnTo>
                  <a:lnTo>
                    <a:pt x="876604" y="334124"/>
                  </a:lnTo>
                  <a:lnTo>
                    <a:pt x="876604" y="308343"/>
                  </a:lnTo>
                  <a:close/>
                </a:path>
                <a:path w="1031875" h="463550">
                  <a:moveTo>
                    <a:pt x="1031290" y="231000"/>
                  </a:moveTo>
                  <a:lnTo>
                    <a:pt x="1005509" y="231000"/>
                  </a:lnTo>
                  <a:lnTo>
                    <a:pt x="979728" y="231000"/>
                  </a:lnTo>
                  <a:lnTo>
                    <a:pt x="979728" y="256781"/>
                  </a:lnTo>
                  <a:lnTo>
                    <a:pt x="953947" y="256781"/>
                  </a:lnTo>
                  <a:lnTo>
                    <a:pt x="953947" y="282562"/>
                  </a:lnTo>
                  <a:lnTo>
                    <a:pt x="979728" y="282562"/>
                  </a:lnTo>
                  <a:lnTo>
                    <a:pt x="979728" y="308343"/>
                  </a:lnTo>
                  <a:lnTo>
                    <a:pt x="953947" y="308343"/>
                  </a:lnTo>
                  <a:lnTo>
                    <a:pt x="953947" y="282562"/>
                  </a:lnTo>
                  <a:lnTo>
                    <a:pt x="928166" y="282562"/>
                  </a:lnTo>
                  <a:lnTo>
                    <a:pt x="928166" y="308343"/>
                  </a:lnTo>
                  <a:lnTo>
                    <a:pt x="902385" y="308343"/>
                  </a:lnTo>
                  <a:lnTo>
                    <a:pt x="902385" y="334124"/>
                  </a:lnTo>
                  <a:lnTo>
                    <a:pt x="928166" y="334124"/>
                  </a:lnTo>
                  <a:lnTo>
                    <a:pt x="928166" y="359918"/>
                  </a:lnTo>
                  <a:lnTo>
                    <a:pt x="902385" y="359918"/>
                  </a:lnTo>
                  <a:lnTo>
                    <a:pt x="902385" y="411480"/>
                  </a:lnTo>
                  <a:lnTo>
                    <a:pt x="928166" y="411480"/>
                  </a:lnTo>
                  <a:lnTo>
                    <a:pt x="928166" y="385699"/>
                  </a:lnTo>
                  <a:lnTo>
                    <a:pt x="953947" y="385699"/>
                  </a:lnTo>
                  <a:lnTo>
                    <a:pt x="953947" y="334124"/>
                  </a:lnTo>
                  <a:lnTo>
                    <a:pt x="979728" y="334124"/>
                  </a:lnTo>
                  <a:lnTo>
                    <a:pt x="1005509" y="334124"/>
                  </a:lnTo>
                  <a:lnTo>
                    <a:pt x="1031290" y="334124"/>
                  </a:lnTo>
                  <a:lnTo>
                    <a:pt x="1031290" y="2310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1093159"/>
              <a:ext cx="1057275" cy="902969"/>
            </a:xfrm>
            <a:custGeom>
              <a:avLst/>
              <a:gdLst/>
              <a:ahLst/>
              <a:cxnLst/>
              <a:rect l="l" t="t" r="r" b="b"/>
              <a:pathLst>
                <a:path w="1057275" h="902969">
                  <a:moveTo>
                    <a:pt x="128905" y="670661"/>
                  </a:moveTo>
                  <a:lnTo>
                    <a:pt x="103124" y="670661"/>
                  </a:lnTo>
                  <a:lnTo>
                    <a:pt x="103124" y="696442"/>
                  </a:lnTo>
                  <a:lnTo>
                    <a:pt x="128905" y="696442"/>
                  </a:lnTo>
                  <a:lnTo>
                    <a:pt x="128905" y="670661"/>
                  </a:lnTo>
                  <a:close/>
                </a:path>
                <a:path w="1057275" h="902969">
                  <a:moveTo>
                    <a:pt x="180479" y="670661"/>
                  </a:moveTo>
                  <a:lnTo>
                    <a:pt x="154686" y="670661"/>
                  </a:lnTo>
                  <a:lnTo>
                    <a:pt x="154686" y="696442"/>
                  </a:lnTo>
                  <a:lnTo>
                    <a:pt x="180479" y="696442"/>
                  </a:lnTo>
                  <a:lnTo>
                    <a:pt x="180479" y="670661"/>
                  </a:lnTo>
                  <a:close/>
                </a:path>
                <a:path w="1057275" h="902969">
                  <a:moveTo>
                    <a:pt x="180479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180479" y="26670"/>
                  </a:lnTo>
                  <a:lnTo>
                    <a:pt x="180479" y="0"/>
                  </a:lnTo>
                  <a:close/>
                </a:path>
                <a:path w="1057275" h="902969">
                  <a:moveTo>
                    <a:pt x="232041" y="773785"/>
                  </a:moveTo>
                  <a:lnTo>
                    <a:pt x="206260" y="773785"/>
                  </a:lnTo>
                  <a:lnTo>
                    <a:pt x="206260" y="825360"/>
                  </a:lnTo>
                  <a:lnTo>
                    <a:pt x="232041" y="825360"/>
                  </a:lnTo>
                  <a:lnTo>
                    <a:pt x="232041" y="773785"/>
                  </a:lnTo>
                  <a:close/>
                </a:path>
                <a:path w="1057275" h="902969">
                  <a:moveTo>
                    <a:pt x="257822" y="722223"/>
                  </a:moveTo>
                  <a:lnTo>
                    <a:pt x="232041" y="722223"/>
                  </a:lnTo>
                  <a:lnTo>
                    <a:pt x="232041" y="670661"/>
                  </a:lnTo>
                  <a:lnTo>
                    <a:pt x="206260" y="670661"/>
                  </a:lnTo>
                  <a:lnTo>
                    <a:pt x="206260" y="748004"/>
                  </a:lnTo>
                  <a:lnTo>
                    <a:pt x="232041" y="748004"/>
                  </a:lnTo>
                  <a:lnTo>
                    <a:pt x="257822" y="748004"/>
                  </a:lnTo>
                  <a:lnTo>
                    <a:pt x="257822" y="722223"/>
                  </a:lnTo>
                  <a:close/>
                </a:path>
                <a:path w="1057275" h="902969">
                  <a:moveTo>
                    <a:pt x="283603" y="748004"/>
                  </a:moveTo>
                  <a:lnTo>
                    <a:pt x="257822" y="748004"/>
                  </a:lnTo>
                  <a:lnTo>
                    <a:pt x="257822" y="773785"/>
                  </a:lnTo>
                  <a:lnTo>
                    <a:pt x="283603" y="773785"/>
                  </a:lnTo>
                  <a:lnTo>
                    <a:pt x="283603" y="748004"/>
                  </a:lnTo>
                  <a:close/>
                </a:path>
                <a:path w="1057275" h="902969">
                  <a:moveTo>
                    <a:pt x="309384" y="773785"/>
                  </a:moveTo>
                  <a:lnTo>
                    <a:pt x="283603" y="773785"/>
                  </a:lnTo>
                  <a:lnTo>
                    <a:pt x="283603" y="799566"/>
                  </a:lnTo>
                  <a:lnTo>
                    <a:pt x="309384" y="799566"/>
                  </a:lnTo>
                  <a:lnTo>
                    <a:pt x="309384" y="773785"/>
                  </a:lnTo>
                  <a:close/>
                </a:path>
                <a:path w="1057275" h="902969">
                  <a:moveTo>
                    <a:pt x="360946" y="670661"/>
                  </a:moveTo>
                  <a:lnTo>
                    <a:pt x="335165" y="670661"/>
                  </a:lnTo>
                  <a:lnTo>
                    <a:pt x="335165" y="696442"/>
                  </a:lnTo>
                  <a:lnTo>
                    <a:pt x="360946" y="696442"/>
                  </a:lnTo>
                  <a:lnTo>
                    <a:pt x="360946" y="670661"/>
                  </a:lnTo>
                  <a:close/>
                </a:path>
                <a:path w="1057275" h="902969">
                  <a:moveTo>
                    <a:pt x="386727" y="696442"/>
                  </a:moveTo>
                  <a:lnTo>
                    <a:pt x="360946" y="696442"/>
                  </a:lnTo>
                  <a:lnTo>
                    <a:pt x="360946" y="722223"/>
                  </a:lnTo>
                  <a:lnTo>
                    <a:pt x="386727" y="722223"/>
                  </a:lnTo>
                  <a:lnTo>
                    <a:pt x="386727" y="696442"/>
                  </a:lnTo>
                  <a:close/>
                </a:path>
                <a:path w="1057275" h="902969">
                  <a:moveTo>
                    <a:pt x="412521" y="773785"/>
                  </a:moveTo>
                  <a:lnTo>
                    <a:pt x="386727" y="773785"/>
                  </a:lnTo>
                  <a:lnTo>
                    <a:pt x="360946" y="773785"/>
                  </a:lnTo>
                  <a:lnTo>
                    <a:pt x="360946" y="748004"/>
                  </a:lnTo>
                  <a:lnTo>
                    <a:pt x="335165" y="748004"/>
                  </a:lnTo>
                  <a:lnTo>
                    <a:pt x="335165" y="696442"/>
                  </a:lnTo>
                  <a:lnTo>
                    <a:pt x="309384" y="696442"/>
                  </a:lnTo>
                  <a:lnTo>
                    <a:pt x="309384" y="722223"/>
                  </a:lnTo>
                  <a:lnTo>
                    <a:pt x="283603" y="722223"/>
                  </a:lnTo>
                  <a:lnTo>
                    <a:pt x="283603" y="748004"/>
                  </a:lnTo>
                  <a:lnTo>
                    <a:pt x="309384" y="748004"/>
                  </a:lnTo>
                  <a:lnTo>
                    <a:pt x="309384" y="773785"/>
                  </a:lnTo>
                  <a:lnTo>
                    <a:pt x="335165" y="773785"/>
                  </a:lnTo>
                  <a:lnTo>
                    <a:pt x="335165" y="799566"/>
                  </a:lnTo>
                  <a:lnTo>
                    <a:pt x="309384" y="799566"/>
                  </a:lnTo>
                  <a:lnTo>
                    <a:pt x="309384" y="825360"/>
                  </a:lnTo>
                  <a:lnTo>
                    <a:pt x="335165" y="825360"/>
                  </a:lnTo>
                  <a:lnTo>
                    <a:pt x="335165" y="851141"/>
                  </a:lnTo>
                  <a:lnTo>
                    <a:pt x="309384" y="851141"/>
                  </a:lnTo>
                  <a:lnTo>
                    <a:pt x="309384" y="825360"/>
                  </a:lnTo>
                  <a:lnTo>
                    <a:pt x="283603" y="825360"/>
                  </a:lnTo>
                  <a:lnTo>
                    <a:pt x="257822" y="825360"/>
                  </a:lnTo>
                  <a:lnTo>
                    <a:pt x="257822" y="851141"/>
                  </a:lnTo>
                  <a:lnTo>
                    <a:pt x="283603" y="851141"/>
                  </a:lnTo>
                  <a:lnTo>
                    <a:pt x="283603" y="876922"/>
                  </a:lnTo>
                  <a:lnTo>
                    <a:pt x="257822" y="876922"/>
                  </a:lnTo>
                  <a:lnTo>
                    <a:pt x="257822" y="851141"/>
                  </a:lnTo>
                  <a:lnTo>
                    <a:pt x="232041" y="851141"/>
                  </a:lnTo>
                  <a:lnTo>
                    <a:pt x="232041" y="902703"/>
                  </a:lnTo>
                  <a:lnTo>
                    <a:pt x="257822" y="902703"/>
                  </a:lnTo>
                  <a:lnTo>
                    <a:pt x="283603" y="902703"/>
                  </a:lnTo>
                  <a:lnTo>
                    <a:pt x="309384" y="902703"/>
                  </a:lnTo>
                  <a:lnTo>
                    <a:pt x="309384" y="876922"/>
                  </a:lnTo>
                  <a:lnTo>
                    <a:pt x="335165" y="876922"/>
                  </a:lnTo>
                  <a:lnTo>
                    <a:pt x="360946" y="876922"/>
                  </a:lnTo>
                  <a:lnTo>
                    <a:pt x="360946" y="851141"/>
                  </a:lnTo>
                  <a:lnTo>
                    <a:pt x="386727" y="851141"/>
                  </a:lnTo>
                  <a:lnTo>
                    <a:pt x="412521" y="851141"/>
                  </a:lnTo>
                  <a:lnTo>
                    <a:pt x="412521" y="825360"/>
                  </a:lnTo>
                  <a:lnTo>
                    <a:pt x="386727" y="825360"/>
                  </a:lnTo>
                  <a:lnTo>
                    <a:pt x="360946" y="825360"/>
                  </a:lnTo>
                  <a:lnTo>
                    <a:pt x="360946" y="799566"/>
                  </a:lnTo>
                  <a:lnTo>
                    <a:pt x="386727" y="799566"/>
                  </a:lnTo>
                  <a:lnTo>
                    <a:pt x="412521" y="799566"/>
                  </a:lnTo>
                  <a:lnTo>
                    <a:pt x="412521" y="773785"/>
                  </a:lnTo>
                  <a:close/>
                </a:path>
                <a:path w="1057275" h="902969">
                  <a:moveTo>
                    <a:pt x="438302" y="851141"/>
                  </a:moveTo>
                  <a:lnTo>
                    <a:pt x="412521" y="851141"/>
                  </a:lnTo>
                  <a:lnTo>
                    <a:pt x="412521" y="902703"/>
                  </a:lnTo>
                  <a:lnTo>
                    <a:pt x="438302" y="902703"/>
                  </a:lnTo>
                  <a:lnTo>
                    <a:pt x="438302" y="851141"/>
                  </a:lnTo>
                  <a:close/>
                </a:path>
                <a:path w="1057275" h="902969">
                  <a:moveTo>
                    <a:pt x="438302" y="722223"/>
                  </a:moveTo>
                  <a:lnTo>
                    <a:pt x="412521" y="722223"/>
                  </a:lnTo>
                  <a:lnTo>
                    <a:pt x="412521" y="748004"/>
                  </a:lnTo>
                  <a:lnTo>
                    <a:pt x="438302" y="748004"/>
                  </a:lnTo>
                  <a:lnTo>
                    <a:pt x="438302" y="722223"/>
                  </a:lnTo>
                  <a:close/>
                </a:path>
                <a:path w="1057275" h="902969">
                  <a:moveTo>
                    <a:pt x="464083" y="696442"/>
                  </a:moveTo>
                  <a:lnTo>
                    <a:pt x="438302" y="696442"/>
                  </a:lnTo>
                  <a:lnTo>
                    <a:pt x="438302" y="722223"/>
                  </a:lnTo>
                  <a:lnTo>
                    <a:pt x="464083" y="722223"/>
                  </a:lnTo>
                  <a:lnTo>
                    <a:pt x="464083" y="696442"/>
                  </a:lnTo>
                  <a:close/>
                </a:path>
                <a:path w="1057275" h="902969">
                  <a:moveTo>
                    <a:pt x="515645" y="644880"/>
                  </a:moveTo>
                  <a:lnTo>
                    <a:pt x="489864" y="644880"/>
                  </a:lnTo>
                  <a:lnTo>
                    <a:pt x="489864" y="670661"/>
                  </a:lnTo>
                  <a:lnTo>
                    <a:pt x="464083" y="670661"/>
                  </a:lnTo>
                  <a:lnTo>
                    <a:pt x="464083" y="696442"/>
                  </a:lnTo>
                  <a:lnTo>
                    <a:pt x="489864" y="696442"/>
                  </a:lnTo>
                  <a:lnTo>
                    <a:pt x="489864" y="722223"/>
                  </a:lnTo>
                  <a:lnTo>
                    <a:pt x="515645" y="722223"/>
                  </a:lnTo>
                  <a:lnTo>
                    <a:pt x="515645" y="644880"/>
                  </a:lnTo>
                  <a:close/>
                </a:path>
                <a:path w="1057275" h="902969">
                  <a:moveTo>
                    <a:pt x="541426" y="876922"/>
                  </a:moveTo>
                  <a:lnTo>
                    <a:pt x="515645" y="876922"/>
                  </a:lnTo>
                  <a:lnTo>
                    <a:pt x="515645" y="902703"/>
                  </a:lnTo>
                  <a:lnTo>
                    <a:pt x="541426" y="902703"/>
                  </a:lnTo>
                  <a:lnTo>
                    <a:pt x="541426" y="876922"/>
                  </a:lnTo>
                  <a:close/>
                </a:path>
                <a:path w="1057275" h="902969">
                  <a:moveTo>
                    <a:pt x="541426" y="825360"/>
                  </a:moveTo>
                  <a:lnTo>
                    <a:pt x="515645" y="825360"/>
                  </a:lnTo>
                  <a:lnTo>
                    <a:pt x="515645" y="799566"/>
                  </a:lnTo>
                  <a:lnTo>
                    <a:pt x="489864" y="799566"/>
                  </a:lnTo>
                  <a:lnTo>
                    <a:pt x="489864" y="722223"/>
                  </a:lnTo>
                  <a:lnTo>
                    <a:pt x="464083" y="722223"/>
                  </a:lnTo>
                  <a:lnTo>
                    <a:pt x="464083" y="748004"/>
                  </a:lnTo>
                  <a:lnTo>
                    <a:pt x="438302" y="748004"/>
                  </a:lnTo>
                  <a:lnTo>
                    <a:pt x="438302" y="773785"/>
                  </a:lnTo>
                  <a:lnTo>
                    <a:pt x="464083" y="773785"/>
                  </a:lnTo>
                  <a:lnTo>
                    <a:pt x="464083" y="825360"/>
                  </a:lnTo>
                  <a:lnTo>
                    <a:pt x="438302" y="825360"/>
                  </a:lnTo>
                  <a:lnTo>
                    <a:pt x="438302" y="851141"/>
                  </a:lnTo>
                  <a:lnTo>
                    <a:pt x="464083" y="851141"/>
                  </a:lnTo>
                  <a:lnTo>
                    <a:pt x="489864" y="851141"/>
                  </a:lnTo>
                  <a:lnTo>
                    <a:pt x="515645" y="851141"/>
                  </a:lnTo>
                  <a:lnTo>
                    <a:pt x="541426" y="851141"/>
                  </a:lnTo>
                  <a:lnTo>
                    <a:pt x="541426" y="825360"/>
                  </a:lnTo>
                  <a:close/>
                </a:path>
                <a:path w="1057275" h="902969">
                  <a:moveTo>
                    <a:pt x="567207" y="696442"/>
                  </a:moveTo>
                  <a:lnTo>
                    <a:pt x="541426" y="696442"/>
                  </a:lnTo>
                  <a:lnTo>
                    <a:pt x="541426" y="748004"/>
                  </a:lnTo>
                  <a:lnTo>
                    <a:pt x="567207" y="748004"/>
                  </a:lnTo>
                  <a:lnTo>
                    <a:pt x="567207" y="696442"/>
                  </a:lnTo>
                  <a:close/>
                </a:path>
                <a:path w="1057275" h="902969">
                  <a:moveTo>
                    <a:pt x="592988" y="851141"/>
                  </a:moveTo>
                  <a:lnTo>
                    <a:pt x="567207" y="851141"/>
                  </a:lnTo>
                  <a:lnTo>
                    <a:pt x="567207" y="902703"/>
                  </a:lnTo>
                  <a:lnTo>
                    <a:pt x="592988" y="902703"/>
                  </a:lnTo>
                  <a:lnTo>
                    <a:pt x="592988" y="851141"/>
                  </a:lnTo>
                  <a:close/>
                </a:path>
                <a:path w="1057275" h="902969">
                  <a:moveTo>
                    <a:pt x="592988" y="799566"/>
                  </a:moveTo>
                  <a:lnTo>
                    <a:pt x="567207" y="799566"/>
                  </a:lnTo>
                  <a:lnTo>
                    <a:pt x="567207" y="825360"/>
                  </a:lnTo>
                  <a:lnTo>
                    <a:pt x="592988" y="825360"/>
                  </a:lnTo>
                  <a:lnTo>
                    <a:pt x="592988" y="799566"/>
                  </a:lnTo>
                  <a:close/>
                </a:path>
                <a:path w="1057275" h="902969">
                  <a:moveTo>
                    <a:pt x="618769" y="773785"/>
                  </a:moveTo>
                  <a:lnTo>
                    <a:pt x="592988" y="773785"/>
                  </a:lnTo>
                  <a:lnTo>
                    <a:pt x="592988" y="799566"/>
                  </a:lnTo>
                  <a:lnTo>
                    <a:pt x="618769" y="799566"/>
                  </a:lnTo>
                  <a:lnTo>
                    <a:pt x="618769" y="773785"/>
                  </a:lnTo>
                  <a:close/>
                </a:path>
                <a:path w="1057275" h="902969">
                  <a:moveTo>
                    <a:pt x="618769" y="670661"/>
                  </a:moveTo>
                  <a:lnTo>
                    <a:pt x="592988" y="670661"/>
                  </a:lnTo>
                  <a:lnTo>
                    <a:pt x="567207" y="670661"/>
                  </a:lnTo>
                  <a:lnTo>
                    <a:pt x="567207" y="696442"/>
                  </a:lnTo>
                  <a:lnTo>
                    <a:pt x="592988" y="696442"/>
                  </a:lnTo>
                  <a:lnTo>
                    <a:pt x="592988" y="722223"/>
                  </a:lnTo>
                  <a:lnTo>
                    <a:pt x="618769" y="722223"/>
                  </a:lnTo>
                  <a:lnTo>
                    <a:pt x="618769" y="670661"/>
                  </a:lnTo>
                  <a:close/>
                </a:path>
                <a:path w="1057275" h="902969">
                  <a:moveTo>
                    <a:pt x="644550" y="876922"/>
                  </a:moveTo>
                  <a:lnTo>
                    <a:pt x="618769" y="876922"/>
                  </a:lnTo>
                  <a:lnTo>
                    <a:pt x="618769" y="902703"/>
                  </a:lnTo>
                  <a:lnTo>
                    <a:pt x="644550" y="902703"/>
                  </a:lnTo>
                  <a:lnTo>
                    <a:pt x="644550" y="876922"/>
                  </a:lnTo>
                  <a:close/>
                </a:path>
                <a:path w="1057275" h="902969">
                  <a:moveTo>
                    <a:pt x="644550" y="644880"/>
                  </a:moveTo>
                  <a:lnTo>
                    <a:pt x="618769" y="644880"/>
                  </a:lnTo>
                  <a:lnTo>
                    <a:pt x="618769" y="670661"/>
                  </a:lnTo>
                  <a:lnTo>
                    <a:pt x="644550" y="670661"/>
                  </a:lnTo>
                  <a:lnTo>
                    <a:pt x="644550" y="644880"/>
                  </a:lnTo>
                  <a:close/>
                </a:path>
                <a:path w="1057275" h="902969">
                  <a:moveTo>
                    <a:pt x="747687" y="722223"/>
                  </a:moveTo>
                  <a:lnTo>
                    <a:pt x="721906" y="722223"/>
                  </a:lnTo>
                  <a:lnTo>
                    <a:pt x="721906" y="670661"/>
                  </a:lnTo>
                  <a:lnTo>
                    <a:pt x="696125" y="670661"/>
                  </a:lnTo>
                  <a:lnTo>
                    <a:pt x="670344" y="670661"/>
                  </a:lnTo>
                  <a:lnTo>
                    <a:pt x="644550" y="670661"/>
                  </a:lnTo>
                  <a:lnTo>
                    <a:pt x="644550" y="722223"/>
                  </a:lnTo>
                  <a:lnTo>
                    <a:pt x="670344" y="722223"/>
                  </a:lnTo>
                  <a:lnTo>
                    <a:pt x="670344" y="696442"/>
                  </a:lnTo>
                  <a:lnTo>
                    <a:pt x="696125" y="696442"/>
                  </a:lnTo>
                  <a:lnTo>
                    <a:pt x="696125" y="748004"/>
                  </a:lnTo>
                  <a:lnTo>
                    <a:pt x="721906" y="748004"/>
                  </a:lnTo>
                  <a:lnTo>
                    <a:pt x="747687" y="748004"/>
                  </a:lnTo>
                  <a:lnTo>
                    <a:pt x="747687" y="722223"/>
                  </a:lnTo>
                  <a:close/>
                </a:path>
                <a:path w="1057275" h="902969">
                  <a:moveTo>
                    <a:pt x="773468" y="670661"/>
                  </a:moveTo>
                  <a:lnTo>
                    <a:pt x="747687" y="670661"/>
                  </a:lnTo>
                  <a:lnTo>
                    <a:pt x="747687" y="722223"/>
                  </a:lnTo>
                  <a:lnTo>
                    <a:pt x="773468" y="722223"/>
                  </a:lnTo>
                  <a:lnTo>
                    <a:pt x="773468" y="670661"/>
                  </a:lnTo>
                  <a:close/>
                </a:path>
                <a:path w="1057275" h="902969">
                  <a:moveTo>
                    <a:pt x="799249" y="799566"/>
                  </a:moveTo>
                  <a:lnTo>
                    <a:pt x="773468" y="799566"/>
                  </a:lnTo>
                  <a:lnTo>
                    <a:pt x="773468" y="825360"/>
                  </a:lnTo>
                  <a:lnTo>
                    <a:pt x="747687" y="825360"/>
                  </a:lnTo>
                  <a:lnTo>
                    <a:pt x="747687" y="799566"/>
                  </a:lnTo>
                  <a:lnTo>
                    <a:pt x="773468" y="799566"/>
                  </a:lnTo>
                  <a:lnTo>
                    <a:pt x="773468" y="773785"/>
                  </a:lnTo>
                  <a:lnTo>
                    <a:pt x="747687" y="773785"/>
                  </a:lnTo>
                  <a:lnTo>
                    <a:pt x="721906" y="773785"/>
                  </a:lnTo>
                  <a:lnTo>
                    <a:pt x="696125" y="773785"/>
                  </a:lnTo>
                  <a:lnTo>
                    <a:pt x="696125" y="799566"/>
                  </a:lnTo>
                  <a:lnTo>
                    <a:pt x="670344" y="799566"/>
                  </a:lnTo>
                  <a:lnTo>
                    <a:pt x="670344" y="773785"/>
                  </a:lnTo>
                  <a:lnTo>
                    <a:pt x="696125" y="773785"/>
                  </a:lnTo>
                  <a:lnTo>
                    <a:pt x="696125" y="748004"/>
                  </a:lnTo>
                  <a:lnTo>
                    <a:pt x="670344" y="748004"/>
                  </a:lnTo>
                  <a:lnTo>
                    <a:pt x="644550" y="748004"/>
                  </a:lnTo>
                  <a:lnTo>
                    <a:pt x="644550" y="722223"/>
                  </a:lnTo>
                  <a:lnTo>
                    <a:pt x="618769" y="722223"/>
                  </a:lnTo>
                  <a:lnTo>
                    <a:pt x="618769" y="773785"/>
                  </a:lnTo>
                  <a:lnTo>
                    <a:pt x="644550" y="773785"/>
                  </a:lnTo>
                  <a:lnTo>
                    <a:pt x="644550" y="799566"/>
                  </a:lnTo>
                  <a:lnTo>
                    <a:pt x="618769" y="799566"/>
                  </a:lnTo>
                  <a:lnTo>
                    <a:pt x="618769" y="825360"/>
                  </a:lnTo>
                  <a:lnTo>
                    <a:pt x="592988" y="825360"/>
                  </a:lnTo>
                  <a:lnTo>
                    <a:pt x="592988" y="851141"/>
                  </a:lnTo>
                  <a:lnTo>
                    <a:pt x="618769" y="851141"/>
                  </a:lnTo>
                  <a:lnTo>
                    <a:pt x="644550" y="851141"/>
                  </a:lnTo>
                  <a:lnTo>
                    <a:pt x="644550" y="825360"/>
                  </a:lnTo>
                  <a:lnTo>
                    <a:pt x="670344" y="825360"/>
                  </a:lnTo>
                  <a:lnTo>
                    <a:pt x="670344" y="851141"/>
                  </a:lnTo>
                  <a:lnTo>
                    <a:pt x="644550" y="851141"/>
                  </a:lnTo>
                  <a:lnTo>
                    <a:pt x="644550" y="876922"/>
                  </a:lnTo>
                  <a:lnTo>
                    <a:pt x="670344" y="876922"/>
                  </a:lnTo>
                  <a:lnTo>
                    <a:pt x="670344" y="902703"/>
                  </a:lnTo>
                  <a:lnTo>
                    <a:pt x="696125" y="902703"/>
                  </a:lnTo>
                  <a:lnTo>
                    <a:pt x="696125" y="876922"/>
                  </a:lnTo>
                  <a:lnTo>
                    <a:pt x="721906" y="876922"/>
                  </a:lnTo>
                  <a:lnTo>
                    <a:pt x="721906" y="851141"/>
                  </a:lnTo>
                  <a:lnTo>
                    <a:pt x="747687" y="851141"/>
                  </a:lnTo>
                  <a:lnTo>
                    <a:pt x="773468" y="851141"/>
                  </a:lnTo>
                  <a:lnTo>
                    <a:pt x="799249" y="851141"/>
                  </a:lnTo>
                  <a:lnTo>
                    <a:pt x="799249" y="799566"/>
                  </a:lnTo>
                  <a:close/>
                </a:path>
                <a:path w="1057275" h="902969">
                  <a:moveTo>
                    <a:pt x="825030" y="748004"/>
                  </a:moveTo>
                  <a:lnTo>
                    <a:pt x="799249" y="748004"/>
                  </a:lnTo>
                  <a:lnTo>
                    <a:pt x="773468" y="748004"/>
                  </a:lnTo>
                  <a:lnTo>
                    <a:pt x="773468" y="773785"/>
                  </a:lnTo>
                  <a:lnTo>
                    <a:pt x="799249" y="773785"/>
                  </a:lnTo>
                  <a:lnTo>
                    <a:pt x="799249" y="799566"/>
                  </a:lnTo>
                  <a:lnTo>
                    <a:pt x="825030" y="799566"/>
                  </a:lnTo>
                  <a:lnTo>
                    <a:pt x="825030" y="748004"/>
                  </a:lnTo>
                  <a:close/>
                </a:path>
                <a:path w="1057275" h="902969">
                  <a:moveTo>
                    <a:pt x="825030" y="696442"/>
                  </a:moveTo>
                  <a:lnTo>
                    <a:pt x="799249" y="696442"/>
                  </a:lnTo>
                  <a:lnTo>
                    <a:pt x="799249" y="722223"/>
                  </a:lnTo>
                  <a:lnTo>
                    <a:pt x="825030" y="722223"/>
                  </a:lnTo>
                  <a:lnTo>
                    <a:pt x="825030" y="696442"/>
                  </a:lnTo>
                  <a:close/>
                </a:path>
                <a:path w="1057275" h="902969">
                  <a:moveTo>
                    <a:pt x="850811" y="876922"/>
                  </a:moveTo>
                  <a:lnTo>
                    <a:pt x="825030" y="876922"/>
                  </a:lnTo>
                  <a:lnTo>
                    <a:pt x="799249" y="876922"/>
                  </a:lnTo>
                  <a:lnTo>
                    <a:pt x="799249" y="902703"/>
                  </a:lnTo>
                  <a:lnTo>
                    <a:pt x="825030" y="902703"/>
                  </a:lnTo>
                  <a:lnTo>
                    <a:pt x="850811" y="902703"/>
                  </a:lnTo>
                  <a:lnTo>
                    <a:pt x="850811" y="876922"/>
                  </a:lnTo>
                  <a:close/>
                </a:path>
                <a:path w="1057275" h="902969">
                  <a:moveTo>
                    <a:pt x="902385" y="851141"/>
                  </a:moveTo>
                  <a:lnTo>
                    <a:pt x="876592" y="851141"/>
                  </a:lnTo>
                  <a:lnTo>
                    <a:pt x="876592" y="825360"/>
                  </a:lnTo>
                  <a:lnTo>
                    <a:pt x="850811" y="825360"/>
                  </a:lnTo>
                  <a:lnTo>
                    <a:pt x="825030" y="825360"/>
                  </a:lnTo>
                  <a:lnTo>
                    <a:pt x="825030" y="851141"/>
                  </a:lnTo>
                  <a:lnTo>
                    <a:pt x="850811" y="851141"/>
                  </a:lnTo>
                  <a:lnTo>
                    <a:pt x="850811" y="876922"/>
                  </a:lnTo>
                  <a:lnTo>
                    <a:pt x="876592" y="876922"/>
                  </a:lnTo>
                  <a:lnTo>
                    <a:pt x="902385" y="876922"/>
                  </a:lnTo>
                  <a:lnTo>
                    <a:pt x="902385" y="851141"/>
                  </a:lnTo>
                  <a:close/>
                </a:path>
                <a:path w="1057275" h="902969">
                  <a:moveTo>
                    <a:pt x="902385" y="644880"/>
                  </a:moveTo>
                  <a:lnTo>
                    <a:pt x="876592" y="644880"/>
                  </a:lnTo>
                  <a:lnTo>
                    <a:pt x="876592" y="670661"/>
                  </a:lnTo>
                  <a:lnTo>
                    <a:pt x="902385" y="670661"/>
                  </a:lnTo>
                  <a:lnTo>
                    <a:pt x="902385" y="644880"/>
                  </a:lnTo>
                  <a:close/>
                </a:path>
                <a:path w="1057275" h="902969">
                  <a:moveTo>
                    <a:pt x="1005509" y="851141"/>
                  </a:moveTo>
                  <a:lnTo>
                    <a:pt x="979728" y="851141"/>
                  </a:lnTo>
                  <a:lnTo>
                    <a:pt x="979728" y="799566"/>
                  </a:lnTo>
                  <a:lnTo>
                    <a:pt x="953947" y="799566"/>
                  </a:lnTo>
                  <a:lnTo>
                    <a:pt x="953947" y="825360"/>
                  </a:lnTo>
                  <a:lnTo>
                    <a:pt x="928166" y="825360"/>
                  </a:lnTo>
                  <a:lnTo>
                    <a:pt x="928166" y="799566"/>
                  </a:lnTo>
                  <a:lnTo>
                    <a:pt x="902385" y="799566"/>
                  </a:lnTo>
                  <a:lnTo>
                    <a:pt x="902385" y="851141"/>
                  </a:lnTo>
                  <a:lnTo>
                    <a:pt x="928166" y="851141"/>
                  </a:lnTo>
                  <a:lnTo>
                    <a:pt x="928166" y="902703"/>
                  </a:lnTo>
                  <a:lnTo>
                    <a:pt x="953947" y="902703"/>
                  </a:lnTo>
                  <a:lnTo>
                    <a:pt x="979728" y="902703"/>
                  </a:lnTo>
                  <a:lnTo>
                    <a:pt x="979728" y="876922"/>
                  </a:lnTo>
                  <a:lnTo>
                    <a:pt x="1005509" y="876922"/>
                  </a:lnTo>
                  <a:lnTo>
                    <a:pt x="1005509" y="851141"/>
                  </a:lnTo>
                  <a:close/>
                </a:path>
                <a:path w="1057275" h="902969">
                  <a:moveTo>
                    <a:pt x="1031290" y="748004"/>
                  </a:moveTo>
                  <a:lnTo>
                    <a:pt x="1005509" y="748004"/>
                  </a:lnTo>
                  <a:lnTo>
                    <a:pt x="1005509" y="773785"/>
                  </a:lnTo>
                  <a:lnTo>
                    <a:pt x="1031290" y="773785"/>
                  </a:lnTo>
                  <a:lnTo>
                    <a:pt x="1031290" y="748004"/>
                  </a:lnTo>
                  <a:close/>
                </a:path>
                <a:path w="1057275" h="902969">
                  <a:moveTo>
                    <a:pt x="1057071" y="799566"/>
                  </a:moveTo>
                  <a:lnTo>
                    <a:pt x="1031290" y="799566"/>
                  </a:lnTo>
                  <a:lnTo>
                    <a:pt x="1005509" y="799566"/>
                  </a:lnTo>
                  <a:lnTo>
                    <a:pt x="1005509" y="851141"/>
                  </a:lnTo>
                  <a:lnTo>
                    <a:pt x="1031290" y="851141"/>
                  </a:lnTo>
                  <a:lnTo>
                    <a:pt x="1031290" y="876922"/>
                  </a:lnTo>
                  <a:lnTo>
                    <a:pt x="1057071" y="876922"/>
                  </a:lnTo>
                  <a:lnTo>
                    <a:pt x="1057071" y="799566"/>
                  </a:lnTo>
                  <a:close/>
                </a:path>
                <a:path w="1057275" h="902969">
                  <a:moveTo>
                    <a:pt x="1057071" y="619099"/>
                  </a:moveTo>
                  <a:lnTo>
                    <a:pt x="1031290" y="619099"/>
                  </a:lnTo>
                  <a:lnTo>
                    <a:pt x="1005509" y="619099"/>
                  </a:lnTo>
                  <a:lnTo>
                    <a:pt x="1005509" y="644880"/>
                  </a:lnTo>
                  <a:lnTo>
                    <a:pt x="979728" y="644880"/>
                  </a:lnTo>
                  <a:lnTo>
                    <a:pt x="979728" y="696442"/>
                  </a:lnTo>
                  <a:lnTo>
                    <a:pt x="953947" y="696442"/>
                  </a:lnTo>
                  <a:lnTo>
                    <a:pt x="953947" y="773785"/>
                  </a:lnTo>
                  <a:lnTo>
                    <a:pt x="979728" y="773785"/>
                  </a:lnTo>
                  <a:lnTo>
                    <a:pt x="979728" y="748004"/>
                  </a:lnTo>
                  <a:lnTo>
                    <a:pt x="1005509" y="748004"/>
                  </a:lnTo>
                  <a:lnTo>
                    <a:pt x="1005509" y="670661"/>
                  </a:lnTo>
                  <a:lnTo>
                    <a:pt x="1031290" y="670661"/>
                  </a:lnTo>
                  <a:lnTo>
                    <a:pt x="1031290" y="644880"/>
                  </a:lnTo>
                  <a:lnTo>
                    <a:pt x="1057071" y="644880"/>
                  </a:lnTo>
                  <a:lnTo>
                    <a:pt x="1057071" y="6190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938219"/>
              <a:ext cx="1057275" cy="1057910"/>
            </a:xfrm>
            <a:custGeom>
              <a:avLst/>
              <a:gdLst/>
              <a:ahLst/>
              <a:cxnLst/>
              <a:rect l="l" t="t" r="r" b="b"/>
              <a:pathLst>
                <a:path w="1057275" h="1057910">
                  <a:moveTo>
                    <a:pt x="128905" y="928725"/>
                  </a:moveTo>
                  <a:lnTo>
                    <a:pt x="51562" y="928725"/>
                  </a:lnTo>
                  <a:lnTo>
                    <a:pt x="51562" y="1006081"/>
                  </a:lnTo>
                  <a:lnTo>
                    <a:pt x="128905" y="1006081"/>
                  </a:lnTo>
                  <a:lnTo>
                    <a:pt x="128905" y="928725"/>
                  </a:lnTo>
                  <a:close/>
                </a:path>
                <a:path w="1057275" h="1057910">
                  <a:moveTo>
                    <a:pt x="128905" y="52133"/>
                  </a:moveTo>
                  <a:lnTo>
                    <a:pt x="51562" y="52133"/>
                  </a:lnTo>
                  <a:lnTo>
                    <a:pt x="51562" y="129476"/>
                  </a:lnTo>
                  <a:lnTo>
                    <a:pt x="128905" y="129476"/>
                  </a:lnTo>
                  <a:lnTo>
                    <a:pt x="128905" y="52133"/>
                  </a:lnTo>
                  <a:close/>
                </a:path>
                <a:path w="1057275" h="1057910">
                  <a:moveTo>
                    <a:pt x="180479" y="877570"/>
                  </a:moveTo>
                  <a:lnTo>
                    <a:pt x="154686" y="877570"/>
                  </a:lnTo>
                  <a:lnTo>
                    <a:pt x="154686" y="902970"/>
                  </a:lnTo>
                  <a:lnTo>
                    <a:pt x="154686" y="1031240"/>
                  </a:lnTo>
                  <a:lnTo>
                    <a:pt x="25781" y="1031240"/>
                  </a:lnTo>
                  <a:lnTo>
                    <a:pt x="25781" y="902970"/>
                  </a:lnTo>
                  <a:lnTo>
                    <a:pt x="154686" y="902970"/>
                  </a:lnTo>
                  <a:lnTo>
                    <a:pt x="154686" y="877570"/>
                  </a:lnTo>
                  <a:lnTo>
                    <a:pt x="0" y="877570"/>
                  </a:lnTo>
                  <a:lnTo>
                    <a:pt x="0" y="902970"/>
                  </a:lnTo>
                  <a:lnTo>
                    <a:pt x="0" y="1031240"/>
                  </a:lnTo>
                  <a:lnTo>
                    <a:pt x="0" y="1057910"/>
                  </a:lnTo>
                  <a:lnTo>
                    <a:pt x="180479" y="1057910"/>
                  </a:lnTo>
                  <a:lnTo>
                    <a:pt x="180479" y="1031862"/>
                  </a:lnTo>
                  <a:lnTo>
                    <a:pt x="180479" y="1031240"/>
                  </a:lnTo>
                  <a:lnTo>
                    <a:pt x="180479" y="902970"/>
                  </a:lnTo>
                  <a:lnTo>
                    <a:pt x="180479" y="877570"/>
                  </a:lnTo>
                  <a:close/>
                </a:path>
                <a:path w="1057275" h="1057910">
                  <a:moveTo>
                    <a:pt x="180479" y="0"/>
                  </a:moveTo>
                  <a:lnTo>
                    <a:pt x="154686" y="0"/>
                  </a:lnTo>
                  <a:lnTo>
                    <a:pt x="154686" y="26670"/>
                  </a:lnTo>
                  <a:lnTo>
                    <a:pt x="154686" y="154940"/>
                  </a:lnTo>
                  <a:lnTo>
                    <a:pt x="25781" y="154940"/>
                  </a:lnTo>
                  <a:lnTo>
                    <a:pt x="25781" y="26670"/>
                  </a:lnTo>
                  <a:lnTo>
                    <a:pt x="154686" y="26670"/>
                  </a:lnTo>
                  <a:lnTo>
                    <a:pt x="154686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4940"/>
                  </a:lnTo>
                  <a:lnTo>
                    <a:pt x="0" y="181610"/>
                  </a:lnTo>
                  <a:lnTo>
                    <a:pt x="180479" y="181610"/>
                  </a:lnTo>
                  <a:lnTo>
                    <a:pt x="180479" y="155257"/>
                  </a:lnTo>
                  <a:lnTo>
                    <a:pt x="180479" y="154940"/>
                  </a:lnTo>
                  <a:lnTo>
                    <a:pt x="180479" y="26670"/>
                  </a:lnTo>
                  <a:lnTo>
                    <a:pt x="180479" y="26339"/>
                  </a:lnTo>
                  <a:lnTo>
                    <a:pt x="180479" y="0"/>
                  </a:lnTo>
                  <a:close/>
                </a:path>
                <a:path w="1057275" h="1057910">
                  <a:moveTo>
                    <a:pt x="902385" y="877163"/>
                  </a:moveTo>
                  <a:lnTo>
                    <a:pt x="876592" y="877163"/>
                  </a:lnTo>
                  <a:lnTo>
                    <a:pt x="876592" y="902944"/>
                  </a:lnTo>
                  <a:lnTo>
                    <a:pt x="902385" y="902944"/>
                  </a:lnTo>
                  <a:lnTo>
                    <a:pt x="902385" y="877163"/>
                  </a:lnTo>
                  <a:close/>
                </a:path>
                <a:path w="1057275" h="1057910">
                  <a:moveTo>
                    <a:pt x="953947" y="825500"/>
                  </a:moveTo>
                  <a:lnTo>
                    <a:pt x="825030" y="825500"/>
                  </a:lnTo>
                  <a:lnTo>
                    <a:pt x="825030" y="850900"/>
                  </a:lnTo>
                  <a:lnTo>
                    <a:pt x="825030" y="928370"/>
                  </a:lnTo>
                  <a:lnTo>
                    <a:pt x="825030" y="955040"/>
                  </a:lnTo>
                  <a:lnTo>
                    <a:pt x="953947" y="955040"/>
                  </a:lnTo>
                  <a:lnTo>
                    <a:pt x="953947" y="928725"/>
                  </a:lnTo>
                  <a:lnTo>
                    <a:pt x="953947" y="928370"/>
                  </a:lnTo>
                  <a:lnTo>
                    <a:pt x="953947" y="851382"/>
                  </a:lnTo>
                  <a:lnTo>
                    <a:pt x="928166" y="851382"/>
                  </a:lnTo>
                  <a:lnTo>
                    <a:pt x="928166" y="928370"/>
                  </a:lnTo>
                  <a:lnTo>
                    <a:pt x="850811" y="928370"/>
                  </a:lnTo>
                  <a:lnTo>
                    <a:pt x="850811" y="850900"/>
                  </a:lnTo>
                  <a:lnTo>
                    <a:pt x="953947" y="850900"/>
                  </a:lnTo>
                  <a:lnTo>
                    <a:pt x="953947" y="825500"/>
                  </a:lnTo>
                  <a:close/>
                </a:path>
                <a:path w="1057275" h="1057910">
                  <a:moveTo>
                    <a:pt x="1005509" y="52133"/>
                  </a:moveTo>
                  <a:lnTo>
                    <a:pt x="928166" y="52133"/>
                  </a:lnTo>
                  <a:lnTo>
                    <a:pt x="928166" y="129476"/>
                  </a:lnTo>
                  <a:lnTo>
                    <a:pt x="1005509" y="129476"/>
                  </a:lnTo>
                  <a:lnTo>
                    <a:pt x="1005509" y="52133"/>
                  </a:lnTo>
                  <a:close/>
                </a:path>
                <a:path w="1057275" h="1057910">
                  <a:moveTo>
                    <a:pt x="1057071" y="0"/>
                  </a:moveTo>
                  <a:lnTo>
                    <a:pt x="1031290" y="0"/>
                  </a:lnTo>
                  <a:lnTo>
                    <a:pt x="1031290" y="26670"/>
                  </a:lnTo>
                  <a:lnTo>
                    <a:pt x="1031290" y="154940"/>
                  </a:lnTo>
                  <a:lnTo>
                    <a:pt x="902385" y="154940"/>
                  </a:lnTo>
                  <a:lnTo>
                    <a:pt x="902385" y="26670"/>
                  </a:lnTo>
                  <a:lnTo>
                    <a:pt x="1031290" y="26670"/>
                  </a:lnTo>
                  <a:lnTo>
                    <a:pt x="1031290" y="0"/>
                  </a:lnTo>
                  <a:lnTo>
                    <a:pt x="876592" y="0"/>
                  </a:lnTo>
                  <a:lnTo>
                    <a:pt x="876592" y="26670"/>
                  </a:lnTo>
                  <a:lnTo>
                    <a:pt x="876592" y="154940"/>
                  </a:lnTo>
                  <a:lnTo>
                    <a:pt x="876592" y="181610"/>
                  </a:lnTo>
                  <a:lnTo>
                    <a:pt x="1057071" y="181610"/>
                  </a:lnTo>
                  <a:lnTo>
                    <a:pt x="1057071" y="155257"/>
                  </a:lnTo>
                  <a:lnTo>
                    <a:pt x="1057071" y="154940"/>
                  </a:lnTo>
                  <a:lnTo>
                    <a:pt x="1057071" y="26670"/>
                  </a:lnTo>
                  <a:lnTo>
                    <a:pt x="1057071" y="26339"/>
                  </a:lnTo>
                  <a:lnTo>
                    <a:pt x="10570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537" y="87379"/>
            <a:ext cx="10532745" cy="457200"/>
          </a:xfrm>
          <a:custGeom>
            <a:avLst/>
            <a:gdLst/>
            <a:ahLst/>
            <a:cxnLst/>
            <a:rect l="l" t="t" r="r" b="b"/>
            <a:pathLst>
              <a:path w="10532745" h="457200">
                <a:moveTo>
                  <a:pt x="10532569" y="0"/>
                </a:moveTo>
                <a:lnTo>
                  <a:pt x="0" y="0"/>
                </a:lnTo>
                <a:lnTo>
                  <a:pt x="0" y="457200"/>
                </a:lnTo>
                <a:lnTo>
                  <a:pt x="10532569" y="457200"/>
                </a:lnTo>
                <a:lnTo>
                  <a:pt x="1053256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7045" y="375489"/>
            <a:ext cx="11842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0127" y="390023"/>
            <a:ext cx="441515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400300" algn="l"/>
              </a:tabLst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47117" y="375232"/>
            <a:ext cx="5873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849890" y="94280"/>
            <a:ext cx="3121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CURVES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10" dirty="0"/>
              <a:t>INTERSECTION</a:t>
            </a: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6605778" y="3231021"/>
            <a:ext cx="3455670" cy="4130040"/>
            <a:chOff x="6605778" y="3231021"/>
            <a:chExt cx="3455670" cy="413004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2706" y="6168420"/>
              <a:ext cx="3228975" cy="1175385"/>
            </a:xfrm>
            <a:custGeom>
              <a:avLst/>
              <a:gdLst/>
              <a:ahLst/>
              <a:cxnLst/>
              <a:rect l="l" t="t" r="r" b="b"/>
              <a:pathLst>
                <a:path w="3228975" h="1175384">
                  <a:moveTo>
                    <a:pt x="1352527" y="1175241"/>
                  </a:moveTo>
                  <a:lnTo>
                    <a:pt x="3228346" y="92235"/>
                  </a:lnTo>
                </a:path>
                <a:path w="3228975" h="1175384">
                  <a:moveTo>
                    <a:pt x="2013303" y="116237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3987" y="5543023"/>
              <a:ext cx="2766060" cy="1603375"/>
            </a:xfrm>
            <a:custGeom>
              <a:avLst/>
              <a:gdLst/>
              <a:ahLst/>
              <a:cxnLst/>
              <a:rect l="l" t="t" r="r" b="b"/>
              <a:pathLst>
                <a:path w="2766059" h="1603375">
                  <a:moveTo>
                    <a:pt x="1383559" y="1603148"/>
                  </a:moveTo>
                  <a:lnTo>
                    <a:pt x="2765743" y="801900"/>
                  </a:lnTo>
                  <a:lnTo>
                    <a:pt x="1382187" y="0"/>
                  </a:lnTo>
                  <a:lnTo>
                    <a:pt x="0" y="801255"/>
                  </a:lnTo>
                  <a:lnTo>
                    <a:pt x="1383559" y="160314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3987" y="5083628"/>
              <a:ext cx="2766060" cy="1603375"/>
            </a:xfrm>
            <a:custGeom>
              <a:avLst/>
              <a:gdLst/>
              <a:ahLst/>
              <a:cxnLst/>
              <a:rect l="l" t="t" r="r" b="b"/>
              <a:pathLst>
                <a:path w="2766059" h="1603375">
                  <a:moveTo>
                    <a:pt x="1382187" y="0"/>
                  </a:moveTo>
                  <a:lnTo>
                    <a:pt x="0" y="801255"/>
                  </a:lnTo>
                  <a:lnTo>
                    <a:pt x="1383559" y="1603148"/>
                  </a:lnTo>
                  <a:lnTo>
                    <a:pt x="2765743" y="801899"/>
                  </a:lnTo>
                  <a:lnTo>
                    <a:pt x="138218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0380" y="5884768"/>
              <a:ext cx="1387475" cy="1261745"/>
            </a:xfrm>
            <a:custGeom>
              <a:avLst/>
              <a:gdLst/>
              <a:ahLst/>
              <a:cxnLst/>
              <a:rect l="l" t="t" r="r" b="b"/>
              <a:pathLst>
                <a:path w="1387475" h="1261745">
                  <a:moveTo>
                    <a:pt x="0" y="0"/>
                  </a:moveTo>
                  <a:lnTo>
                    <a:pt x="4060" y="462751"/>
                  </a:lnTo>
                  <a:lnTo>
                    <a:pt x="1387166" y="1261404"/>
                  </a:lnTo>
                  <a:lnTo>
                    <a:pt x="1383101" y="7986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03154" y="5886061"/>
              <a:ext cx="1386205" cy="1260475"/>
            </a:xfrm>
            <a:custGeom>
              <a:avLst/>
              <a:gdLst/>
              <a:ahLst/>
              <a:cxnLst/>
              <a:rect l="l" t="t" r="r" b="b"/>
              <a:pathLst>
                <a:path w="1386204" h="1260475">
                  <a:moveTo>
                    <a:pt x="1386108" y="0"/>
                  </a:moveTo>
                  <a:lnTo>
                    <a:pt x="0" y="799264"/>
                  </a:lnTo>
                  <a:lnTo>
                    <a:pt x="3021" y="1260111"/>
                  </a:lnTo>
                  <a:lnTo>
                    <a:pt x="1382044" y="462751"/>
                  </a:lnTo>
                  <a:lnTo>
                    <a:pt x="138610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2236" y="3710448"/>
              <a:ext cx="1456429" cy="2580029"/>
            </a:xfrm>
            <a:prstGeom prst="rect">
              <a:avLst/>
            </a:prstGeom>
          </p:spPr>
        </p:pic>
        <p:pic>
          <p:nvPicPr>
            <p:cNvPr id="14" name="object 1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73166" y="3254915"/>
              <a:ext cx="1455247" cy="2260564"/>
            </a:xfrm>
            <a:prstGeom prst="rect">
              <a:avLst/>
            </a:prstGeom>
          </p:spPr>
        </p:pic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61236" y="3231021"/>
              <a:ext cx="988694" cy="1143635"/>
            </a:xfrm>
            <a:custGeom>
              <a:avLst/>
              <a:gdLst/>
              <a:ahLst/>
              <a:cxnLst/>
              <a:rect l="l" t="t" r="r" b="b"/>
              <a:pathLst>
                <a:path w="988695" h="1143635">
                  <a:moveTo>
                    <a:pt x="784673" y="0"/>
                  </a:moveTo>
                  <a:lnTo>
                    <a:pt x="296834" y="209069"/>
                  </a:lnTo>
                  <a:lnTo>
                    <a:pt x="0" y="1037624"/>
                  </a:lnTo>
                  <a:lnTo>
                    <a:pt x="314902" y="1143449"/>
                  </a:lnTo>
                  <a:lnTo>
                    <a:pt x="315968" y="1082908"/>
                  </a:lnTo>
                  <a:lnTo>
                    <a:pt x="318269" y="1023833"/>
                  </a:lnTo>
                  <a:lnTo>
                    <a:pt x="321823" y="966245"/>
                  </a:lnTo>
                  <a:lnTo>
                    <a:pt x="326647" y="910161"/>
                  </a:lnTo>
                  <a:lnTo>
                    <a:pt x="332758" y="855604"/>
                  </a:lnTo>
                  <a:lnTo>
                    <a:pt x="340171" y="802592"/>
                  </a:lnTo>
                  <a:lnTo>
                    <a:pt x="348904" y="751145"/>
                  </a:lnTo>
                  <a:lnTo>
                    <a:pt x="358974" y="701284"/>
                  </a:lnTo>
                  <a:lnTo>
                    <a:pt x="370398" y="653029"/>
                  </a:lnTo>
                  <a:lnTo>
                    <a:pt x="383191" y="606398"/>
                  </a:lnTo>
                  <a:lnTo>
                    <a:pt x="397372" y="561412"/>
                  </a:lnTo>
                  <a:lnTo>
                    <a:pt x="412956" y="518092"/>
                  </a:lnTo>
                  <a:lnTo>
                    <a:pt x="429961" y="476456"/>
                  </a:lnTo>
                  <a:lnTo>
                    <a:pt x="448404" y="436526"/>
                  </a:lnTo>
                  <a:lnTo>
                    <a:pt x="468300" y="398319"/>
                  </a:lnTo>
                  <a:lnTo>
                    <a:pt x="489667" y="361858"/>
                  </a:lnTo>
                  <a:lnTo>
                    <a:pt x="512522" y="327161"/>
                  </a:lnTo>
                  <a:lnTo>
                    <a:pt x="536882" y="294248"/>
                  </a:lnTo>
                  <a:lnTo>
                    <a:pt x="570839" y="253779"/>
                  </a:lnTo>
                  <a:lnTo>
                    <a:pt x="606331" y="216473"/>
                  </a:lnTo>
                  <a:lnTo>
                    <a:pt x="643317" y="182253"/>
                  </a:lnTo>
                  <a:lnTo>
                    <a:pt x="681763" y="151042"/>
                  </a:lnTo>
                  <a:lnTo>
                    <a:pt x="721630" y="122762"/>
                  </a:lnTo>
                  <a:lnTo>
                    <a:pt x="762881" y="97337"/>
                  </a:lnTo>
                  <a:lnTo>
                    <a:pt x="805478" y="74689"/>
                  </a:lnTo>
                  <a:lnTo>
                    <a:pt x="849384" y="54741"/>
                  </a:lnTo>
                  <a:lnTo>
                    <a:pt x="894562" y="37415"/>
                  </a:lnTo>
                  <a:lnTo>
                    <a:pt x="940975" y="22635"/>
                  </a:lnTo>
                  <a:lnTo>
                    <a:pt x="988584" y="10323"/>
                  </a:lnTo>
                  <a:lnTo>
                    <a:pt x="7846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9938" y="6382584"/>
              <a:ext cx="1655445" cy="974725"/>
            </a:xfrm>
            <a:custGeom>
              <a:avLst/>
              <a:gdLst/>
              <a:ahLst/>
              <a:cxnLst/>
              <a:rect l="l" t="t" r="r" b="b"/>
              <a:pathLst>
                <a:path w="1655445" h="974725">
                  <a:moveTo>
                    <a:pt x="0" y="793774"/>
                  </a:moveTo>
                  <a:lnTo>
                    <a:pt x="34473" y="815715"/>
                  </a:lnTo>
                  <a:lnTo>
                    <a:pt x="69171" y="837798"/>
                  </a:lnTo>
                  <a:lnTo>
                    <a:pt x="104088" y="860019"/>
                  </a:lnTo>
                  <a:lnTo>
                    <a:pt x="139216" y="882378"/>
                  </a:lnTo>
                  <a:lnTo>
                    <a:pt x="175037" y="905176"/>
                  </a:lnTo>
                  <a:lnTo>
                    <a:pt x="211099" y="928123"/>
                  </a:lnTo>
                  <a:lnTo>
                    <a:pt x="247398" y="951217"/>
                  </a:lnTo>
                  <a:lnTo>
                    <a:pt x="283928" y="974454"/>
                  </a:lnTo>
                </a:path>
                <a:path w="1655445" h="974725">
                  <a:moveTo>
                    <a:pt x="1350363" y="0"/>
                  </a:moveTo>
                  <a:lnTo>
                    <a:pt x="1387444" y="16354"/>
                  </a:lnTo>
                  <a:lnTo>
                    <a:pt x="1424745" y="32804"/>
                  </a:lnTo>
                  <a:lnTo>
                    <a:pt x="1462257" y="49346"/>
                  </a:lnTo>
                  <a:lnTo>
                    <a:pt x="1499972" y="65976"/>
                  </a:lnTo>
                  <a:lnTo>
                    <a:pt x="1538358" y="82904"/>
                  </a:lnTo>
                  <a:lnTo>
                    <a:pt x="1576980" y="99937"/>
                  </a:lnTo>
                  <a:lnTo>
                    <a:pt x="1615832" y="117067"/>
                  </a:lnTo>
                  <a:lnTo>
                    <a:pt x="1654909" y="134287"/>
                  </a:lnTo>
                </a:path>
                <a:path w="1655445" h="974725">
                  <a:moveTo>
                    <a:pt x="170841" y="887086"/>
                  </a:moveTo>
                  <a:lnTo>
                    <a:pt x="216332" y="859718"/>
                  </a:lnTo>
                  <a:lnTo>
                    <a:pt x="261631" y="832466"/>
                  </a:lnTo>
                  <a:lnTo>
                    <a:pt x="306739" y="805328"/>
                  </a:lnTo>
                  <a:lnTo>
                    <a:pt x="351656" y="778305"/>
                  </a:lnTo>
                  <a:lnTo>
                    <a:pt x="396383" y="751397"/>
                  </a:lnTo>
                  <a:lnTo>
                    <a:pt x="440920" y="724603"/>
                  </a:lnTo>
                  <a:lnTo>
                    <a:pt x="485268" y="697923"/>
                  </a:lnTo>
                  <a:lnTo>
                    <a:pt x="529426" y="671357"/>
                  </a:lnTo>
                  <a:lnTo>
                    <a:pt x="573396" y="644904"/>
                  </a:lnTo>
                  <a:lnTo>
                    <a:pt x="617177" y="618565"/>
                  </a:lnTo>
                  <a:lnTo>
                    <a:pt x="660770" y="592338"/>
                  </a:lnTo>
                  <a:lnTo>
                    <a:pt x="704175" y="566225"/>
                  </a:lnTo>
                  <a:lnTo>
                    <a:pt x="747393" y="540225"/>
                  </a:lnTo>
                  <a:lnTo>
                    <a:pt x="790424" y="514337"/>
                  </a:lnTo>
                  <a:lnTo>
                    <a:pt x="833268" y="488561"/>
                  </a:lnTo>
                  <a:lnTo>
                    <a:pt x="875926" y="462898"/>
                  </a:lnTo>
                  <a:lnTo>
                    <a:pt x="919712" y="436554"/>
                  </a:lnTo>
                  <a:lnTo>
                    <a:pt x="963313" y="410320"/>
                  </a:lnTo>
                  <a:lnTo>
                    <a:pt x="1006728" y="384197"/>
                  </a:lnTo>
                  <a:lnTo>
                    <a:pt x="1049959" y="358184"/>
                  </a:lnTo>
                  <a:lnTo>
                    <a:pt x="1093006" y="332281"/>
                  </a:lnTo>
                  <a:lnTo>
                    <a:pt x="1135870" y="306489"/>
                  </a:lnTo>
                  <a:lnTo>
                    <a:pt x="1178551" y="280806"/>
                  </a:lnTo>
                  <a:lnTo>
                    <a:pt x="1221050" y="255234"/>
                  </a:lnTo>
                  <a:lnTo>
                    <a:pt x="1263366" y="229772"/>
                  </a:lnTo>
                  <a:lnTo>
                    <a:pt x="1305502" y="204419"/>
                  </a:lnTo>
                  <a:lnTo>
                    <a:pt x="1347457" y="179177"/>
                  </a:lnTo>
                  <a:lnTo>
                    <a:pt x="1389231" y="154044"/>
                  </a:lnTo>
                  <a:lnTo>
                    <a:pt x="1430826" y="129021"/>
                  </a:lnTo>
                  <a:lnTo>
                    <a:pt x="1472242" y="104107"/>
                  </a:lnTo>
                  <a:lnTo>
                    <a:pt x="1513479" y="793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28608" y="6456128"/>
              <a:ext cx="1363980" cy="820419"/>
            </a:xfrm>
            <a:custGeom>
              <a:avLst/>
              <a:gdLst/>
              <a:ahLst/>
              <a:cxnLst/>
              <a:rect l="l" t="t" r="r" b="b"/>
              <a:pathLst>
                <a:path w="1363979" h="820420">
                  <a:moveTo>
                    <a:pt x="51841" y="804595"/>
                  </a:moveTo>
                  <a:lnTo>
                    <a:pt x="28651" y="789965"/>
                  </a:lnTo>
                  <a:lnTo>
                    <a:pt x="0" y="820166"/>
                  </a:lnTo>
                  <a:lnTo>
                    <a:pt x="51841" y="804595"/>
                  </a:lnTo>
                  <a:close/>
                </a:path>
                <a:path w="1363979" h="820420">
                  <a:moveTo>
                    <a:pt x="1363472" y="0"/>
                  </a:moveTo>
                  <a:lnTo>
                    <a:pt x="1320050" y="14338"/>
                  </a:lnTo>
                  <a:lnTo>
                    <a:pt x="1344828" y="25336"/>
                  </a:lnTo>
                  <a:lnTo>
                    <a:pt x="136347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24454" y="6724346"/>
              <a:ext cx="346075" cy="186055"/>
            </a:xfrm>
            <a:custGeom>
              <a:avLst/>
              <a:gdLst/>
              <a:ahLst/>
              <a:cxnLst/>
              <a:rect l="l" t="t" r="r" b="b"/>
              <a:pathLst>
                <a:path w="346075" h="186054">
                  <a:moveTo>
                    <a:pt x="38936" y="128696"/>
                  </a:moveTo>
                  <a:lnTo>
                    <a:pt x="24321" y="129534"/>
                  </a:lnTo>
                  <a:lnTo>
                    <a:pt x="17585" y="131558"/>
                  </a:lnTo>
                  <a:lnTo>
                    <a:pt x="3473" y="139964"/>
                  </a:lnTo>
                  <a:lnTo>
                    <a:pt x="0" y="145389"/>
                  </a:lnTo>
                  <a:lnTo>
                    <a:pt x="1256" y="151433"/>
                  </a:lnTo>
                  <a:lnTo>
                    <a:pt x="36052" y="179316"/>
                  </a:lnTo>
                  <a:lnTo>
                    <a:pt x="63007" y="185972"/>
                  </a:lnTo>
                  <a:lnTo>
                    <a:pt x="70940" y="185700"/>
                  </a:lnTo>
                  <a:lnTo>
                    <a:pt x="78252" y="184504"/>
                  </a:lnTo>
                  <a:lnTo>
                    <a:pt x="84985" y="182377"/>
                  </a:lnTo>
                  <a:lnTo>
                    <a:pt x="91184" y="179312"/>
                  </a:lnTo>
                  <a:lnTo>
                    <a:pt x="91565" y="179085"/>
                  </a:lnTo>
                  <a:lnTo>
                    <a:pt x="68691" y="179085"/>
                  </a:lnTo>
                  <a:lnTo>
                    <a:pt x="64482" y="178930"/>
                  </a:lnTo>
                  <a:lnTo>
                    <a:pt x="40579" y="166701"/>
                  </a:lnTo>
                  <a:lnTo>
                    <a:pt x="31664" y="166701"/>
                  </a:lnTo>
                  <a:lnTo>
                    <a:pt x="23815" y="162431"/>
                  </a:lnTo>
                  <a:lnTo>
                    <a:pt x="18658" y="158601"/>
                  </a:lnTo>
                  <a:lnTo>
                    <a:pt x="13608" y="151952"/>
                  </a:lnTo>
                  <a:lnTo>
                    <a:pt x="12679" y="148852"/>
                  </a:lnTo>
                  <a:lnTo>
                    <a:pt x="14057" y="143529"/>
                  </a:lnTo>
                  <a:lnTo>
                    <a:pt x="15915" y="141516"/>
                  </a:lnTo>
                  <a:lnTo>
                    <a:pt x="22567" y="137513"/>
                  </a:lnTo>
                  <a:lnTo>
                    <a:pt x="27049" y="136392"/>
                  </a:lnTo>
                  <a:lnTo>
                    <a:pt x="47611" y="136357"/>
                  </a:lnTo>
                  <a:lnTo>
                    <a:pt x="52746" y="132725"/>
                  </a:lnTo>
                  <a:lnTo>
                    <a:pt x="45835" y="129931"/>
                  </a:lnTo>
                  <a:lnTo>
                    <a:pt x="38936" y="128696"/>
                  </a:lnTo>
                  <a:close/>
                </a:path>
                <a:path w="346075" h="186054">
                  <a:moveTo>
                    <a:pt x="90875" y="151825"/>
                  </a:moveTo>
                  <a:lnTo>
                    <a:pt x="55961" y="151825"/>
                  </a:lnTo>
                  <a:lnTo>
                    <a:pt x="67809" y="151931"/>
                  </a:lnTo>
                  <a:lnTo>
                    <a:pt x="73468" y="153385"/>
                  </a:lnTo>
                  <a:lnTo>
                    <a:pt x="84729" y="159419"/>
                  </a:lnTo>
                  <a:lnTo>
                    <a:pt x="88005" y="162684"/>
                  </a:lnTo>
                  <a:lnTo>
                    <a:pt x="88912" y="169685"/>
                  </a:lnTo>
                  <a:lnTo>
                    <a:pt x="87026" y="172680"/>
                  </a:lnTo>
                  <a:lnTo>
                    <a:pt x="80351" y="176738"/>
                  </a:lnTo>
                  <a:lnTo>
                    <a:pt x="76805" y="177864"/>
                  </a:lnTo>
                  <a:lnTo>
                    <a:pt x="68691" y="179085"/>
                  </a:lnTo>
                  <a:lnTo>
                    <a:pt x="91565" y="179085"/>
                  </a:lnTo>
                  <a:lnTo>
                    <a:pt x="95939" y="176483"/>
                  </a:lnTo>
                  <a:lnTo>
                    <a:pt x="98816" y="173494"/>
                  </a:lnTo>
                  <a:lnTo>
                    <a:pt x="101494" y="166654"/>
                  </a:lnTo>
                  <a:lnTo>
                    <a:pt x="101156" y="163116"/>
                  </a:lnTo>
                  <a:lnTo>
                    <a:pt x="96706" y="156020"/>
                  </a:lnTo>
                  <a:lnTo>
                    <a:pt x="93019" y="152971"/>
                  </a:lnTo>
                  <a:lnTo>
                    <a:pt x="90875" y="151825"/>
                  </a:lnTo>
                  <a:close/>
                </a:path>
                <a:path w="346075" h="186054">
                  <a:moveTo>
                    <a:pt x="62873" y="144266"/>
                  </a:moveTo>
                  <a:lnTo>
                    <a:pt x="30308" y="163469"/>
                  </a:lnTo>
                  <a:lnTo>
                    <a:pt x="31664" y="166701"/>
                  </a:lnTo>
                  <a:lnTo>
                    <a:pt x="40579" y="166701"/>
                  </a:lnTo>
                  <a:lnTo>
                    <a:pt x="40258" y="161276"/>
                  </a:lnTo>
                  <a:lnTo>
                    <a:pt x="42174" y="158306"/>
                  </a:lnTo>
                  <a:lnTo>
                    <a:pt x="50874" y="153132"/>
                  </a:lnTo>
                  <a:lnTo>
                    <a:pt x="55961" y="151825"/>
                  </a:lnTo>
                  <a:lnTo>
                    <a:pt x="90875" y="151825"/>
                  </a:lnTo>
                  <a:lnTo>
                    <a:pt x="87893" y="150237"/>
                  </a:lnTo>
                  <a:lnTo>
                    <a:pt x="82133" y="147610"/>
                  </a:lnTo>
                  <a:lnTo>
                    <a:pt x="76030" y="145724"/>
                  </a:lnTo>
                  <a:lnTo>
                    <a:pt x="69616" y="144608"/>
                  </a:lnTo>
                  <a:lnTo>
                    <a:pt x="62873" y="144266"/>
                  </a:lnTo>
                  <a:close/>
                </a:path>
                <a:path w="346075" h="186054">
                  <a:moveTo>
                    <a:pt x="91691" y="95197"/>
                  </a:moveTo>
                  <a:lnTo>
                    <a:pt x="58981" y="115966"/>
                  </a:lnTo>
                  <a:lnTo>
                    <a:pt x="60401" y="119696"/>
                  </a:lnTo>
                  <a:lnTo>
                    <a:pt x="94906" y="142811"/>
                  </a:lnTo>
                  <a:lnTo>
                    <a:pt x="123915" y="150371"/>
                  </a:lnTo>
                  <a:lnTo>
                    <a:pt x="130958" y="150237"/>
                  </a:lnTo>
                  <a:lnTo>
                    <a:pt x="137561" y="149170"/>
                  </a:lnTo>
                  <a:lnTo>
                    <a:pt x="143708" y="147206"/>
                  </a:lnTo>
                  <a:lnTo>
                    <a:pt x="149569" y="144266"/>
                  </a:lnTo>
                  <a:lnTo>
                    <a:pt x="150489" y="143715"/>
                  </a:lnTo>
                  <a:lnTo>
                    <a:pt x="131349" y="143715"/>
                  </a:lnTo>
                  <a:lnTo>
                    <a:pt x="124044" y="143132"/>
                  </a:lnTo>
                  <a:lnTo>
                    <a:pt x="84950" y="126843"/>
                  </a:lnTo>
                  <a:lnTo>
                    <a:pt x="70657" y="111232"/>
                  </a:lnTo>
                  <a:lnTo>
                    <a:pt x="72255" y="108169"/>
                  </a:lnTo>
                  <a:lnTo>
                    <a:pt x="80805" y="103054"/>
                  </a:lnTo>
                  <a:lnTo>
                    <a:pt x="86583" y="101980"/>
                  </a:lnTo>
                  <a:lnTo>
                    <a:pt x="121359" y="101980"/>
                  </a:lnTo>
                  <a:lnTo>
                    <a:pt x="118858" y="100915"/>
                  </a:lnTo>
                  <a:lnTo>
                    <a:pt x="107367" y="97422"/>
                  </a:lnTo>
                  <a:lnTo>
                    <a:pt x="101991" y="96239"/>
                  </a:lnTo>
                  <a:lnTo>
                    <a:pt x="91691" y="95197"/>
                  </a:lnTo>
                  <a:close/>
                </a:path>
                <a:path w="346075" h="186054">
                  <a:moveTo>
                    <a:pt x="121359" y="101980"/>
                  </a:moveTo>
                  <a:lnTo>
                    <a:pt x="86583" y="101980"/>
                  </a:lnTo>
                  <a:lnTo>
                    <a:pt x="93819" y="102542"/>
                  </a:lnTo>
                  <a:lnTo>
                    <a:pt x="99694" y="103541"/>
                  </a:lnTo>
                  <a:lnTo>
                    <a:pt x="139249" y="122990"/>
                  </a:lnTo>
                  <a:lnTo>
                    <a:pt x="147314" y="134143"/>
                  </a:lnTo>
                  <a:lnTo>
                    <a:pt x="145613" y="137552"/>
                  </a:lnTo>
                  <a:lnTo>
                    <a:pt x="137170" y="142650"/>
                  </a:lnTo>
                  <a:lnTo>
                    <a:pt x="131349" y="143715"/>
                  </a:lnTo>
                  <a:lnTo>
                    <a:pt x="150489" y="143715"/>
                  </a:lnTo>
                  <a:lnTo>
                    <a:pt x="155084" y="140964"/>
                  </a:lnTo>
                  <a:lnTo>
                    <a:pt x="158023" y="137552"/>
                  </a:lnTo>
                  <a:lnTo>
                    <a:pt x="158142" y="137167"/>
                  </a:lnTo>
                  <a:lnTo>
                    <a:pt x="159052" y="130150"/>
                  </a:lnTo>
                  <a:lnTo>
                    <a:pt x="158991" y="129534"/>
                  </a:lnTo>
                  <a:lnTo>
                    <a:pt x="157457" y="125755"/>
                  </a:lnTo>
                  <a:lnTo>
                    <a:pt x="149378" y="117529"/>
                  </a:lnTo>
                  <a:lnTo>
                    <a:pt x="142869" y="112896"/>
                  </a:lnTo>
                  <a:lnTo>
                    <a:pt x="125653" y="103809"/>
                  </a:lnTo>
                  <a:lnTo>
                    <a:pt x="121359" y="101980"/>
                  </a:lnTo>
                  <a:close/>
                </a:path>
                <a:path w="346075" h="186054">
                  <a:moveTo>
                    <a:pt x="47611" y="136357"/>
                  </a:moveTo>
                  <a:lnTo>
                    <a:pt x="35726" y="136357"/>
                  </a:lnTo>
                  <a:lnTo>
                    <a:pt x="39552" y="137167"/>
                  </a:lnTo>
                  <a:lnTo>
                    <a:pt x="44121" y="138708"/>
                  </a:lnTo>
                  <a:lnTo>
                    <a:pt x="47015" y="136778"/>
                  </a:lnTo>
                  <a:lnTo>
                    <a:pt x="47611" y="136357"/>
                  </a:lnTo>
                  <a:close/>
                </a:path>
                <a:path w="346075" h="186054">
                  <a:moveTo>
                    <a:pt x="135594" y="86161"/>
                  </a:moveTo>
                  <a:lnTo>
                    <a:pt x="127303" y="91102"/>
                  </a:lnTo>
                  <a:lnTo>
                    <a:pt x="184997" y="121532"/>
                  </a:lnTo>
                  <a:lnTo>
                    <a:pt x="194266" y="115966"/>
                  </a:lnTo>
                  <a:lnTo>
                    <a:pt x="159044" y="97422"/>
                  </a:lnTo>
                  <a:lnTo>
                    <a:pt x="155512" y="95022"/>
                  </a:lnTo>
                  <a:lnTo>
                    <a:pt x="152017" y="90874"/>
                  </a:lnTo>
                  <a:lnTo>
                    <a:pt x="151909" y="90446"/>
                  </a:lnTo>
                  <a:lnTo>
                    <a:pt x="143676" y="90446"/>
                  </a:lnTo>
                  <a:lnTo>
                    <a:pt x="135594" y="86161"/>
                  </a:lnTo>
                  <a:close/>
                </a:path>
                <a:path w="346075" h="186054">
                  <a:moveTo>
                    <a:pt x="192048" y="78411"/>
                  </a:moveTo>
                  <a:lnTo>
                    <a:pt x="164213" y="78411"/>
                  </a:lnTo>
                  <a:lnTo>
                    <a:pt x="171514" y="78901"/>
                  </a:lnTo>
                  <a:lnTo>
                    <a:pt x="175578" y="80114"/>
                  </a:lnTo>
                  <a:lnTo>
                    <a:pt x="217436" y="102031"/>
                  </a:lnTo>
                  <a:lnTo>
                    <a:pt x="226706" y="96502"/>
                  </a:lnTo>
                  <a:lnTo>
                    <a:pt x="192048" y="78411"/>
                  </a:lnTo>
                  <a:close/>
                </a:path>
                <a:path w="346075" h="186054">
                  <a:moveTo>
                    <a:pt x="167709" y="70592"/>
                  </a:moveTo>
                  <a:lnTo>
                    <a:pt x="142516" y="87994"/>
                  </a:lnTo>
                  <a:lnTo>
                    <a:pt x="143676" y="90446"/>
                  </a:lnTo>
                  <a:lnTo>
                    <a:pt x="151909" y="90446"/>
                  </a:lnTo>
                  <a:lnTo>
                    <a:pt x="151502" y="88833"/>
                  </a:lnTo>
                  <a:lnTo>
                    <a:pt x="152999" y="84672"/>
                  </a:lnTo>
                  <a:lnTo>
                    <a:pt x="154572" y="82911"/>
                  </a:lnTo>
                  <a:lnTo>
                    <a:pt x="160689" y="79286"/>
                  </a:lnTo>
                  <a:lnTo>
                    <a:pt x="164213" y="78411"/>
                  </a:lnTo>
                  <a:lnTo>
                    <a:pt x="192048" y="78411"/>
                  </a:lnTo>
                  <a:lnTo>
                    <a:pt x="187189" y="75869"/>
                  </a:lnTo>
                  <a:lnTo>
                    <a:pt x="183981" y="72885"/>
                  </a:lnTo>
                  <a:lnTo>
                    <a:pt x="183945" y="71837"/>
                  </a:lnTo>
                  <a:lnTo>
                    <a:pt x="176187" y="71837"/>
                  </a:lnTo>
                  <a:lnTo>
                    <a:pt x="172062" y="70746"/>
                  </a:lnTo>
                  <a:lnTo>
                    <a:pt x="167709" y="70592"/>
                  </a:lnTo>
                  <a:close/>
                </a:path>
                <a:path w="346075" h="186054">
                  <a:moveTo>
                    <a:pt x="224356" y="59251"/>
                  </a:moveTo>
                  <a:lnTo>
                    <a:pt x="199205" y="59251"/>
                  </a:lnTo>
                  <a:lnTo>
                    <a:pt x="201621" y="59363"/>
                  </a:lnTo>
                  <a:lnTo>
                    <a:pt x="206297" y="60426"/>
                  </a:lnTo>
                  <a:lnTo>
                    <a:pt x="209379" y="61692"/>
                  </a:lnTo>
                  <a:lnTo>
                    <a:pt x="249739" y="82616"/>
                  </a:lnTo>
                  <a:lnTo>
                    <a:pt x="259005" y="77119"/>
                  </a:lnTo>
                  <a:lnTo>
                    <a:pt x="224356" y="59251"/>
                  </a:lnTo>
                  <a:close/>
                </a:path>
                <a:path w="346075" h="186054">
                  <a:moveTo>
                    <a:pt x="206248" y="51490"/>
                  </a:moveTo>
                  <a:lnTo>
                    <a:pt x="194104" y="51638"/>
                  </a:lnTo>
                  <a:lnTo>
                    <a:pt x="188478" y="53351"/>
                  </a:lnTo>
                  <a:lnTo>
                    <a:pt x="176115" y="60652"/>
                  </a:lnTo>
                  <a:lnTo>
                    <a:pt x="173861" y="65768"/>
                  </a:lnTo>
                  <a:lnTo>
                    <a:pt x="176187" y="71837"/>
                  </a:lnTo>
                  <a:lnTo>
                    <a:pt x="183945" y="71837"/>
                  </a:lnTo>
                  <a:lnTo>
                    <a:pt x="183782" y="67028"/>
                  </a:lnTo>
                  <a:lnTo>
                    <a:pt x="185590" y="64500"/>
                  </a:lnTo>
                  <a:lnTo>
                    <a:pt x="191574" y="60879"/>
                  </a:lnTo>
                  <a:lnTo>
                    <a:pt x="193845" y="60077"/>
                  </a:lnTo>
                  <a:lnTo>
                    <a:pt x="199205" y="59251"/>
                  </a:lnTo>
                  <a:lnTo>
                    <a:pt x="224356" y="59251"/>
                  </a:lnTo>
                  <a:lnTo>
                    <a:pt x="212586" y="53182"/>
                  </a:lnTo>
                  <a:lnTo>
                    <a:pt x="206248" y="51490"/>
                  </a:lnTo>
                  <a:close/>
                </a:path>
                <a:path w="346075" h="186054">
                  <a:moveTo>
                    <a:pt x="222839" y="34246"/>
                  </a:moveTo>
                  <a:lnTo>
                    <a:pt x="217130" y="37602"/>
                  </a:lnTo>
                  <a:lnTo>
                    <a:pt x="214544" y="39203"/>
                  </a:lnTo>
                  <a:lnTo>
                    <a:pt x="272365" y="69041"/>
                  </a:lnTo>
                  <a:lnTo>
                    <a:pt x="278636" y="65336"/>
                  </a:lnTo>
                  <a:lnTo>
                    <a:pt x="281631" y="63478"/>
                  </a:lnTo>
                  <a:lnTo>
                    <a:pt x="246279" y="45248"/>
                  </a:lnTo>
                  <a:lnTo>
                    <a:pt x="242704" y="42915"/>
                  </a:lnTo>
                  <a:lnTo>
                    <a:pt x="239180" y="38844"/>
                  </a:lnTo>
                  <a:lnTo>
                    <a:pt x="239059" y="38434"/>
                  </a:lnTo>
                  <a:lnTo>
                    <a:pt x="230958" y="38434"/>
                  </a:lnTo>
                  <a:lnTo>
                    <a:pt x="222839" y="34246"/>
                  </a:lnTo>
                  <a:close/>
                </a:path>
                <a:path w="346075" h="186054">
                  <a:moveTo>
                    <a:pt x="278910" y="26564"/>
                  </a:moveTo>
                  <a:lnTo>
                    <a:pt x="251226" y="26564"/>
                  </a:lnTo>
                  <a:lnTo>
                    <a:pt x="258408" y="27031"/>
                  </a:lnTo>
                  <a:lnTo>
                    <a:pt x="262472" y="28242"/>
                  </a:lnTo>
                  <a:lnTo>
                    <a:pt x="304667" y="49734"/>
                  </a:lnTo>
                  <a:lnTo>
                    <a:pt x="307530" y="47966"/>
                  </a:lnTo>
                  <a:lnTo>
                    <a:pt x="310666" y="46120"/>
                  </a:lnTo>
                  <a:lnTo>
                    <a:pt x="313664" y="44273"/>
                  </a:lnTo>
                  <a:lnTo>
                    <a:pt x="278910" y="26564"/>
                  </a:lnTo>
                  <a:close/>
                </a:path>
                <a:path w="346075" h="186054">
                  <a:moveTo>
                    <a:pt x="254560" y="18864"/>
                  </a:moveTo>
                  <a:lnTo>
                    <a:pt x="229675" y="33483"/>
                  </a:lnTo>
                  <a:lnTo>
                    <a:pt x="229784" y="36022"/>
                  </a:lnTo>
                  <a:lnTo>
                    <a:pt x="230958" y="38434"/>
                  </a:lnTo>
                  <a:lnTo>
                    <a:pt x="239059" y="38434"/>
                  </a:lnTo>
                  <a:lnTo>
                    <a:pt x="238586" y="36827"/>
                  </a:lnTo>
                  <a:lnTo>
                    <a:pt x="239939" y="32799"/>
                  </a:lnTo>
                  <a:lnTo>
                    <a:pt x="241693" y="30985"/>
                  </a:lnTo>
                  <a:lnTo>
                    <a:pt x="247535" y="27486"/>
                  </a:lnTo>
                  <a:lnTo>
                    <a:pt x="251226" y="26564"/>
                  </a:lnTo>
                  <a:lnTo>
                    <a:pt x="278910" y="26564"/>
                  </a:lnTo>
                  <a:lnTo>
                    <a:pt x="273959" y="24044"/>
                  </a:lnTo>
                  <a:lnTo>
                    <a:pt x="270813" y="21103"/>
                  </a:lnTo>
                  <a:lnTo>
                    <a:pt x="270750" y="20085"/>
                  </a:lnTo>
                  <a:lnTo>
                    <a:pt x="263062" y="20085"/>
                  </a:lnTo>
                  <a:lnTo>
                    <a:pt x="258785" y="19083"/>
                  </a:lnTo>
                  <a:lnTo>
                    <a:pt x="254560" y="18864"/>
                  </a:lnTo>
                  <a:close/>
                </a:path>
                <a:path w="346075" h="186054">
                  <a:moveTo>
                    <a:pt x="310933" y="7646"/>
                  </a:moveTo>
                  <a:lnTo>
                    <a:pt x="285810" y="7646"/>
                  </a:lnTo>
                  <a:lnTo>
                    <a:pt x="288248" y="7707"/>
                  </a:lnTo>
                  <a:lnTo>
                    <a:pt x="292798" y="8837"/>
                  </a:lnTo>
                  <a:lnTo>
                    <a:pt x="296028" y="10032"/>
                  </a:lnTo>
                  <a:lnTo>
                    <a:pt x="336563" y="30571"/>
                  </a:lnTo>
                  <a:lnTo>
                    <a:pt x="339425" y="28817"/>
                  </a:lnTo>
                  <a:lnTo>
                    <a:pt x="342558" y="26982"/>
                  </a:lnTo>
                  <a:lnTo>
                    <a:pt x="345556" y="25145"/>
                  </a:lnTo>
                  <a:lnTo>
                    <a:pt x="310933" y="7646"/>
                  </a:lnTo>
                  <a:close/>
                </a:path>
                <a:path w="346075" h="186054">
                  <a:moveTo>
                    <a:pt x="292704" y="0"/>
                  </a:moveTo>
                  <a:lnTo>
                    <a:pt x="280673" y="184"/>
                  </a:lnTo>
                  <a:lnTo>
                    <a:pt x="275057" y="1904"/>
                  </a:lnTo>
                  <a:lnTo>
                    <a:pt x="262835" y="9100"/>
                  </a:lnTo>
                  <a:lnTo>
                    <a:pt x="260574" y="14112"/>
                  </a:lnTo>
                  <a:lnTo>
                    <a:pt x="263062" y="20085"/>
                  </a:lnTo>
                  <a:lnTo>
                    <a:pt x="270750" y="20085"/>
                  </a:lnTo>
                  <a:lnTo>
                    <a:pt x="270454" y="15325"/>
                  </a:lnTo>
                  <a:lnTo>
                    <a:pt x="272285" y="12783"/>
                  </a:lnTo>
                  <a:lnTo>
                    <a:pt x="278132" y="9287"/>
                  </a:lnTo>
                  <a:lnTo>
                    <a:pt x="280440" y="8470"/>
                  </a:lnTo>
                  <a:lnTo>
                    <a:pt x="285810" y="7646"/>
                  </a:lnTo>
                  <a:lnTo>
                    <a:pt x="310933" y="7646"/>
                  </a:lnTo>
                  <a:lnTo>
                    <a:pt x="299059" y="1652"/>
                  </a:lnTo>
                  <a:lnTo>
                    <a:pt x="2927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09588" y="6372259"/>
              <a:ext cx="1655445" cy="974725"/>
            </a:xfrm>
            <a:custGeom>
              <a:avLst/>
              <a:gdLst/>
              <a:ahLst/>
              <a:cxnLst/>
              <a:rect l="l" t="t" r="r" b="b"/>
              <a:pathLst>
                <a:path w="1655445" h="974725">
                  <a:moveTo>
                    <a:pt x="1654905" y="793775"/>
                  </a:moveTo>
                  <a:lnTo>
                    <a:pt x="1620433" y="815716"/>
                  </a:lnTo>
                  <a:lnTo>
                    <a:pt x="1585735" y="837798"/>
                  </a:lnTo>
                  <a:lnTo>
                    <a:pt x="1550817" y="860019"/>
                  </a:lnTo>
                  <a:lnTo>
                    <a:pt x="1515690" y="882378"/>
                  </a:lnTo>
                  <a:lnTo>
                    <a:pt x="1479869" y="905176"/>
                  </a:lnTo>
                  <a:lnTo>
                    <a:pt x="1443807" y="928123"/>
                  </a:lnTo>
                  <a:lnTo>
                    <a:pt x="1407509" y="951217"/>
                  </a:lnTo>
                  <a:lnTo>
                    <a:pt x="1370977" y="974455"/>
                  </a:lnTo>
                </a:path>
                <a:path w="1655445" h="974725">
                  <a:moveTo>
                    <a:pt x="304546" y="0"/>
                  </a:moveTo>
                  <a:lnTo>
                    <a:pt x="267462" y="16354"/>
                  </a:lnTo>
                  <a:lnTo>
                    <a:pt x="230160" y="32805"/>
                  </a:lnTo>
                  <a:lnTo>
                    <a:pt x="192648" y="49347"/>
                  </a:lnTo>
                  <a:lnTo>
                    <a:pt x="154933" y="65977"/>
                  </a:lnTo>
                  <a:lnTo>
                    <a:pt x="116547" y="82904"/>
                  </a:lnTo>
                  <a:lnTo>
                    <a:pt x="77926" y="99937"/>
                  </a:lnTo>
                  <a:lnTo>
                    <a:pt x="39076" y="117067"/>
                  </a:lnTo>
                  <a:lnTo>
                    <a:pt x="0" y="134287"/>
                  </a:lnTo>
                </a:path>
                <a:path w="1655445" h="974725">
                  <a:moveTo>
                    <a:pt x="1484063" y="887087"/>
                  </a:moveTo>
                  <a:lnTo>
                    <a:pt x="1438573" y="859719"/>
                  </a:lnTo>
                  <a:lnTo>
                    <a:pt x="1393275" y="832467"/>
                  </a:lnTo>
                  <a:lnTo>
                    <a:pt x="1348167" y="805329"/>
                  </a:lnTo>
                  <a:lnTo>
                    <a:pt x="1303251" y="778306"/>
                  </a:lnTo>
                  <a:lnTo>
                    <a:pt x="1258524" y="751397"/>
                  </a:lnTo>
                  <a:lnTo>
                    <a:pt x="1213987" y="724603"/>
                  </a:lnTo>
                  <a:lnTo>
                    <a:pt x="1169640" y="697923"/>
                  </a:lnTo>
                  <a:lnTo>
                    <a:pt x="1125481" y="671356"/>
                  </a:lnTo>
                  <a:lnTo>
                    <a:pt x="1081512" y="644903"/>
                  </a:lnTo>
                  <a:lnTo>
                    <a:pt x="1037731" y="618564"/>
                  </a:lnTo>
                  <a:lnTo>
                    <a:pt x="994138" y="592337"/>
                  </a:lnTo>
                  <a:lnTo>
                    <a:pt x="950733" y="566224"/>
                  </a:lnTo>
                  <a:lnTo>
                    <a:pt x="907515" y="540223"/>
                  </a:lnTo>
                  <a:lnTo>
                    <a:pt x="864484" y="514334"/>
                  </a:lnTo>
                  <a:lnTo>
                    <a:pt x="821640" y="488558"/>
                  </a:lnTo>
                  <a:lnTo>
                    <a:pt x="778982" y="462894"/>
                  </a:lnTo>
                  <a:lnTo>
                    <a:pt x="735196" y="436551"/>
                  </a:lnTo>
                  <a:lnTo>
                    <a:pt x="691595" y="410318"/>
                  </a:lnTo>
                  <a:lnTo>
                    <a:pt x="648180" y="384195"/>
                  </a:lnTo>
                  <a:lnTo>
                    <a:pt x="604949" y="358183"/>
                  </a:lnTo>
                  <a:lnTo>
                    <a:pt x="561902" y="332280"/>
                  </a:lnTo>
                  <a:lnTo>
                    <a:pt x="519038" y="306488"/>
                  </a:lnTo>
                  <a:lnTo>
                    <a:pt x="476357" y="280806"/>
                  </a:lnTo>
                  <a:lnTo>
                    <a:pt x="433858" y="255234"/>
                  </a:lnTo>
                  <a:lnTo>
                    <a:pt x="391542" y="229772"/>
                  </a:lnTo>
                  <a:lnTo>
                    <a:pt x="349406" y="204420"/>
                  </a:lnTo>
                  <a:lnTo>
                    <a:pt x="307451" y="179177"/>
                  </a:lnTo>
                  <a:lnTo>
                    <a:pt x="265677" y="154044"/>
                  </a:lnTo>
                  <a:lnTo>
                    <a:pt x="224082" y="129021"/>
                  </a:lnTo>
                  <a:lnTo>
                    <a:pt x="182666" y="104108"/>
                  </a:lnTo>
                  <a:lnTo>
                    <a:pt x="141429" y="793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42341" y="6445803"/>
              <a:ext cx="1363980" cy="820419"/>
            </a:xfrm>
            <a:custGeom>
              <a:avLst/>
              <a:gdLst/>
              <a:ahLst/>
              <a:cxnLst/>
              <a:rect l="l" t="t" r="r" b="b"/>
              <a:pathLst>
                <a:path w="1363979" h="820420">
                  <a:moveTo>
                    <a:pt x="43421" y="14338"/>
                  </a:moveTo>
                  <a:lnTo>
                    <a:pt x="0" y="0"/>
                  </a:lnTo>
                  <a:lnTo>
                    <a:pt x="18656" y="25336"/>
                  </a:lnTo>
                  <a:lnTo>
                    <a:pt x="43421" y="14338"/>
                  </a:lnTo>
                  <a:close/>
                </a:path>
                <a:path w="1363979" h="820420">
                  <a:moveTo>
                    <a:pt x="1363472" y="820166"/>
                  </a:moveTo>
                  <a:lnTo>
                    <a:pt x="1334820" y="789965"/>
                  </a:lnTo>
                  <a:lnTo>
                    <a:pt x="1311630" y="804595"/>
                  </a:lnTo>
                  <a:lnTo>
                    <a:pt x="1363472" y="8201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64003" y="6624953"/>
              <a:ext cx="321945" cy="204470"/>
            </a:xfrm>
            <a:custGeom>
              <a:avLst/>
              <a:gdLst/>
              <a:ahLst/>
              <a:cxnLst/>
              <a:rect l="l" t="t" r="r" b="b"/>
              <a:pathLst>
                <a:path w="321945" h="204470">
                  <a:moveTo>
                    <a:pt x="314069" y="160333"/>
                  </a:moveTo>
                  <a:lnTo>
                    <a:pt x="295214" y="160333"/>
                  </a:lnTo>
                  <a:lnTo>
                    <a:pt x="299699" y="161471"/>
                  </a:lnTo>
                  <a:lnTo>
                    <a:pt x="305553" y="164984"/>
                  </a:lnTo>
                  <a:lnTo>
                    <a:pt x="306863" y="166373"/>
                  </a:lnTo>
                  <a:lnTo>
                    <a:pt x="307915" y="169438"/>
                  </a:lnTo>
                  <a:lnTo>
                    <a:pt x="307615" y="170837"/>
                  </a:lnTo>
                  <a:lnTo>
                    <a:pt x="305405" y="173509"/>
                  </a:lnTo>
                  <a:lnTo>
                    <a:pt x="302935" y="175299"/>
                  </a:lnTo>
                  <a:lnTo>
                    <a:pt x="262796" y="198418"/>
                  </a:lnTo>
                  <a:lnTo>
                    <a:pt x="272047" y="203911"/>
                  </a:lnTo>
                  <a:lnTo>
                    <a:pt x="317889" y="177375"/>
                  </a:lnTo>
                  <a:lnTo>
                    <a:pt x="321191" y="173729"/>
                  </a:lnTo>
                  <a:lnTo>
                    <a:pt x="321688" y="166723"/>
                  </a:lnTo>
                  <a:lnTo>
                    <a:pt x="319139" y="163379"/>
                  </a:lnTo>
                  <a:lnTo>
                    <a:pt x="314069" y="160333"/>
                  </a:lnTo>
                  <a:close/>
                </a:path>
                <a:path w="321945" h="204470">
                  <a:moveTo>
                    <a:pt x="282091" y="141113"/>
                  </a:moveTo>
                  <a:lnTo>
                    <a:pt x="258818" y="141113"/>
                  </a:lnTo>
                  <a:lnTo>
                    <a:pt x="266068" y="142106"/>
                  </a:lnTo>
                  <a:lnTo>
                    <a:pt x="269132" y="143115"/>
                  </a:lnTo>
                  <a:lnTo>
                    <a:pt x="275068" y="146678"/>
                  </a:lnTo>
                  <a:lnTo>
                    <a:pt x="276407" y="148756"/>
                  </a:lnTo>
                  <a:lnTo>
                    <a:pt x="275075" y="152979"/>
                  </a:lnTo>
                  <a:lnTo>
                    <a:pt x="272555" y="155268"/>
                  </a:lnTo>
                  <a:lnTo>
                    <a:pt x="230421" y="179132"/>
                  </a:lnTo>
                  <a:lnTo>
                    <a:pt x="239706" y="184655"/>
                  </a:lnTo>
                  <a:lnTo>
                    <a:pt x="279337" y="162090"/>
                  </a:lnTo>
                  <a:lnTo>
                    <a:pt x="284874" y="160390"/>
                  </a:lnTo>
                  <a:lnTo>
                    <a:pt x="314069" y="160333"/>
                  </a:lnTo>
                  <a:lnTo>
                    <a:pt x="313811" y="160178"/>
                  </a:lnTo>
                  <a:lnTo>
                    <a:pt x="308347" y="157622"/>
                  </a:lnTo>
                  <a:lnTo>
                    <a:pt x="302106" y="156054"/>
                  </a:lnTo>
                  <a:lnTo>
                    <a:pt x="300080" y="155887"/>
                  </a:lnTo>
                  <a:lnTo>
                    <a:pt x="287279" y="155887"/>
                  </a:lnTo>
                  <a:lnTo>
                    <a:pt x="289425" y="153475"/>
                  </a:lnTo>
                  <a:lnTo>
                    <a:pt x="290084" y="151003"/>
                  </a:lnTo>
                  <a:lnTo>
                    <a:pt x="288507" y="145976"/>
                  </a:lnTo>
                  <a:lnTo>
                    <a:pt x="286131" y="143543"/>
                  </a:lnTo>
                  <a:lnTo>
                    <a:pt x="282091" y="141113"/>
                  </a:lnTo>
                  <a:close/>
                </a:path>
                <a:path w="321945" h="204470">
                  <a:moveTo>
                    <a:pt x="256506" y="127144"/>
                  </a:moveTo>
                  <a:lnTo>
                    <a:pt x="197906" y="159764"/>
                  </a:lnTo>
                  <a:lnTo>
                    <a:pt x="207215" y="165315"/>
                  </a:lnTo>
                  <a:lnTo>
                    <a:pt x="243028" y="145293"/>
                  </a:lnTo>
                  <a:lnTo>
                    <a:pt x="247564" y="143305"/>
                  </a:lnTo>
                  <a:lnTo>
                    <a:pt x="255117" y="141339"/>
                  </a:lnTo>
                  <a:lnTo>
                    <a:pt x="258818" y="141113"/>
                  </a:lnTo>
                  <a:lnTo>
                    <a:pt x="282091" y="141113"/>
                  </a:lnTo>
                  <a:lnTo>
                    <a:pt x="278607" y="139018"/>
                  </a:lnTo>
                  <a:lnTo>
                    <a:pt x="274557" y="137577"/>
                  </a:lnTo>
                  <a:lnTo>
                    <a:pt x="268633" y="136627"/>
                  </a:lnTo>
                  <a:lnTo>
                    <a:pt x="256546" y="136627"/>
                  </a:lnTo>
                  <a:lnTo>
                    <a:pt x="264707" y="132066"/>
                  </a:lnTo>
                  <a:lnTo>
                    <a:pt x="256506" y="127144"/>
                  </a:lnTo>
                  <a:close/>
                </a:path>
                <a:path w="321945" h="204470">
                  <a:moveTo>
                    <a:pt x="295084" y="155475"/>
                  </a:moveTo>
                  <a:lnTo>
                    <a:pt x="287279" y="155887"/>
                  </a:lnTo>
                  <a:lnTo>
                    <a:pt x="300080" y="155887"/>
                  </a:lnTo>
                  <a:lnTo>
                    <a:pt x="295084" y="155475"/>
                  </a:lnTo>
                  <a:close/>
                </a:path>
                <a:path w="321945" h="204470">
                  <a:moveTo>
                    <a:pt x="227464" y="108285"/>
                  </a:moveTo>
                  <a:lnTo>
                    <a:pt x="198024" y="108285"/>
                  </a:lnTo>
                  <a:lnTo>
                    <a:pt x="208579" y="108317"/>
                  </a:lnTo>
                  <a:lnTo>
                    <a:pt x="213104" y="109484"/>
                  </a:lnTo>
                  <a:lnTo>
                    <a:pt x="219067" y="113061"/>
                  </a:lnTo>
                  <a:lnTo>
                    <a:pt x="220388" y="114462"/>
                  </a:lnTo>
                  <a:lnTo>
                    <a:pt x="221377" y="117515"/>
                  </a:lnTo>
                  <a:lnTo>
                    <a:pt x="221100" y="118930"/>
                  </a:lnTo>
                  <a:lnTo>
                    <a:pt x="218785" y="121561"/>
                  </a:lnTo>
                  <a:lnTo>
                    <a:pt x="216255" y="123336"/>
                  </a:lnTo>
                  <a:lnTo>
                    <a:pt x="174901" y="146062"/>
                  </a:lnTo>
                  <a:lnTo>
                    <a:pt x="184212" y="151617"/>
                  </a:lnTo>
                  <a:lnTo>
                    <a:pt x="231447" y="125531"/>
                  </a:lnTo>
                  <a:lnTo>
                    <a:pt x="234889" y="121936"/>
                  </a:lnTo>
                  <a:lnTo>
                    <a:pt x="235518" y="114945"/>
                  </a:lnTo>
                  <a:lnTo>
                    <a:pt x="232962" y="111578"/>
                  </a:lnTo>
                  <a:lnTo>
                    <a:pt x="227464" y="108285"/>
                  </a:lnTo>
                  <a:close/>
                </a:path>
                <a:path w="321945" h="204470">
                  <a:moveTo>
                    <a:pt x="261031" y="136051"/>
                  </a:moveTo>
                  <a:lnTo>
                    <a:pt x="256546" y="136627"/>
                  </a:lnTo>
                  <a:lnTo>
                    <a:pt x="268633" y="136627"/>
                  </a:lnTo>
                  <a:lnTo>
                    <a:pt x="265553" y="136133"/>
                  </a:lnTo>
                  <a:lnTo>
                    <a:pt x="261031" y="136051"/>
                  </a:lnTo>
                  <a:close/>
                </a:path>
                <a:path w="321945" h="204470">
                  <a:moveTo>
                    <a:pt x="195053" y="88786"/>
                  </a:moveTo>
                  <a:lnTo>
                    <a:pt x="171636" y="88786"/>
                  </a:lnTo>
                  <a:lnTo>
                    <a:pt x="179030" y="89848"/>
                  </a:lnTo>
                  <a:lnTo>
                    <a:pt x="182170" y="90904"/>
                  </a:lnTo>
                  <a:lnTo>
                    <a:pt x="188189" y="94510"/>
                  </a:lnTo>
                  <a:lnTo>
                    <a:pt x="189539" y="96596"/>
                  </a:lnTo>
                  <a:lnTo>
                    <a:pt x="188103" y="100799"/>
                  </a:lnTo>
                  <a:lnTo>
                    <a:pt x="185500" y="103057"/>
                  </a:lnTo>
                  <a:lnTo>
                    <a:pt x="142099" y="126511"/>
                  </a:lnTo>
                  <a:lnTo>
                    <a:pt x="151469" y="132109"/>
                  </a:lnTo>
                  <a:lnTo>
                    <a:pt x="192330" y="109937"/>
                  </a:lnTo>
                  <a:lnTo>
                    <a:pt x="198024" y="108285"/>
                  </a:lnTo>
                  <a:lnTo>
                    <a:pt x="227464" y="108285"/>
                  </a:lnTo>
                  <a:lnTo>
                    <a:pt x="222020" y="105729"/>
                  </a:lnTo>
                  <a:lnTo>
                    <a:pt x="215663" y="104109"/>
                  </a:lnTo>
                  <a:lnTo>
                    <a:pt x="212339" y="103813"/>
                  </a:lnTo>
                  <a:lnTo>
                    <a:pt x="200522" y="103813"/>
                  </a:lnTo>
                  <a:lnTo>
                    <a:pt x="202733" y="101427"/>
                  </a:lnTo>
                  <a:lnTo>
                    <a:pt x="203436" y="98964"/>
                  </a:lnTo>
                  <a:lnTo>
                    <a:pt x="201905" y="93931"/>
                  </a:lnTo>
                  <a:lnTo>
                    <a:pt x="199504" y="91461"/>
                  </a:lnTo>
                  <a:lnTo>
                    <a:pt x="195053" y="88786"/>
                  </a:lnTo>
                  <a:close/>
                </a:path>
                <a:path w="321945" h="204470">
                  <a:moveTo>
                    <a:pt x="169476" y="74833"/>
                  </a:moveTo>
                  <a:lnTo>
                    <a:pt x="109098" y="106873"/>
                  </a:lnTo>
                  <a:lnTo>
                    <a:pt x="118522" y="112486"/>
                  </a:lnTo>
                  <a:lnTo>
                    <a:pt x="155408" y="92819"/>
                  </a:lnTo>
                  <a:lnTo>
                    <a:pt x="160098" y="90896"/>
                  </a:lnTo>
                  <a:lnTo>
                    <a:pt x="167841" y="89002"/>
                  </a:lnTo>
                  <a:lnTo>
                    <a:pt x="171636" y="88786"/>
                  </a:lnTo>
                  <a:lnTo>
                    <a:pt x="195053" y="88786"/>
                  </a:lnTo>
                  <a:lnTo>
                    <a:pt x="191872" y="86875"/>
                  </a:lnTo>
                  <a:lnTo>
                    <a:pt x="187793" y="85421"/>
                  </a:lnTo>
                  <a:lnTo>
                    <a:pt x="181055" y="84305"/>
                  </a:lnTo>
                  <a:lnTo>
                    <a:pt x="169358" y="84305"/>
                  </a:lnTo>
                  <a:lnTo>
                    <a:pt x="177764" y="79827"/>
                  </a:lnTo>
                  <a:lnTo>
                    <a:pt x="169476" y="74833"/>
                  </a:lnTo>
                  <a:close/>
                </a:path>
                <a:path w="321945" h="204470">
                  <a:moveTo>
                    <a:pt x="208500" y="103472"/>
                  </a:moveTo>
                  <a:lnTo>
                    <a:pt x="200522" y="103813"/>
                  </a:lnTo>
                  <a:lnTo>
                    <a:pt x="212339" y="103813"/>
                  </a:lnTo>
                  <a:lnTo>
                    <a:pt x="208500" y="103472"/>
                  </a:lnTo>
                  <a:close/>
                </a:path>
                <a:path w="321945" h="204470">
                  <a:moveTo>
                    <a:pt x="130665" y="34582"/>
                  </a:moveTo>
                  <a:lnTo>
                    <a:pt x="93657" y="45413"/>
                  </a:lnTo>
                  <a:lnTo>
                    <a:pt x="59914" y="75906"/>
                  </a:lnTo>
                  <a:lnTo>
                    <a:pt x="62852" y="80924"/>
                  </a:lnTo>
                  <a:lnTo>
                    <a:pt x="75920" y="88712"/>
                  </a:lnTo>
                  <a:lnTo>
                    <a:pt x="82262" y="90627"/>
                  </a:lnTo>
                  <a:lnTo>
                    <a:pt x="96296" y="91533"/>
                  </a:lnTo>
                  <a:lnTo>
                    <a:pt x="103809" y="90717"/>
                  </a:lnTo>
                  <a:lnTo>
                    <a:pt x="115685" y="87556"/>
                  </a:lnTo>
                  <a:lnTo>
                    <a:pt x="119886" y="86104"/>
                  </a:lnTo>
                  <a:lnTo>
                    <a:pt x="123916" y="84448"/>
                  </a:lnTo>
                  <a:lnTo>
                    <a:pt x="89189" y="84448"/>
                  </a:lnTo>
                  <a:lnTo>
                    <a:pt x="83187" y="83466"/>
                  </a:lnTo>
                  <a:lnTo>
                    <a:pt x="74527" y="78289"/>
                  </a:lnTo>
                  <a:lnTo>
                    <a:pt x="73165" y="74912"/>
                  </a:lnTo>
                  <a:lnTo>
                    <a:pt x="75671" y="68677"/>
                  </a:lnTo>
                  <a:lnTo>
                    <a:pt x="111347" y="47426"/>
                  </a:lnTo>
                  <a:lnTo>
                    <a:pt x="137746" y="41530"/>
                  </a:lnTo>
                  <a:lnTo>
                    <a:pt x="157063" y="41530"/>
                  </a:lnTo>
                  <a:lnTo>
                    <a:pt x="150418" y="37527"/>
                  </a:lnTo>
                  <a:lnTo>
                    <a:pt x="144283" y="35618"/>
                  </a:lnTo>
                  <a:lnTo>
                    <a:pt x="130665" y="34582"/>
                  </a:lnTo>
                  <a:close/>
                </a:path>
                <a:path w="321945" h="204470">
                  <a:moveTo>
                    <a:pt x="157063" y="41530"/>
                  </a:moveTo>
                  <a:lnTo>
                    <a:pt x="137746" y="41530"/>
                  </a:lnTo>
                  <a:lnTo>
                    <a:pt x="143146" y="42562"/>
                  </a:lnTo>
                  <a:lnTo>
                    <a:pt x="151721" y="47721"/>
                  </a:lnTo>
                  <a:lnTo>
                    <a:pt x="121831" y="75592"/>
                  </a:lnTo>
                  <a:lnTo>
                    <a:pt x="89189" y="84448"/>
                  </a:lnTo>
                  <a:lnTo>
                    <a:pt x="123916" y="84448"/>
                  </a:lnTo>
                  <a:lnTo>
                    <a:pt x="159832" y="63162"/>
                  </a:lnTo>
                  <a:lnTo>
                    <a:pt x="165110" y="51357"/>
                  </a:lnTo>
                  <a:lnTo>
                    <a:pt x="162579" y="45827"/>
                  </a:lnTo>
                  <a:lnTo>
                    <a:pt x="159883" y="43229"/>
                  </a:lnTo>
                  <a:lnTo>
                    <a:pt x="157063" y="41530"/>
                  </a:lnTo>
                  <a:close/>
                </a:path>
                <a:path w="321945" h="204470">
                  <a:moveTo>
                    <a:pt x="173955" y="83769"/>
                  </a:moveTo>
                  <a:lnTo>
                    <a:pt x="169358" y="84305"/>
                  </a:lnTo>
                  <a:lnTo>
                    <a:pt x="181055" y="84305"/>
                  </a:lnTo>
                  <a:lnTo>
                    <a:pt x="178602" y="83898"/>
                  </a:lnTo>
                  <a:lnTo>
                    <a:pt x="173955" y="83769"/>
                  </a:lnTo>
                  <a:close/>
                </a:path>
                <a:path w="321945" h="204470">
                  <a:moveTo>
                    <a:pt x="70530" y="0"/>
                  </a:moveTo>
                  <a:lnTo>
                    <a:pt x="18888" y="16700"/>
                  </a:lnTo>
                  <a:lnTo>
                    <a:pt x="0" y="39874"/>
                  </a:lnTo>
                  <a:lnTo>
                    <a:pt x="3239" y="45413"/>
                  </a:lnTo>
                  <a:lnTo>
                    <a:pt x="15904" y="52956"/>
                  </a:lnTo>
                  <a:lnTo>
                    <a:pt x="21347" y="54820"/>
                  </a:lnTo>
                  <a:lnTo>
                    <a:pt x="33703" y="56682"/>
                  </a:lnTo>
                  <a:lnTo>
                    <a:pt x="40121" y="56600"/>
                  </a:lnTo>
                  <a:lnTo>
                    <a:pt x="53618" y="54359"/>
                  </a:lnTo>
                  <a:lnTo>
                    <a:pt x="59658" y="52426"/>
                  </a:lnTo>
                  <a:lnTo>
                    <a:pt x="65911" y="49234"/>
                  </a:lnTo>
                  <a:lnTo>
                    <a:pt x="29156" y="49234"/>
                  </a:lnTo>
                  <a:lnTo>
                    <a:pt x="23874" y="48089"/>
                  </a:lnTo>
                  <a:lnTo>
                    <a:pt x="16991" y="43977"/>
                  </a:lnTo>
                  <a:lnTo>
                    <a:pt x="15227" y="41944"/>
                  </a:lnTo>
                  <a:lnTo>
                    <a:pt x="13780" y="37205"/>
                  </a:lnTo>
                  <a:lnTo>
                    <a:pt x="14395" y="34758"/>
                  </a:lnTo>
                  <a:lnTo>
                    <a:pt x="18319" y="29735"/>
                  </a:lnTo>
                  <a:lnTo>
                    <a:pt x="21117" y="27565"/>
                  </a:lnTo>
                  <a:lnTo>
                    <a:pt x="30373" y="22940"/>
                  </a:lnTo>
                  <a:lnTo>
                    <a:pt x="36341" y="21582"/>
                  </a:lnTo>
                  <a:lnTo>
                    <a:pt x="69116" y="21582"/>
                  </a:lnTo>
                  <a:lnTo>
                    <a:pt x="66282" y="19886"/>
                  </a:lnTo>
                  <a:lnTo>
                    <a:pt x="61941" y="18305"/>
                  </a:lnTo>
                  <a:lnTo>
                    <a:pt x="53159" y="16531"/>
                  </a:lnTo>
                  <a:lnTo>
                    <a:pt x="39844" y="16531"/>
                  </a:lnTo>
                  <a:lnTo>
                    <a:pt x="48480" y="12305"/>
                  </a:lnTo>
                  <a:lnTo>
                    <a:pt x="55957" y="9551"/>
                  </a:lnTo>
                  <a:lnTo>
                    <a:pt x="68572" y="7020"/>
                  </a:lnTo>
                  <a:lnTo>
                    <a:pt x="74335" y="6678"/>
                  </a:lnTo>
                  <a:lnTo>
                    <a:pt x="99237" y="6678"/>
                  </a:lnTo>
                  <a:lnTo>
                    <a:pt x="93041" y="3596"/>
                  </a:lnTo>
                  <a:lnTo>
                    <a:pt x="86128" y="1425"/>
                  </a:lnTo>
                  <a:lnTo>
                    <a:pt x="78623" y="226"/>
                  </a:lnTo>
                  <a:lnTo>
                    <a:pt x="70530" y="0"/>
                  </a:lnTo>
                  <a:close/>
                </a:path>
                <a:path w="321945" h="204470">
                  <a:moveTo>
                    <a:pt x="69116" y="21582"/>
                  </a:moveTo>
                  <a:lnTo>
                    <a:pt x="36341" y="21582"/>
                  </a:lnTo>
                  <a:lnTo>
                    <a:pt x="49136" y="21741"/>
                  </a:lnTo>
                  <a:lnTo>
                    <a:pt x="54489" y="23054"/>
                  </a:lnTo>
                  <a:lnTo>
                    <a:pt x="63093" y="28220"/>
                  </a:lnTo>
                  <a:lnTo>
                    <a:pt x="64950" y="31212"/>
                  </a:lnTo>
                  <a:lnTo>
                    <a:pt x="63820" y="38019"/>
                  </a:lnTo>
                  <a:lnTo>
                    <a:pt x="60548" y="41224"/>
                  </a:lnTo>
                  <a:lnTo>
                    <a:pt x="48498" y="47358"/>
                  </a:lnTo>
                  <a:lnTo>
                    <a:pt x="42155" y="48988"/>
                  </a:lnTo>
                  <a:lnTo>
                    <a:pt x="29156" y="49234"/>
                  </a:lnTo>
                  <a:lnTo>
                    <a:pt x="65911" y="49234"/>
                  </a:lnTo>
                  <a:lnTo>
                    <a:pt x="73187" y="45519"/>
                  </a:lnTo>
                  <a:lnTo>
                    <a:pt x="77553" y="40827"/>
                  </a:lnTo>
                  <a:lnTo>
                    <a:pt x="78851" y="31212"/>
                  </a:lnTo>
                  <a:lnTo>
                    <a:pt x="78954" y="30312"/>
                  </a:lnTo>
                  <a:lnTo>
                    <a:pt x="76186" y="25812"/>
                  </a:lnTo>
                  <a:lnTo>
                    <a:pt x="69116" y="21582"/>
                  </a:lnTo>
                  <a:close/>
                </a:path>
                <a:path w="321945" h="204470">
                  <a:moveTo>
                    <a:pt x="99237" y="6678"/>
                  </a:moveTo>
                  <a:lnTo>
                    <a:pt x="74335" y="6678"/>
                  </a:lnTo>
                  <a:lnTo>
                    <a:pt x="83811" y="7711"/>
                  </a:lnTo>
                  <a:lnTo>
                    <a:pt x="87419" y="8863"/>
                  </a:lnTo>
                  <a:lnTo>
                    <a:pt x="94100" y="12887"/>
                  </a:lnTo>
                  <a:lnTo>
                    <a:pt x="95788" y="15523"/>
                  </a:lnTo>
                  <a:lnTo>
                    <a:pt x="95097" y="20394"/>
                  </a:lnTo>
                  <a:lnTo>
                    <a:pt x="93294" y="22608"/>
                  </a:lnTo>
                  <a:lnTo>
                    <a:pt x="90082" y="25157"/>
                  </a:lnTo>
                  <a:lnTo>
                    <a:pt x="100154" y="30312"/>
                  </a:lnTo>
                  <a:lnTo>
                    <a:pt x="105915" y="26539"/>
                  </a:lnTo>
                  <a:lnTo>
                    <a:pt x="108655" y="22608"/>
                  </a:lnTo>
                  <a:lnTo>
                    <a:pt x="108403" y="14241"/>
                  </a:lnTo>
                  <a:lnTo>
                    <a:pt x="105346" y="10346"/>
                  </a:lnTo>
                  <a:lnTo>
                    <a:pt x="99237" y="6678"/>
                  </a:lnTo>
                  <a:close/>
                </a:path>
                <a:path w="321945" h="204470">
                  <a:moveTo>
                    <a:pt x="46010" y="15988"/>
                  </a:moveTo>
                  <a:lnTo>
                    <a:pt x="39844" y="16531"/>
                  </a:lnTo>
                  <a:lnTo>
                    <a:pt x="53159" y="16531"/>
                  </a:lnTo>
                  <a:lnTo>
                    <a:pt x="51663" y="16229"/>
                  </a:lnTo>
                  <a:lnTo>
                    <a:pt x="46010" y="159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47611" y="5896723"/>
              <a:ext cx="309880" cy="449580"/>
            </a:xfrm>
            <a:custGeom>
              <a:avLst/>
              <a:gdLst/>
              <a:ahLst/>
              <a:cxnLst/>
              <a:rect l="l" t="t" r="r" b="b"/>
              <a:pathLst>
                <a:path w="309879" h="449579">
                  <a:moveTo>
                    <a:pt x="0" y="449117"/>
                  </a:moveTo>
                  <a:lnTo>
                    <a:pt x="309736" y="449117"/>
                  </a:lnTo>
                </a:path>
                <a:path w="309879" h="449579">
                  <a:moveTo>
                    <a:pt x="0" y="0"/>
                  </a:moveTo>
                  <a:lnTo>
                    <a:pt x="30973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79317" y="5898700"/>
              <a:ext cx="46355" cy="447675"/>
            </a:xfrm>
            <a:custGeom>
              <a:avLst/>
              <a:gdLst/>
              <a:ahLst/>
              <a:cxnLst/>
              <a:rect l="l" t="t" r="r" b="b"/>
              <a:pathLst>
                <a:path w="46354" h="447675">
                  <a:moveTo>
                    <a:pt x="43345" y="390448"/>
                  </a:moveTo>
                  <a:lnTo>
                    <a:pt x="5219" y="390448"/>
                  </a:lnTo>
                  <a:lnTo>
                    <a:pt x="21920" y="447370"/>
                  </a:lnTo>
                  <a:lnTo>
                    <a:pt x="43345" y="390448"/>
                  </a:lnTo>
                  <a:close/>
                </a:path>
                <a:path w="46354" h="447675">
                  <a:moveTo>
                    <a:pt x="45974" y="68643"/>
                  </a:moveTo>
                  <a:lnTo>
                    <a:pt x="20142" y="0"/>
                  </a:lnTo>
                  <a:lnTo>
                    <a:pt x="0" y="68643"/>
                  </a:lnTo>
                  <a:lnTo>
                    <a:pt x="45974" y="6864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53623" y="5973521"/>
            <a:ext cx="166370" cy="37528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u="sng" spc="2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18mm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8981904" y="3404676"/>
            <a:ext cx="1389380" cy="2945130"/>
            <a:chOff x="8981904" y="3404676"/>
            <a:chExt cx="1389380" cy="2945130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85714" y="3408486"/>
              <a:ext cx="1381760" cy="2937510"/>
            </a:xfrm>
            <a:custGeom>
              <a:avLst/>
              <a:gdLst/>
              <a:ahLst/>
              <a:cxnLst/>
              <a:rect l="l" t="t" r="r" b="b"/>
              <a:pathLst>
                <a:path w="1381759" h="2937510">
                  <a:moveTo>
                    <a:pt x="1071637" y="2937355"/>
                  </a:moveTo>
                  <a:lnTo>
                    <a:pt x="1381377" y="2937355"/>
                  </a:lnTo>
                </a:path>
                <a:path w="1381759" h="2937510">
                  <a:moveTo>
                    <a:pt x="0" y="0"/>
                  </a:moveTo>
                  <a:lnTo>
                    <a:pt x="1381377" y="0"/>
                  </a:lnTo>
                </a:path>
                <a:path w="1381759" h="2937510">
                  <a:moveTo>
                    <a:pt x="1225213" y="30607"/>
                  </a:moveTo>
                  <a:lnTo>
                    <a:pt x="1225213" y="292703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89298" y="3410909"/>
              <a:ext cx="50165" cy="2935605"/>
            </a:xfrm>
            <a:custGeom>
              <a:avLst/>
              <a:gdLst/>
              <a:ahLst/>
              <a:cxnLst/>
              <a:rect l="l" t="t" r="r" b="b"/>
              <a:pathLst>
                <a:path w="50165" h="2935604">
                  <a:moveTo>
                    <a:pt x="48209" y="2863596"/>
                  </a:moveTo>
                  <a:lnTo>
                    <a:pt x="0" y="2863596"/>
                  </a:lnTo>
                  <a:lnTo>
                    <a:pt x="21120" y="2935579"/>
                  </a:lnTo>
                  <a:lnTo>
                    <a:pt x="48209" y="2863596"/>
                  </a:lnTo>
                  <a:close/>
                </a:path>
                <a:path w="50165" h="2935604">
                  <a:moveTo>
                    <a:pt x="49555" y="73990"/>
                  </a:moveTo>
                  <a:lnTo>
                    <a:pt x="21704" y="0"/>
                  </a:lnTo>
                  <a:lnTo>
                    <a:pt x="0" y="73990"/>
                  </a:lnTo>
                  <a:lnTo>
                    <a:pt x="49555" y="739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47875" y="4559046"/>
            <a:ext cx="166370" cy="31242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61664" y="3459588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4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6"/>
                </a:lnTo>
                <a:lnTo>
                  <a:pt x="322283" y="322284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3" y="351804"/>
                </a:lnTo>
                <a:lnTo>
                  <a:pt x="55295" y="322284"/>
                </a:lnTo>
                <a:lnTo>
                  <a:pt x="25775" y="284076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3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4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6"/>
                </a:lnTo>
                <a:lnTo>
                  <a:pt x="539398" y="67424"/>
                </a:lnTo>
                <a:close/>
              </a:path>
              <a:path w="965834" h="377825">
                <a:moveTo>
                  <a:pt x="188790" y="53945"/>
                </a:moveTo>
                <a:lnTo>
                  <a:pt x="231411" y="60820"/>
                </a:lnTo>
                <a:lnTo>
                  <a:pt x="268428" y="79963"/>
                </a:lnTo>
                <a:lnTo>
                  <a:pt x="297618" y="109153"/>
                </a:lnTo>
                <a:lnTo>
                  <a:pt x="316760" y="146169"/>
                </a:lnTo>
                <a:lnTo>
                  <a:pt x="323635" y="188791"/>
                </a:lnTo>
                <a:lnTo>
                  <a:pt x="316760" y="231413"/>
                </a:lnTo>
                <a:lnTo>
                  <a:pt x="297618" y="268429"/>
                </a:lnTo>
                <a:lnTo>
                  <a:pt x="268428" y="297619"/>
                </a:lnTo>
                <a:lnTo>
                  <a:pt x="231411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86421" y="3970118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542270" cy="7388859"/>
            <a:chOff x="73727" y="83569"/>
            <a:chExt cx="10542270" cy="7388859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38454" y="3337480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7" y="311310"/>
                  </a:lnTo>
                </a:path>
                <a:path w="1125854" h="636270">
                  <a:moveTo>
                    <a:pt x="381207" y="311310"/>
                  </a:moveTo>
                  <a:lnTo>
                    <a:pt x="236162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69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8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0" y="490622"/>
                  </a:moveTo>
                  <a:lnTo>
                    <a:pt x="311730" y="635669"/>
                  </a:lnTo>
                </a:path>
                <a:path w="1125854" h="636270">
                  <a:moveTo>
                    <a:pt x="311730" y="421130"/>
                  </a:moveTo>
                  <a:lnTo>
                    <a:pt x="311730" y="477161"/>
                  </a:lnTo>
                </a:path>
                <a:path w="1125854" h="636270">
                  <a:moveTo>
                    <a:pt x="311730" y="249238"/>
                  </a:moveTo>
                  <a:lnTo>
                    <a:pt x="311730" y="394282"/>
                  </a:lnTo>
                </a:path>
                <a:path w="1125854" h="636270">
                  <a:moveTo>
                    <a:pt x="311730" y="171100"/>
                  </a:moveTo>
                  <a:lnTo>
                    <a:pt x="311730" y="227130"/>
                  </a:lnTo>
                </a:path>
                <a:path w="1125854" h="636270">
                  <a:moveTo>
                    <a:pt x="311730" y="0"/>
                  </a:moveTo>
                  <a:lnTo>
                    <a:pt x="311730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534650" cy="7381240"/>
            </a:xfrm>
            <a:custGeom>
              <a:avLst/>
              <a:gdLst/>
              <a:ahLst/>
              <a:cxnLst/>
              <a:rect l="l" t="t" r="r" b="b"/>
              <a:pathLst>
                <a:path w="10534650" h="7381240">
                  <a:moveTo>
                    <a:pt x="0" y="0"/>
                  </a:moveTo>
                  <a:lnTo>
                    <a:pt x="10534459" y="0"/>
                  </a:lnTo>
                  <a:lnTo>
                    <a:pt x="10534459" y="7381219"/>
                  </a:lnTo>
                  <a:lnTo>
                    <a:pt x="0" y="738121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54792" y="2319061"/>
            <a:ext cx="3619500" cy="836294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0805" rIns="0" bIns="0" rtlCol="0">
            <a:spAutoFit/>
          </a:bodyPr>
          <a:lstStyle/>
          <a:p>
            <a:pPr marL="78105" marR="64135" algn="ctr">
              <a:lnSpc>
                <a:spcPts val="1340"/>
              </a:lnSpc>
              <a:spcBef>
                <a:spcPts val="71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FRONT VIEW OF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OBJECT,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INTERSECTION. THE FIRST TWO POINTS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HAVE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PLOTTED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0236" y="5290123"/>
            <a:ext cx="523875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85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43mm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6" name="object 36"/>
          <p:cNvGrpSpPr>
            <a:grpSpLocks noGrp="1" noUngrp="1" noRot="1" noMove="1" noResize="1"/>
          </p:cNvGrpSpPr>
          <p:nvPr/>
        </p:nvGrpSpPr>
        <p:grpSpPr>
          <a:xfrm>
            <a:off x="158003" y="793877"/>
            <a:ext cx="7413625" cy="6667500"/>
            <a:chOff x="158003" y="793877"/>
            <a:chExt cx="7413625" cy="6667500"/>
          </a:xfrm>
        </p:grpSpPr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0871" y="5388562"/>
              <a:ext cx="821055" cy="76835"/>
            </a:xfrm>
            <a:custGeom>
              <a:avLst/>
              <a:gdLst/>
              <a:ahLst/>
              <a:cxnLst/>
              <a:rect l="l" t="t" r="r" b="b"/>
              <a:pathLst>
                <a:path w="821054" h="76835">
                  <a:moveTo>
                    <a:pt x="731130" y="0"/>
                  </a:moveTo>
                  <a:lnTo>
                    <a:pt x="740695" y="40806"/>
                  </a:lnTo>
                  <a:lnTo>
                    <a:pt x="740580" y="43206"/>
                  </a:lnTo>
                  <a:lnTo>
                    <a:pt x="731130" y="76809"/>
                  </a:lnTo>
                  <a:lnTo>
                    <a:pt x="812340" y="42005"/>
                  </a:lnTo>
                  <a:lnTo>
                    <a:pt x="775705" y="42005"/>
                  </a:lnTo>
                  <a:lnTo>
                    <a:pt x="775705" y="34804"/>
                  </a:lnTo>
                  <a:lnTo>
                    <a:pt x="812340" y="34804"/>
                  </a:lnTo>
                  <a:lnTo>
                    <a:pt x="731130" y="0"/>
                  </a:lnTo>
                  <a:close/>
                </a:path>
                <a:path w="821054" h="76835">
                  <a:moveTo>
                    <a:pt x="740638" y="34804"/>
                  </a:moveTo>
                  <a:lnTo>
                    <a:pt x="0" y="34804"/>
                  </a:lnTo>
                  <a:lnTo>
                    <a:pt x="0" y="42005"/>
                  </a:lnTo>
                  <a:lnTo>
                    <a:pt x="740638" y="42005"/>
                  </a:lnTo>
                  <a:lnTo>
                    <a:pt x="740638" y="34804"/>
                  </a:lnTo>
                  <a:close/>
                </a:path>
                <a:path w="821054" h="76835">
                  <a:moveTo>
                    <a:pt x="812340" y="34804"/>
                  </a:moveTo>
                  <a:lnTo>
                    <a:pt x="775705" y="34804"/>
                  </a:lnTo>
                  <a:lnTo>
                    <a:pt x="775705" y="42005"/>
                  </a:lnTo>
                  <a:lnTo>
                    <a:pt x="812340" y="42005"/>
                  </a:lnTo>
                  <a:lnTo>
                    <a:pt x="820741" y="38404"/>
                  </a:lnTo>
                  <a:lnTo>
                    <a:pt x="81234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813" y="7211689"/>
              <a:ext cx="5784215" cy="0"/>
            </a:xfrm>
            <a:custGeom>
              <a:avLst/>
              <a:gdLst/>
              <a:ahLst/>
              <a:cxnLst/>
              <a:rect l="l" t="t" r="r" b="b"/>
              <a:pathLst>
                <a:path w="5784215">
                  <a:moveTo>
                    <a:pt x="578360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4923" y="3069687"/>
              <a:ext cx="3034665" cy="4236085"/>
            </a:xfrm>
            <a:custGeom>
              <a:avLst/>
              <a:gdLst/>
              <a:ahLst/>
              <a:cxnLst/>
              <a:rect l="l" t="t" r="r" b="b"/>
              <a:pathLst>
                <a:path w="3034665" h="4236084">
                  <a:moveTo>
                    <a:pt x="889081" y="0"/>
                  </a:moveTo>
                  <a:lnTo>
                    <a:pt x="0" y="0"/>
                  </a:lnTo>
                  <a:lnTo>
                    <a:pt x="0" y="4235716"/>
                  </a:lnTo>
                </a:path>
                <a:path w="3034665" h="4236084">
                  <a:moveTo>
                    <a:pt x="867571" y="887782"/>
                  </a:moveTo>
                  <a:lnTo>
                    <a:pt x="3034145" y="887782"/>
                  </a:lnTo>
                  <a:lnTo>
                    <a:pt x="3034145" y="4135575"/>
                  </a:lnTo>
                  <a:lnTo>
                    <a:pt x="867571" y="4135575"/>
                  </a:lnTo>
                  <a:lnTo>
                    <a:pt x="867571" y="887782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2494" y="906051"/>
              <a:ext cx="2166620" cy="6299835"/>
            </a:xfrm>
            <a:custGeom>
              <a:avLst/>
              <a:gdLst/>
              <a:ahLst/>
              <a:cxnLst/>
              <a:rect l="l" t="t" r="r" b="b"/>
              <a:pathLst>
                <a:path w="2166620" h="6299834">
                  <a:moveTo>
                    <a:pt x="0" y="0"/>
                  </a:moveTo>
                  <a:lnTo>
                    <a:pt x="2166574" y="0"/>
                  </a:lnTo>
                  <a:lnTo>
                    <a:pt x="2166574" y="2166573"/>
                  </a:lnTo>
                  <a:lnTo>
                    <a:pt x="0" y="2166573"/>
                  </a:lnTo>
                  <a:lnTo>
                    <a:pt x="0" y="0"/>
                  </a:lnTo>
                  <a:close/>
                </a:path>
                <a:path w="2166620" h="6299834">
                  <a:moveTo>
                    <a:pt x="1076119" y="305737"/>
                  </a:moveTo>
                  <a:lnTo>
                    <a:pt x="1123632" y="307160"/>
                  </a:lnTo>
                  <a:lnTo>
                    <a:pt x="1170392" y="311376"/>
                  </a:lnTo>
                  <a:lnTo>
                    <a:pt x="1216318" y="318303"/>
                  </a:lnTo>
                  <a:lnTo>
                    <a:pt x="1261328" y="327859"/>
                  </a:lnTo>
                  <a:lnTo>
                    <a:pt x="1305341" y="339963"/>
                  </a:lnTo>
                  <a:lnTo>
                    <a:pt x="1348274" y="354533"/>
                  </a:lnTo>
                  <a:lnTo>
                    <a:pt x="1390046" y="371488"/>
                  </a:lnTo>
                  <a:lnTo>
                    <a:pt x="1430576" y="390746"/>
                  </a:lnTo>
                  <a:lnTo>
                    <a:pt x="1469782" y="412225"/>
                  </a:lnTo>
                  <a:lnTo>
                    <a:pt x="1507582" y="435844"/>
                  </a:lnTo>
                  <a:lnTo>
                    <a:pt x="1543896" y="461521"/>
                  </a:lnTo>
                  <a:lnTo>
                    <a:pt x="1578640" y="489175"/>
                  </a:lnTo>
                  <a:lnTo>
                    <a:pt x="1611735" y="518724"/>
                  </a:lnTo>
                  <a:lnTo>
                    <a:pt x="1643097" y="550086"/>
                  </a:lnTo>
                  <a:lnTo>
                    <a:pt x="1672646" y="583180"/>
                  </a:lnTo>
                  <a:lnTo>
                    <a:pt x="1700300" y="617925"/>
                  </a:lnTo>
                  <a:lnTo>
                    <a:pt x="1725977" y="654238"/>
                  </a:lnTo>
                  <a:lnTo>
                    <a:pt x="1749596" y="692039"/>
                  </a:lnTo>
                  <a:lnTo>
                    <a:pt x="1771075" y="731245"/>
                  </a:lnTo>
                  <a:lnTo>
                    <a:pt x="1790333" y="771774"/>
                  </a:lnTo>
                  <a:lnTo>
                    <a:pt x="1807288" y="813547"/>
                  </a:lnTo>
                  <a:lnTo>
                    <a:pt x="1821858" y="856480"/>
                  </a:lnTo>
                  <a:lnTo>
                    <a:pt x="1833962" y="900492"/>
                  </a:lnTo>
                  <a:lnTo>
                    <a:pt x="1843518" y="945502"/>
                  </a:lnTo>
                  <a:lnTo>
                    <a:pt x="1850445" y="991428"/>
                  </a:lnTo>
                  <a:lnTo>
                    <a:pt x="1854661" y="1038188"/>
                  </a:lnTo>
                  <a:lnTo>
                    <a:pt x="1856084" y="1085701"/>
                  </a:lnTo>
                  <a:lnTo>
                    <a:pt x="1854661" y="1133215"/>
                  </a:lnTo>
                  <a:lnTo>
                    <a:pt x="1850445" y="1179975"/>
                  </a:lnTo>
                  <a:lnTo>
                    <a:pt x="1843518" y="1225902"/>
                  </a:lnTo>
                  <a:lnTo>
                    <a:pt x="1833962" y="1270912"/>
                  </a:lnTo>
                  <a:lnTo>
                    <a:pt x="1821858" y="1314925"/>
                  </a:lnTo>
                  <a:lnTo>
                    <a:pt x="1807288" y="1357858"/>
                  </a:lnTo>
                  <a:lnTo>
                    <a:pt x="1790333" y="1399630"/>
                  </a:lnTo>
                  <a:lnTo>
                    <a:pt x="1771075" y="1440161"/>
                  </a:lnTo>
                  <a:lnTo>
                    <a:pt x="1749596" y="1479367"/>
                  </a:lnTo>
                  <a:lnTo>
                    <a:pt x="1725977" y="1517167"/>
                  </a:lnTo>
                  <a:lnTo>
                    <a:pt x="1700300" y="1553481"/>
                  </a:lnTo>
                  <a:lnTo>
                    <a:pt x="1672646" y="1588226"/>
                  </a:lnTo>
                  <a:lnTo>
                    <a:pt x="1643097" y="1621320"/>
                  </a:lnTo>
                  <a:lnTo>
                    <a:pt x="1611735" y="1652683"/>
                  </a:lnTo>
                  <a:lnTo>
                    <a:pt x="1578640" y="1682232"/>
                  </a:lnTo>
                  <a:lnTo>
                    <a:pt x="1543896" y="1709885"/>
                  </a:lnTo>
                  <a:lnTo>
                    <a:pt x="1507582" y="1735563"/>
                  </a:lnTo>
                  <a:lnTo>
                    <a:pt x="1469782" y="1759182"/>
                  </a:lnTo>
                  <a:lnTo>
                    <a:pt x="1430576" y="1780661"/>
                  </a:lnTo>
                  <a:lnTo>
                    <a:pt x="1390046" y="1799919"/>
                  </a:lnTo>
                  <a:lnTo>
                    <a:pt x="1348274" y="1816873"/>
                  </a:lnTo>
                  <a:lnTo>
                    <a:pt x="1305341" y="1831444"/>
                  </a:lnTo>
                  <a:lnTo>
                    <a:pt x="1261328" y="1843548"/>
                  </a:lnTo>
                  <a:lnTo>
                    <a:pt x="1216318" y="1853104"/>
                  </a:lnTo>
                  <a:lnTo>
                    <a:pt x="1170392" y="1860031"/>
                  </a:lnTo>
                  <a:lnTo>
                    <a:pt x="1123632" y="1864247"/>
                  </a:lnTo>
                  <a:lnTo>
                    <a:pt x="1076119" y="1865670"/>
                  </a:lnTo>
                  <a:lnTo>
                    <a:pt x="1028606" y="1864247"/>
                  </a:lnTo>
                  <a:lnTo>
                    <a:pt x="981845" y="1860031"/>
                  </a:lnTo>
                  <a:lnTo>
                    <a:pt x="935919" y="1853104"/>
                  </a:lnTo>
                  <a:lnTo>
                    <a:pt x="890910" y="1843548"/>
                  </a:lnTo>
                  <a:lnTo>
                    <a:pt x="846897" y="1831444"/>
                  </a:lnTo>
                  <a:lnTo>
                    <a:pt x="803964" y="1816873"/>
                  </a:lnTo>
                  <a:lnTo>
                    <a:pt x="762192" y="1799919"/>
                  </a:lnTo>
                  <a:lnTo>
                    <a:pt x="721662" y="1780661"/>
                  </a:lnTo>
                  <a:lnTo>
                    <a:pt x="682456" y="1759182"/>
                  </a:lnTo>
                  <a:lnTo>
                    <a:pt x="644656" y="1735563"/>
                  </a:lnTo>
                  <a:lnTo>
                    <a:pt x="608342" y="1709885"/>
                  </a:lnTo>
                  <a:lnTo>
                    <a:pt x="573598" y="1682232"/>
                  </a:lnTo>
                  <a:lnTo>
                    <a:pt x="540503" y="1652683"/>
                  </a:lnTo>
                  <a:lnTo>
                    <a:pt x="509141" y="1621320"/>
                  </a:lnTo>
                  <a:lnTo>
                    <a:pt x="479592" y="1588226"/>
                  </a:lnTo>
                  <a:lnTo>
                    <a:pt x="451938" y="1553481"/>
                  </a:lnTo>
                  <a:lnTo>
                    <a:pt x="426261" y="1517167"/>
                  </a:lnTo>
                  <a:lnTo>
                    <a:pt x="402642" y="1479367"/>
                  </a:lnTo>
                  <a:lnTo>
                    <a:pt x="381163" y="1440161"/>
                  </a:lnTo>
                  <a:lnTo>
                    <a:pt x="361905" y="1399630"/>
                  </a:lnTo>
                  <a:lnTo>
                    <a:pt x="344950" y="1357858"/>
                  </a:lnTo>
                  <a:lnTo>
                    <a:pt x="330380" y="1314925"/>
                  </a:lnTo>
                  <a:lnTo>
                    <a:pt x="318276" y="1270912"/>
                  </a:lnTo>
                  <a:lnTo>
                    <a:pt x="308720" y="1225902"/>
                  </a:lnTo>
                  <a:lnTo>
                    <a:pt x="301793" y="1179975"/>
                  </a:lnTo>
                  <a:lnTo>
                    <a:pt x="297577" y="1133215"/>
                  </a:lnTo>
                  <a:lnTo>
                    <a:pt x="296153" y="1085701"/>
                  </a:lnTo>
                  <a:lnTo>
                    <a:pt x="297577" y="1038188"/>
                  </a:lnTo>
                  <a:lnTo>
                    <a:pt x="301793" y="991428"/>
                  </a:lnTo>
                  <a:lnTo>
                    <a:pt x="308720" y="945502"/>
                  </a:lnTo>
                  <a:lnTo>
                    <a:pt x="318276" y="900492"/>
                  </a:lnTo>
                  <a:lnTo>
                    <a:pt x="330380" y="856480"/>
                  </a:lnTo>
                  <a:lnTo>
                    <a:pt x="344950" y="813547"/>
                  </a:lnTo>
                  <a:lnTo>
                    <a:pt x="361905" y="771774"/>
                  </a:lnTo>
                  <a:lnTo>
                    <a:pt x="381163" y="731245"/>
                  </a:lnTo>
                  <a:lnTo>
                    <a:pt x="402642" y="692039"/>
                  </a:lnTo>
                  <a:lnTo>
                    <a:pt x="426261" y="654238"/>
                  </a:lnTo>
                  <a:lnTo>
                    <a:pt x="451938" y="617925"/>
                  </a:lnTo>
                  <a:lnTo>
                    <a:pt x="479592" y="583180"/>
                  </a:lnTo>
                  <a:lnTo>
                    <a:pt x="509141" y="550086"/>
                  </a:lnTo>
                  <a:lnTo>
                    <a:pt x="540503" y="518724"/>
                  </a:lnTo>
                  <a:lnTo>
                    <a:pt x="573598" y="489175"/>
                  </a:lnTo>
                  <a:lnTo>
                    <a:pt x="608342" y="461521"/>
                  </a:lnTo>
                  <a:lnTo>
                    <a:pt x="644656" y="435844"/>
                  </a:lnTo>
                  <a:lnTo>
                    <a:pt x="682456" y="412225"/>
                  </a:lnTo>
                  <a:lnTo>
                    <a:pt x="721662" y="390746"/>
                  </a:lnTo>
                  <a:lnTo>
                    <a:pt x="762192" y="371488"/>
                  </a:lnTo>
                  <a:lnTo>
                    <a:pt x="803964" y="354533"/>
                  </a:lnTo>
                  <a:lnTo>
                    <a:pt x="846897" y="339963"/>
                  </a:lnTo>
                  <a:lnTo>
                    <a:pt x="890910" y="327859"/>
                  </a:lnTo>
                  <a:lnTo>
                    <a:pt x="935919" y="318303"/>
                  </a:lnTo>
                  <a:lnTo>
                    <a:pt x="981845" y="311376"/>
                  </a:lnTo>
                  <a:lnTo>
                    <a:pt x="1028606" y="307160"/>
                  </a:lnTo>
                  <a:lnTo>
                    <a:pt x="1076119" y="305737"/>
                  </a:lnTo>
                  <a:close/>
                </a:path>
                <a:path w="2166620" h="6299834">
                  <a:moveTo>
                    <a:pt x="0" y="5649238"/>
                  </a:moveTo>
                  <a:lnTo>
                    <a:pt x="2166574" y="5649238"/>
                  </a:lnTo>
                  <a:lnTo>
                    <a:pt x="2166574" y="6299211"/>
                  </a:lnTo>
                  <a:lnTo>
                    <a:pt x="0" y="6299211"/>
                  </a:lnTo>
                  <a:lnTo>
                    <a:pt x="0" y="5649238"/>
                  </a:lnTo>
                  <a:close/>
                </a:path>
                <a:path w="2166620" h="6299834">
                  <a:moveTo>
                    <a:pt x="303317" y="3048551"/>
                  </a:moveTo>
                  <a:lnTo>
                    <a:pt x="1863252" y="3048551"/>
                  </a:lnTo>
                  <a:lnTo>
                    <a:pt x="1863252" y="5648443"/>
                  </a:lnTo>
                  <a:lnTo>
                    <a:pt x="303317" y="5648443"/>
                  </a:lnTo>
                  <a:lnTo>
                    <a:pt x="303317" y="304855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892" y="3866126"/>
              <a:ext cx="596900" cy="1034415"/>
            </a:xfrm>
            <a:custGeom>
              <a:avLst/>
              <a:gdLst/>
              <a:ahLst/>
              <a:cxnLst/>
              <a:rect l="l" t="t" r="r" b="b"/>
              <a:pathLst>
                <a:path w="596900" h="1034414">
                  <a:moveTo>
                    <a:pt x="0" y="1033848"/>
                  </a:moveTo>
                  <a:lnTo>
                    <a:pt x="479747" y="202902"/>
                  </a:lnTo>
                </a:path>
                <a:path w="596900" h="1034414">
                  <a:moveTo>
                    <a:pt x="513219" y="144924"/>
                  </a:moveTo>
                  <a:lnTo>
                    <a:pt x="596894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96026" y="3464496"/>
              <a:ext cx="2068195" cy="3585210"/>
            </a:xfrm>
            <a:custGeom>
              <a:avLst/>
              <a:gdLst/>
              <a:ahLst/>
              <a:cxnLst/>
              <a:rect l="l" t="t" r="r" b="b"/>
              <a:pathLst>
                <a:path w="2068195" h="3585209">
                  <a:moveTo>
                    <a:pt x="2067869" y="0"/>
                  </a:moveTo>
                  <a:lnTo>
                    <a:pt x="1867705" y="346687"/>
                  </a:lnTo>
                </a:path>
                <a:path w="2068195" h="3585209">
                  <a:moveTo>
                    <a:pt x="270018" y="3117498"/>
                  </a:moveTo>
                  <a:lnTo>
                    <a:pt x="0" y="3585185"/>
                  </a:lnTo>
                </a:path>
                <a:path w="2068195" h="3585209">
                  <a:moveTo>
                    <a:pt x="368932" y="2945361"/>
                  </a:moveTo>
                  <a:lnTo>
                    <a:pt x="288897" y="3083986"/>
                  </a:lnTo>
                </a:path>
                <a:path w="2068195" h="3585209">
                  <a:moveTo>
                    <a:pt x="615273" y="2520510"/>
                  </a:moveTo>
                  <a:lnTo>
                    <a:pt x="408075" y="2879384"/>
                  </a:lnTo>
                </a:path>
                <a:path w="2068195" h="3585209">
                  <a:moveTo>
                    <a:pt x="723309" y="2331561"/>
                  </a:moveTo>
                  <a:lnTo>
                    <a:pt x="643274" y="2470183"/>
                  </a:lnTo>
                </a:path>
                <a:path w="2068195" h="3585209">
                  <a:moveTo>
                    <a:pt x="1113966" y="1656744"/>
                  </a:moveTo>
                  <a:lnTo>
                    <a:pt x="762452" y="2265583"/>
                  </a:lnTo>
                </a:path>
                <a:path w="2068195" h="3585209">
                  <a:moveTo>
                    <a:pt x="1212984" y="1483419"/>
                  </a:moveTo>
                  <a:lnTo>
                    <a:pt x="1132949" y="162204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78390" y="3455727"/>
              <a:ext cx="2172970" cy="3369310"/>
            </a:xfrm>
            <a:custGeom>
              <a:avLst/>
              <a:gdLst/>
              <a:ahLst/>
              <a:cxnLst/>
              <a:rect l="l" t="t" r="r" b="b"/>
              <a:pathLst>
                <a:path w="2172970" h="3369309">
                  <a:moveTo>
                    <a:pt x="344576" y="3368929"/>
                  </a:moveTo>
                  <a:lnTo>
                    <a:pt x="330073" y="3349536"/>
                  </a:lnTo>
                  <a:lnTo>
                    <a:pt x="286181" y="3290862"/>
                  </a:lnTo>
                  <a:lnTo>
                    <a:pt x="285978" y="3293529"/>
                  </a:lnTo>
                  <a:lnTo>
                    <a:pt x="285724" y="3296158"/>
                  </a:lnTo>
                  <a:lnTo>
                    <a:pt x="277012" y="3325774"/>
                  </a:lnTo>
                  <a:lnTo>
                    <a:pt x="3606" y="3167913"/>
                  </a:lnTo>
                  <a:lnTo>
                    <a:pt x="0" y="3174149"/>
                  </a:lnTo>
                  <a:lnTo>
                    <a:pt x="273405" y="3332010"/>
                  </a:lnTo>
                  <a:lnTo>
                    <a:pt x="272757" y="3333013"/>
                  </a:lnTo>
                  <a:lnTo>
                    <a:pt x="271399" y="3334994"/>
                  </a:lnTo>
                  <a:lnTo>
                    <a:pt x="247777" y="3357384"/>
                  </a:lnTo>
                  <a:lnTo>
                    <a:pt x="344576" y="3368929"/>
                  </a:lnTo>
                  <a:close/>
                </a:path>
                <a:path w="2172970" h="3369309">
                  <a:moveTo>
                    <a:pt x="2172957" y="201015"/>
                  </a:moveTo>
                  <a:lnTo>
                    <a:pt x="2158441" y="181622"/>
                  </a:lnTo>
                  <a:lnTo>
                    <a:pt x="2132165" y="146494"/>
                  </a:lnTo>
                  <a:lnTo>
                    <a:pt x="2132165" y="181610"/>
                  </a:lnTo>
                  <a:lnTo>
                    <a:pt x="2132165" y="146494"/>
                  </a:lnTo>
                  <a:lnTo>
                    <a:pt x="2114562" y="122948"/>
                  </a:lnTo>
                  <a:lnTo>
                    <a:pt x="2114359" y="125615"/>
                  </a:lnTo>
                  <a:lnTo>
                    <a:pt x="2114105" y="128244"/>
                  </a:lnTo>
                  <a:lnTo>
                    <a:pt x="2105393" y="157848"/>
                  </a:lnTo>
                  <a:lnTo>
                    <a:pt x="1831987" y="0"/>
                  </a:lnTo>
                  <a:lnTo>
                    <a:pt x="1828380" y="6235"/>
                  </a:lnTo>
                  <a:lnTo>
                    <a:pt x="2101786" y="164084"/>
                  </a:lnTo>
                  <a:lnTo>
                    <a:pt x="2101138" y="165100"/>
                  </a:lnTo>
                  <a:lnTo>
                    <a:pt x="2099779" y="167081"/>
                  </a:lnTo>
                  <a:lnTo>
                    <a:pt x="2076157" y="189471"/>
                  </a:lnTo>
                  <a:lnTo>
                    <a:pt x="2172957" y="201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5863" y="797687"/>
              <a:ext cx="3153410" cy="3153410"/>
            </a:xfrm>
            <a:custGeom>
              <a:avLst/>
              <a:gdLst/>
              <a:ahLst/>
              <a:cxnLst/>
              <a:rect l="l" t="t" r="r" b="b"/>
              <a:pathLst>
                <a:path w="3153410" h="3153410">
                  <a:moveTo>
                    <a:pt x="3153359" y="315335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7124" y="907545"/>
              <a:ext cx="3063240" cy="6398260"/>
            </a:xfrm>
            <a:custGeom>
              <a:avLst/>
              <a:gdLst/>
              <a:ahLst/>
              <a:cxnLst/>
              <a:rect l="l" t="t" r="r" b="b"/>
              <a:pathLst>
                <a:path w="3063240" h="6398259">
                  <a:moveTo>
                    <a:pt x="3063055" y="0"/>
                  </a:moveTo>
                  <a:lnTo>
                    <a:pt x="0" y="0"/>
                  </a:lnTo>
                  <a:lnTo>
                    <a:pt x="0" y="6397858"/>
                  </a:lnTo>
                </a:path>
                <a:path w="3063240" h="6398259">
                  <a:moveTo>
                    <a:pt x="317505" y="3047057"/>
                  </a:moveTo>
                  <a:lnTo>
                    <a:pt x="1877439" y="3047057"/>
                  </a:lnTo>
                  <a:lnTo>
                    <a:pt x="1877439" y="5646949"/>
                  </a:lnTo>
                  <a:lnTo>
                    <a:pt x="317505" y="5646949"/>
                  </a:lnTo>
                  <a:lnTo>
                    <a:pt x="317505" y="3047057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6194" y="1323154"/>
              <a:ext cx="4107179" cy="2630805"/>
            </a:xfrm>
            <a:custGeom>
              <a:avLst/>
              <a:gdLst/>
              <a:ahLst/>
              <a:cxnLst/>
              <a:rect l="l" t="t" r="r" b="b"/>
              <a:pathLst>
                <a:path w="4107179" h="2630804">
                  <a:moveTo>
                    <a:pt x="4106707" y="2629728"/>
                  </a:moveTo>
                  <a:lnTo>
                    <a:pt x="4106707" y="0"/>
                  </a:lnTo>
                </a:path>
                <a:path w="4107179" h="2630804">
                  <a:moveTo>
                    <a:pt x="4106701" y="6786"/>
                  </a:moveTo>
                  <a:lnTo>
                    <a:pt x="0" y="6786"/>
                  </a:lnTo>
                  <a:lnTo>
                    <a:pt x="0" y="2623823"/>
                  </a:lnTo>
                </a:path>
                <a:path w="4107179" h="2630804">
                  <a:moveTo>
                    <a:pt x="4106701" y="1328436"/>
                  </a:moveTo>
                  <a:lnTo>
                    <a:pt x="1317611" y="1328436"/>
                  </a:lnTo>
                  <a:lnTo>
                    <a:pt x="1317611" y="2630286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7364" y="6016932"/>
              <a:ext cx="2600325" cy="0"/>
            </a:xfrm>
            <a:custGeom>
              <a:avLst/>
              <a:gdLst/>
              <a:ahLst/>
              <a:cxnLst/>
              <a:rect l="l" t="t" r="r" b="b"/>
              <a:pathLst>
                <a:path w="2600325">
                  <a:moveTo>
                    <a:pt x="259972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059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3765" y="5920920"/>
              <a:ext cx="0" cy="1106170"/>
            </a:xfrm>
            <a:custGeom>
              <a:avLst/>
              <a:gdLst/>
              <a:ahLst/>
              <a:cxnLst/>
              <a:rect l="l" t="t" r="r" b="b"/>
              <a:pathLst>
                <a:path h="1106170">
                  <a:moveTo>
                    <a:pt x="0" y="0"/>
                  </a:moveTo>
                  <a:lnTo>
                    <a:pt x="0" y="889066"/>
                  </a:lnTo>
                </a:path>
                <a:path h="1106170">
                  <a:moveTo>
                    <a:pt x="0" y="951097"/>
                  </a:moveTo>
                  <a:lnTo>
                    <a:pt x="0" y="110616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2873" y="3621430"/>
              <a:ext cx="3175" cy="3835400"/>
            </a:xfrm>
            <a:custGeom>
              <a:avLst/>
              <a:gdLst/>
              <a:ahLst/>
              <a:cxnLst/>
              <a:rect l="l" t="t" r="r" b="b"/>
              <a:pathLst>
                <a:path w="3175" h="3835400">
                  <a:moveTo>
                    <a:pt x="0" y="3835019"/>
                  </a:moveTo>
                  <a:lnTo>
                    <a:pt x="0" y="3464078"/>
                  </a:lnTo>
                </a:path>
                <a:path w="3175" h="3835400">
                  <a:moveTo>
                    <a:pt x="2358" y="500396"/>
                  </a:moveTo>
                  <a:lnTo>
                    <a:pt x="2358" y="0"/>
                  </a:lnTo>
                </a:path>
                <a:path w="3175" h="3835400">
                  <a:moveTo>
                    <a:pt x="1811" y="684361"/>
                  </a:moveTo>
                  <a:lnTo>
                    <a:pt x="1811" y="536036"/>
                  </a:lnTo>
                </a:path>
                <a:path w="3175" h="3835400">
                  <a:moveTo>
                    <a:pt x="3027" y="1139414"/>
                  </a:moveTo>
                  <a:lnTo>
                    <a:pt x="3027" y="755435"/>
                  </a:lnTo>
                </a:path>
                <a:path w="3175" h="3835400">
                  <a:moveTo>
                    <a:pt x="1811" y="1341094"/>
                  </a:moveTo>
                  <a:lnTo>
                    <a:pt x="1811" y="1192773"/>
                  </a:lnTo>
                </a:path>
                <a:path w="3175" h="3835400">
                  <a:moveTo>
                    <a:pt x="3027" y="2063600"/>
                  </a:moveTo>
                  <a:lnTo>
                    <a:pt x="3027" y="1412172"/>
                  </a:lnTo>
                </a:path>
                <a:path w="3175" h="3835400">
                  <a:moveTo>
                    <a:pt x="1811" y="2248564"/>
                  </a:moveTo>
                  <a:lnTo>
                    <a:pt x="1811" y="210024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1311" y="6555290"/>
              <a:ext cx="2166620" cy="650240"/>
            </a:xfrm>
            <a:custGeom>
              <a:avLst/>
              <a:gdLst/>
              <a:ahLst/>
              <a:cxnLst/>
              <a:rect l="l" t="t" r="r" b="b"/>
              <a:pathLst>
                <a:path w="2166620" h="650240">
                  <a:moveTo>
                    <a:pt x="0" y="0"/>
                  </a:moveTo>
                  <a:lnTo>
                    <a:pt x="2166574" y="0"/>
                  </a:lnTo>
                  <a:lnTo>
                    <a:pt x="2166574" y="649973"/>
                  </a:lnTo>
                  <a:lnTo>
                    <a:pt x="0" y="649973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89409" y="3330961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6886" y="6511826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5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1628" y="1297375"/>
            <a:ext cx="4171950" cy="2693670"/>
          </a:xfrm>
          <a:custGeom>
            <a:avLst/>
            <a:gdLst/>
            <a:ahLst/>
            <a:cxnLst/>
            <a:rect l="l" t="t" r="r" b="b"/>
            <a:pathLst>
              <a:path w="4171950" h="2693670">
                <a:moveTo>
                  <a:pt x="67411" y="2347645"/>
                </a:moveTo>
                <a:lnTo>
                  <a:pt x="0" y="2347645"/>
                </a:lnTo>
                <a:lnTo>
                  <a:pt x="36779" y="2445702"/>
                </a:lnTo>
                <a:lnTo>
                  <a:pt x="67411" y="2347645"/>
                </a:lnTo>
                <a:close/>
              </a:path>
              <a:path w="4171950" h="2693670">
                <a:moveTo>
                  <a:pt x="67411" y="1679600"/>
                </a:moveTo>
                <a:lnTo>
                  <a:pt x="0" y="1679600"/>
                </a:lnTo>
                <a:lnTo>
                  <a:pt x="36779" y="1777669"/>
                </a:lnTo>
                <a:lnTo>
                  <a:pt x="67411" y="1679600"/>
                </a:lnTo>
                <a:close/>
              </a:path>
              <a:path w="4171950" h="2693670">
                <a:moveTo>
                  <a:pt x="67411" y="1097368"/>
                </a:moveTo>
                <a:lnTo>
                  <a:pt x="0" y="1097368"/>
                </a:lnTo>
                <a:lnTo>
                  <a:pt x="36779" y="1195425"/>
                </a:lnTo>
                <a:lnTo>
                  <a:pt x="67411" y="1097368"/>
                </a:lnTo>
                <a:close/>
              </a:path>
              <a:path w="4171950" h="2693670">
                <a:moveTo>
                  <a:pt x="67411" y="429323"/>
                </a:moveTo>
                <a:lnTo>
                  <a:pt x="0" y="429323"/>
                </a:lnTo>
                <a:lnTo>
                  <a:pt x="36779" y="527380"/>
                </a:lnTo>
                <a:lnTo>
                  <a:pt x="67411" y="429323"/>
                </a:lnTo>
                <a:close/>
              </a:path>
              <a:path w="4171950" h="2693670">
                <a:moveTo>
                  <a:pt x="647534" y="0"/>
                </a:moveTo>
                <a:lnTo>
                  <a:pt x="549478" y="30645"/>
                </a:lnTo>
                <a:lnTo>
                  <a:pt x="647534" y="67424"/>
                </a:lnTo>
                <a:lnTo>
                  <a:pt x="647534" y="0"/>
                </a:lnTo>
                <a:close/>
              </a:path>
              <a:path w="4171950" h="2693670">
                <a:moveTo>
                  <a:pt x="1383906" y="2347645"/>
                </a:moveTo>
                <a:lnTo>
                  <a:pt x="1316482" y="2347645"/>
                </a:lnTo>
                <a:lnTo>
                  <a:pt x="1353261" y="2445702"/>
                </a:lnTo>
                <a:lnTo>
                  <a:pt x="1383906" y="2347645"/>
                </a:lnTo>
                <a:close/>
              </a:path>
              <a:path w="4171950" h="2693670">
                <a:moveTo>
                  <a:pt x="1383906" y="1679600"/>
                </a:moveTo>
                <a:lnTo>
                  <a:pt x="1316482" y="1679600"/>
                </a:lnTo>
                <a:lnTo>
                  <a:pt x="1353261" y="1777669"/>
                </a:lnTo>
                <a:lnTo>
                  <a:pt x="1383906" y="1679600"/>
                </a:lnTo>
                <a:close/>
              </a:path>
              <a:path w="4171950" h="2693670">
                <a:moveTo>
                  <a:pt x="1809597" y="2625788"/>
                </a:moveTo>
                <a:lnTo>
                  <a:pt x="1711528" y="2656433"/>
                </a:lnTo>
                <a:lnTo>
                  <a:pt x="1809597" y="2693212"/>
                </a:lnTo>
                <a:lnTo>
                  <a:pt x="1809597" y="2625788"/>
                </a:lnTo>
                <a:close/>
              </a:path>
              <a:path w="4171950" h="2693670">
                <a:moveTo>
                  <a:pt x="1916201" y="0"/>
                </a:moveTo>
                <a:lnTo>
                  <a:pt x="1818144" y="30645"/>
                </a:lnTo>
                <a:lnTo>
                  <a:pt x="1916201" y="67424"/>
                </a:lnTo>
                <a:lnTo>
                  <a:pt x="1916201" y="0"/>
                </a:lnTo>
                <a:close/>
              </a:path>
              <a:path w="4171950" h="2693670">
                <a:moveTo>
                  <a:pt x="1974684" y="1319530"/>
                </a:moveTo>
                <a:lnTo>
                  <a:pt x="1876628" y="1350175"/>
                </a:lnTo>
                <a:lnTo>
                  <a:pt x="1974684" y="1386954"/>
                </a:lnTo>
                <a:lnTo>
                  <a:pt x="1974684" y="1319530"/>
                </a:lnTo>
                <a:close/>
              </a:path>
              <a:path w="4171950" h="2693670">
                <a:moveTo>
                  <a:pt x="2766720" y="2625788"/>
                </a:moveTo>
                <a:lnTo>
                  <a:pt x="2668651" y="2656433"/>
                </a:lnTo>
                <a:lnTo>
                  <a:pt x="2766720" y="2693212"/>
                </a:lnTo>
                <a:lnTo>
                  <a:pt x="2766720" y="2625788"/>
                </a:lnTo>
                <a:close/>
              </a:path>
              <a:path w="4171950" h="2693670">
                <a:moveTo>
                  <a:pt x="2930525" y="0"/>
                </a:moveTo>
                <a:lnTo>
                  <a:pt x="2832468" y="30645"/>
                </a:lnTo>
                <a:lnTo>
                  <a:pt x="2930525" y="67424"/>
                </a:lnTo>
                <a:lnTo>
                  <a:pt x="2930525" y="0"/>
                </a:lnTo>
                <a:close/>
              </a:path>
              <a:path w="4171950" h="2693670">
                <a:moveTo>
                  <a:pt x="2989021" y="1319530"/>
                </a:moveTo>
                <a:lnTo>
                  <a:pt x="2890951" y="1350175"/>
                </a:lnTo>
                <a:lnTo>
                  <a:pt x="2989021" y="1386954"/>
                </a:lnTo>
                <a:lnTo>
                  <a:pt x="2989021" y="1319530"/>
                </a:lnTo>
                <a:close/>
              </a:path>
              <a:path w="4171950" h="2693670">
                <a:moveTo>
                  <a:pt x="3641687" y="2625788"/>
                </a:moveTo>
                <a:lnTo>
                  <a:pt x="3543617" y="2656433"/>
                </a:lnTo>
                <a:lnTo>
                  <a:pt x="3641687" y="2693212"/>
                </a:lnTo>
                <a:lnTo>
                  <a:pt x="3641687" y="2625788"/>
                </a:lnTo>
                <a:close/>
              </a:path>
              <a:path w="4171950" h="2693670">
                <a:moveTo>
                  <a:pt x="4171658" y="2451836"/>
                </a:moveTo>
                <a:lnTo>
                  <a:pt x="4141012" y="2353780"/>
                </a:lnTo>
                <a:lnTo>
                  <a:pt x="4104233" y="2451836"/>
                </a:lnTo>
                <a:lnTo>
                  <a:pt x="4171658" y="2451836"/>
                </a:lnTo>
                <a:close/>
              </a:path>
              <a:path w="4171950" h="2693670">
                <a:moveTo>
                  <a:pt x="4171658" y="1783791"/>
                </a:moveTo>
                <a:lnTo>
                  <a:pt x="4141012" y="1685734"/>
                </a:lnTo>
                <a:lnTo>
                  <a:pt x="4104233" y="1783791"/>
                </a:lnTo>
                <a:lnTo>
                  <a:pt x="4171658" y="1783791"/>
                </a:lnTo>
                <a:close/>
              </a:path>
              <a:path w="4171950" h="2693670">
                <a:moveTo>
                  <a:pt x="4171658" y="983424"/>
                </a:moveTo>
                <a:lnTo>
                  <a:pt x="4141012" y="885367"/>
                </a:lnTo>
                <a:lnTo>
                  <a:pt x="4104233" y="983424"/>
                </a:lnTo>
                <a:lnTo>
                  <a:pt x="4171658" y="983424"/>
                </a:lnTo>
                <a:close/>
              </a:path>
              <a:path w="4171950" h="2693670">
                <a:moveTo>
                  <a:pt x="4171658" y="315391"/>
                </a:moveTo>
                <a:lnTo>
                  <a:pt x="4141012" y="217322"/>
                </a:lnTo>
                <a:lnTo>
                  <a:pt x="4104233" y="315391"/>
                </a:lnTo>
                <a:lnTo>
                  <a:pt x="4171658" y="315391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75307" y="7244998"/>
            <a:ext cx="7861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078" y="7244998"/>
            <a:ext cx="94615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15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75307" y="678562"/>
            <a:ext cx="826769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15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21088" y="3095783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A3D4"/>
                </a:solidFill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21088" y="1811793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A3D4"/>
                </a:solidFill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9" name="object 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167757" y="1313364"/>
            <a:ext cx="34925" cy="1355725"/>
          </a:xfrm>
          <a:custGeom>
            <a:avLst/>
            <a:gdLst/>
            <a:ahLst/>
            <a:cxnLst/>
            <a:rect l="l" t="t" r="r" b="b"/>
            <a:pathLst>
              <a:path w="34925" h="1355725">
                <a:moveTo>
                  <a:pt x="34747" y="1328547"/>
                </a:moveTo>
                <a:lnTo>
                  <a:pt x="26974" y="1320761"/>
                </a:lnTo>
                <a:lnTo>
                  <a:pt x="17373" y="1320761"/>
                </a:lnTo>
                <a:lnTo>
                  <a:pt x="7785" y="1320761"/>
                </a:lnTo>
                <a:lnTo>
                  <a:pt x="0" y="1328547"/>
                </a:lnTo>
                <a:lnTo>
                  <a:pt x="0" y="1347724"/>
                </a:lnTo>
                <a:lnTo>
                  <a:pt x="7785" y="1355509"/>
                </a:lnTo>
                <a:lnTo>
                  <a:pt x="26974" y="1355509"/>
                </a:lnTo>
                <a:lnTo>
                  <a:pt x="34747" y="1347724"/>
                </a:lnTo>
                <a:lnTo>
                  <a:pt x="34747" y="1328547"/>
                </a:lnTo>
                <a:close/>
              </a:path>
              <a:path w="34925" h="1355725">
                <a:moveTo>
                  <a:pt x="34747" y="7785"/>
                </a:moveTo>
                <a:lnTo>
                  <a:pt x="26974" y="0"/>
                </a:lnTo>
                <a:lnTo>
                  <a:pt x="17373" y="0"/>
                </a:lnTo>
                <a:lnTo>
                  <a:pt x="7785" y="0"/>
                </a:lnTo>
                <a:lnTo>
                  <a:pt x="0" y="7785"/>
                </a:lnTo>
                <a:lnTo>
                  <a:pt x="0" y="26962"/>
                </a:lnTo>
                <a:lnTo>
                  <a:pt x="7785" y="34747"/>
                </a:lnTo>
                <a:lnTo>
                  <a:pt x="26974" y="34747"/>
                </a:lnTo>
                <a:lnTo>
                  <a:pt x="34747" y="26962"/>
                </a:lnTo>
                <a:lnTo>
                  <a:pt x="34747" y="7785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4570" y="2473499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23720" y="3212245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8223" y="1294327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44222" y="1294327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7219" y="2170754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7908" y="3292327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2133" y="3776502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a3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67" name="object 67"/>
          <p:cNvGrpSpPr>
            <a:grpSpLocks noGrp="1" noUngrp="1" noRot="1" noMove="1" noResize="1"/>
          </p:cNvGrpSpPr>
          <p:nvPr/>
        </p:nvGrpSpPr>
        <p:grpSpPr>
          <a:xfrm>
            <a:off x="3299190" y="3930067"/>
            <a:ext cx="1906905" cy="3286760"/>
            <a:chOff x="3299190" y="3930067"/>
            <a:chExt cx="1906905" cy="3286760"/>
          </a:xfrm>
        </p:grpSpPr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7372" y="3933877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967" y="0"/>
                  </a:moveTo>
                  <a:lnTo>
                    <a:pt x="17373" y="0"/>
                  </a:lnTo>
                  <a:lnTo>
                    <a:pt x="7774" y="0"/>
                  </a:lnTo>
                  <a:lnTo>
                    <a:pt x="0" y="7776"/>
                  </a:lnTo>
                  <a:lnTo>
                    <a:pt x="0" y="26967"/>
                  </a:lnTo>
                  <a:lnTo>
                    <a:pt x="7774" y="34743"/>
                  </a:lnTo>
                  <a:lnTo>
                    <a:pt x="26967" y="34743"/>
                  </a:lnTo>
                  <a:lnTo>
                    <a:pt x="34747" y="26967"/>
                  </a:lnTo>
                  <a:lnTo>
                    <a:pt x="34747" y="7776"/>
                  </a:lnTo>
                  <a:lnTo>
                    <a:pt x="26967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7372" y="3933877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17373" y="0"/>
                  </a:moveTo>
                  <a:lnTo>
                    <a:pt x="26967" y="0"/>
                  </a:lnTo>
                  <a:lnTo>
                    <a:pt x="34747" y="7776"/>
                  </a:lnTo>
                  <a:lnTo>
                    <a:pt x="34747" y="17373"/>
                  </a:lnTo>
                  <a:lnTo>
                    <a:pt x="34747" y="26967"/>
                  </a:lnTo>
                  <a:lnTo>
                    <a:pt x="26967" y="34743"/>
                  </a:lnTo>
                  <a:lnTo>
                    <a:pt x="17373" y="34743"/>
                  </a:lnTo>
                  <a:lnTo>
                    <a:pt x="7774" y="34743"/>
                  </a:lnTo>
                  <a:lnTo>
                    <a:pt x="0" y="26967"/>
                  </a:lnTo>
                  <a:lnTo>
                    <a:pt x="0" y="17373"/>
                  </a:lnTo>
                  <a:lnTo>
                    <a:pt x="0" y="7776"/>
                  </a:lnTo>
                  <a:lnTo>
                    <a:pt x="7774" y="0"/>
                  </a:lnTo>
                  <a:lnTo>
                    <a:pt x="17373" y="0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0778" y="5867384"/>
              <a:ext cx="1549400" cy="1348105"/>
            </a:xfrm>
            <a:custGeom>
              <a:avLst/>
              <a:gdLst/>
              <a:ahLst/>
              <a:cxnLst/>
              <a:rect l="l" t="t" r="r" b="b"/>
              <a:pathLst>
                <a:path w="1549400" h="1348104">
                  <a:moveTo>
                    <a:pt x="0" y="1341344"/>
                  </a:moveTo>
                  <a:lnTo>
                    <a:pt x="1549260" y="1347717"/>
                  </a:lnTo>
                </a:path>
                <a:path w="1549400" h="1348104">
                  <a:moveTo>
                    <a:pt x="0" y="1341344"/>
                  </a:moveTo>
                  <a:lnTo>
                    <a:pt x="658630" y="201797"/>
                  </a:lnTo>
                </a:path>
                <a:path w="1549400" h="1348104">
                  <a:moveTo>
                    <a:pt x="713574" y="106732"/>
                  </a:moveTo>
                  <a:lnTo>
                    <a:pt x="775267" y="0"/>
                  </a:lnTo>
                </a:path>
              </a:pathLst>
            </a:custGeom>
            <a:ln w="3175">
              <a:solidFill>
                <a:srgbClr val="3274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7924" y="5956954"/>
              <a:ext cx="759460" cy="1257935"/>
            </a:xfrm>
            <a:custGeom>
              <a:avLst/>
              <a:gdLst/>
              <a:ahLst/>
              <a:cxnLst/>
              <a:rect l="l" t="t" r="r" b="b"/>
              <a:pathLst>
                <a:path w="759460" h="1257934">
                  <a:moveTo>
                    <a:pt x="422046" y="359803"/>
                  </a:moveTo>
                  <a:lnTo>
                    <a:pt x="393484" y="325221"/>
                  </a:lnTo>
                  <a:lnTo>
                    <a:pt x="360413" y="288874"/>
                  </a:lnTo>
                  <a:lnTo>
                    <a:pt x="323646" y="251396"/>
                  </a:lnTo>
                  <a:lnTo>
                    <a:pt x="283997" y="213487"/>
                  </a:lnTo>
                  <a:lnTo>
                    <a:pt x="242277" y="175818"/>
                  </a:lnTo>
                  <a:lnTo>
                    <a:pt x="199313" y="139077"/>
                  </a:lnTo>
                  <a:lnTo>
                    <a:pt x="155892" y="103924"/>
                  </a:lnTo>
                  <a:lnTo>
                    <a:pt x="118186" y="75057"/>
                  </a:lnTo>
                  <a:lnTo>
                    <a:pt x="137541" y="41567"/>
                  </a:lnTo>
                  <a:lnTo>
                    <a:pt x="105384" y="32943"/>
                  </a:lnTo>
                  <a:lnTo>
                    <a:pt x="105384" y="81330"/>
                  </a:lnTo>
                  <a:lnTo>
                    <a:pt x="91389" y="71094"/>
                  </a:lnTo>
                  <a:lnTo>
                    <a:pt x="105384" y="81330"/>
                  </a:lnTo>
                  <a:lnTo>
                    <a:pt x="105384" y="32943"/>
                  </a:lnTo>
                  <a:lnTo>
                    <a:pt x="25527" y="11493"/>
                  </a:lnTo>
                  <a:lnTo>
                    <a:pt x="18681" y="7289"/>
                  </a:lnTo>
                  <a:lnTo>
                    <a:pt x="6350" y="0"/>
                  </a:lnTo>
                  <a:lnTo>
                    <a:pt x="3175" y="5499"/>
                  </a:lnTo>
                  <a:lnTo>
                    <a:pt x="0" y="10998"/>
                  </a:lnTo>
                  <a:lnTo>
                    <a:pt x="12128" y="18161"/>
                  </a:lnTo>
                  <a:lnTo>
                    <a:pt x="21717" y="24066"/>
                  </a:lnTo>
                  <a:lnTo>
                    <a:pt x="101498" y="103924"/>
                  </a:lnTo>
                  <a:lnTo>
                    <a:pt x="111798" y="86118"/>
                  </a:lnTo>
                  <a:lnTo>
                    <a:pt x="148082" y="113931"/>
                  </a:lnTo>
                  <a:lnTo>
                    <a:pt x="191198" y="148844"/>
                  </a:lnTo>
                  <a:lnTo>
                    <a:pt x="233895" y="185356"/>
                  </a:lnTo>
                  <a:lnTo>
                    <a:pt x="275348" y="222796"/>
                  </a:lnTo>
                  <a:lnTo>
                    <a:pt x="314731" y="260438"/>
                  </a:lnTo>
                  <a:lnTo>
                    <a:pt x="351193" y="297599"/>
                  </a:lnTo>
                  <a:lnTo>
                    <a:pt x="383908" y="333552"/>
                  </a:lnTo>
                  <a:lnTo>
                    <a:pt x="412026" y="367601"/>
                  </a:lnTo>
                  <a:lnTo>
                    <a:pt x="422046" y="359803"/>
                  </a:lnTo>
                  <a:close/>
                </a:path>
                <a:path w="759460" h="1257934">
                  <a:moveTo>
                    <a:pt x="758875" y="1123454"/>
                  </a:moveTo>
                  <a:lnTo>
                    <a:pt x="726046" y="1123327"/>
                  </a:lnTo>
                  <a:lnTo>
                    <a:pt x="726046" y="1177810"/>
                  </a:lnTo>
                  <a:lnTo>
                    <a:pt x="725805" y="1173530"/>
                  </a:lnTo>
                  <a:lnTo>
                    <a:pt x="725830" y="1173861"/>
                  </a:lnTo>
                  <a:lnTo>
                    <a:pt x="726046" y="1177810"/>
                  </a:lnTo>
                  <a:lnTo>
                    <a:pt x="726046" y="1123327"/>
                  </a:lnTo>
                  <a:lnTo>
                    <a:pt x="721956" y="1123302"/>
                  </a:lnTo>
                  <a:lnTo>
                    <a:pt x="721194" y="1114602"/>
                  </a:lnTo>
                  <a:lnTo>
                    <a:pt x="719226" y="1094181"/>
                  </a:lnTo>
                  <a:lnTo>
                    <a:pt x="717054" y="1073378"/>
                  </a:lnTo>
                  <a:lnTo>
                    <a:pt x="714679" y="1052271"/>
                  </a:lnTo>
                  <a:lnTo>
                    <a:pt x="712647" y="1035431"/>
                  </a:lnTo>
                  <a:lnTo>
                    <a:pt x="712647" y="1167244"/>
                  </a:lnTo>
                  <a:lnTo>
                    <a:pt x="711733" y="1154087"/>
                  </a:lnTo>
                  <a:lnTo>
                    <a:pt x="710222" y="1134948"/>
                  </a:lnTo>
                  <a:lnTo>
                    <a:pt x="710285" y="1135634"/>
                  </a:lnTo>
                  <a:lnTo>
                    <a:pt x="711733" y="1154087"/>
                  </a:lnTo>
                  <a:lnTo>
                    <a:pt x="711809" y="1155026"/>
                  </a:lnTo>
                  <a:lnTo>
                    <a:pt x="712647" y="1167244"/>
                  </a:lnTo>
                  <a:lnTo>
                    <a:pt x="712647" y="1035431"/>
                  </a:lnTo>
                  <a:lnTo>
                    <a:pt x="706399" y="987602"/>
                  </a:lnTo>
                  <a:lnTo>
                    <a:pt x="699973" y="943965"/>
                  </a:lnTo>
                  <a:lnTo>
                    <a:pt x="692886" y="900430"/>
                  </a:lnTo>
                  <a:lnTo>
                    <a:pt x="685190" y="857453"/>
                  </a:lnTo>
                  <a:lnTo>
                    <a:pt x="676922" y="815492"/>
                  </a:lnTo>
                  <a:lnTo>
                    <a:pt x="668147" y="775017"/>
                  </a:lnTo>
                  <a:lnTo>
                    <a:pt x="658901" y="736460"/>
                  </a:lnTo>
                  <a:lnTo>
                    <a:pt x="644232" y="683234"/>
                  </a:lnTo>
                  <a:lnTo>
                    <a:pt x="628764" y="636866"/>
                  </a:lnTo>
                  <a:lnTo>
                    <a:pt x="616864" y="641311"/>
                  </a:lnTo>
                  <a:lnTo>
                    <a:pt x="622007" y="655624"/>
                  </a:lnTo>
                  <a:lnTo>
                    <a:pt x="627075" y="670839"/>
                  </a:lnTo>
                  <a:lnTo>
                    <a:pt x="641845" y="721334"/>
                  </a:lnTo>
                  <a:lnTo>
                    <a:pt x="651230" y="758431"/>
                  </a:lnTo>
                  <a:lnTo>
                    <a:pt x="660196" y="797737"/>
                  </a:lnTo>
                  <a:lnTo>
                    <a:pt x="668667" y="838771"/>
                  </a:lnTo>
                  <a:lnTo>
                    <a:pt x="676617" y="881075"/>
                  </a:lnTo>
                  <a:lnTo>
                    <a:pt x="683971" y="924191"/>
                  </a:lnTo>
                  <a:lnTo>
                    <a:pt x="690702" y="967651"/>
                  </a:lnTo>
                  <a:lnTo>
                    <a:pt x="696760" y="1010983"/>
                  </a:lnTo>
                  <a:lnTo>
                    <a:pt x="702068" y="1053731"/>
                  </a:lnTo>
                  <a:lnTo>
                    <a:pt x="706589" y="1095438"/>
                  </a:lnTo>
                  <a:lnTo>
                    <a:pt x="709206" y="1123251"/>
                  </a:lnTo>
                  <a:lnTo>
                    <a:pt x="686854" y="1123162"/>
                  </a:lnTo>
                  <a:lnTo>
                    <a:pt x="715683" y="1232585"/>
                  </a:lnTo>
                  <a:lnTo>
                    <a:pt x="715543" y="1226096"/>
                  </a:lnTo>
                  <a:lnTo>
                    <a:pt x="714959" y="1209116"/>
                  </a:lnTo>
                  <a:lnTo>
                    <a:pt x="714121" y="1191412"/>
                  </a:lnTo>
                  <a:lnTo>
                    <a:pt x="713079" y="1173530"/>
                  </a:lnTo>
                  <a:lnTo>
                    <a:pt x="713105" y="1173861"/>
                  </a:lnTo>
                  <a:lnTo>
                    <a:pt x="714121" y="1191412"/>
                  </a:lnTo>
                  <a:lnTo>
                    <a:pt x="714171" y="1192072"/>
                  </a:lnTo>
                  <a:lnTo>
                    <a:pt x="714959" y="1209116"/>
                  </a:lnTo>
                  <a:lnTo>
                    <a:pt x="714984" y="1209636"/>
                  </a:lnTo>
                  <a:lnTo>
                    <a:pt x="715543" y="1226096"/>
                  </a:lnTo>
                  <a:lnTo>
                    <a:pt x="715556" y="1226451"/>
                  </a:lnTo>
                  <a:lnTo>
                    <a:pt x="715683" y="1232585"/>
                  </a:lnTo>
                  <a:lnTo>
                    <a:pt x="715886" y="1242326"/>
                  </a:lnTo>
                  <a:lnTo>
                    <a:pt x="715962" y="1257681"/>
                  </a:lnTo>
                  <a:lnTo>
                    <a:pt x="728649" y="1257731"/>
                  </a:lnTo>
                  <a:lnTo>
                    <a:pt x="728586" y="1242326"/>
                  </a:lnTo>
                  <a:lnTo>
                    <a:pt x="728446" y="1235189"/>
                  </a:lnTo>
                  <a:lnTo>
                    <a:pt x="758875" y="11234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3840000">
            <a:off x="4409118" y="6358633"/>
            <a:ext cx="270751" cy="1524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3840000">
            <a:off x="4566766" y="6462037"/>
            <a:ext cx="148590" cy="9525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74" name="object 74"/>
          <p:cNvGrpSpPr>
            <a:grpSpLocks noGrp="1" noUngrp="1" noRot="1" noMove="1" noResize="1"/>
          </p:cNvGrpSpPr>
          <p:nvPr/>
        </p:nvGrpSpPr>
        <p:grpSpPr>
          <a:xfrm>
            <a:off x="923810" y="1369494"/>
            <a:ext cx="8006715" cy="2605405"/>
            <a:chOff x="923810" y="1369494"/>
            <a:chExt cx="8006715" cy="2605405"/>
          </a:xfrm>
        </p:grpSpPr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3810" y="3953469"/>
              <a:ext cx="4254500" cy="0"/>
            </a:xfrm>
            <a:custGeom>
              <a:avLst/>
              <a:gdLst/>
              <a:ahLst/>
              <a:cxnLst/>
              <a:rect l="l" t="t" r="r" b="b"/>
              <a:pathLst>
                <a:path w="4254500">
                  <a:moveTo>
                    <a:pt x="425410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5077" y="3940791"/>
              <a:ext cx="1354455" cy="33655"/>
            </a:xfrm>
            <a:custGeom>
              <a:avLst/>
              <a:gdLst/>
              <a:ahLst/>
              <a:cxnLst/>
              <a:rect l="l" t="t" r="r" b="b"/>
              <a:pathLst>
                <a:path w="1354455" h="33654">
                  <a:moveTo>
                    <a:pt x="33489" y="7493"/>
                  </a:moveTo>
                  <a:lnTo>
                    <a:pt x="25996" y="0"/>
                  </a:lnTo>
                  <a:lnTo>
                    <a:pt x="16751" y="0"/>
                  </a:lnTo>
                  <a:lnTo>
                    <a:pt x="7493" y="0"/>
                  </a:lnTo>
                  <a:lnTo>
                    <a:pt x="0" y="7493"/>
                  </a:lnTo>
                  <a:lnTo>
                    <a:pt x="0" y="25996"/>
                  </a:lnTo>
                  <a:lnTo>
                    <a:pt x="7493" y="33489"/>
                  </a:lnTo>
                  <a:lnTo>
                    <a:pt x="25996" y="33489"/>
                  </a:lnTo>
                  <a:lnTo>
                    <a:pt x="33489" y="25996"/>
                  </a:lnTo>
                  <a:lnTo>
                    <a:pt x="33489" y="7493"/>
                  </a:lnTo>
                  <a:close/>
                </a:path>
                <a:path w="1354455" h="33654">
                  <a:moveTo>
                    <a:pt x="1353832" y="7493"/>
                  </a:moveTo>
                  <a:lnTo>
                    <a:pt x="1346339" y="0"/>
                  </a:lnTo>
                  <a:lnTo>
                    <a:pt x="1337081" y="0"/>
                  </a:lnTo>
                  <a:lnTo>
                    <a:pt x="1327835" y="0"/>
                  </a:lnTo>
                  <a:lnTo>
                    <a:pt x="1320342" y="7493"/>
                  </a:lnTo>
                  <a:lnTo>
                    <a:pt x="1320342" y="25996"/>
                  </a:lnTo>
                  <a:lnTo>
                    <a:pt x="1327835" y="33489"/>
                  </a:lnTo>
                  <a:lnTo>
                    <a:pt x="1346339" y="33489"/>
                  </a:lnTo>
                  <a:lnTo>
                    <a:pt x="1353832" y="25996"/>
                  </a:lnTo>
                  <a:lnTo>
                    <a:pt x="1353832" y="74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424" y="3957400"/>
              <a:ext cx="1323340" cy="0"/>
            </a:xfrm>
            <a:custGeom>
              <a:avLst/>
              <a:gdLst/>
              <a:ahLst/>
              <a:cxnLst/>
              <a:rect l="l" t="t" r="r" b="b"/>
              <a:pathLst>
                <a:path w="1323339">
                  <a:moveTo>
                    <a:pt x="0" y="0"/>
                  </a:moveTo>
                  <a:lnTo>
                    <a:pt x="132329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369498"/>
              <a:ext cx="794385" cy="297815"/>
            </a:xfrm>
            <a:custGeom>
              <a:avLst/>
              <a:gdLst/>
              <a:ahLst/>
              <a:cxnLst/>
              <a:rect l="l" t="t" r="r" b="b"/>
              <a:pathLst>
                <a:path w="794384" h="297814">
                  <a:moveTo>
                    <a:pt x="19850" y="218389"/>
                  </a:moveTo>
                  <a:lnTo>
                    <a:pt x="0" y="218389"/>
                  </a:lnTo>
                  <a:lnTo>
                    <a:pt x="0" y="258102"/>
                  </a:lnTo>
                  <a:lnTo>
                    <a:pt x="19850" y="258102"/>
                  </a:lnTo>
                  <a:lnTo>
                    <a:pt x="19850" y="218389"/>
                  </a:lnTo>
                  <a:close/>
                </a:path>
                <a:path w="794384" h="297814">
                  <a:moveTo>
                    <a:pt x="19850" y="178689"/>
                  </a:moveTo>
                  <a:lnTo>
                    <a:pt x="0" y="178689"/>
                  </a:lnTo>
                  <a:lnTo>
                    <a:pt x="0" y="198539"/>
                  </a:lnTo>
                  <a:lnTo>
                    <a:pt x="19850" y="198539"/>
                  </a:lnTo>
                  <a:lnTo>
                    <a:pt x="19850" y="178689"/>
                  </a:lnTo>
                  <a:close/>
                </a:path>
                <a:path w="794384" h="297814">
                  <a:moveTo>
                    <a:pt x="39712" y="198539"/>
                  </a:moveTo>
                  <a:lnTo>
                    <a:pt x="19850" y="198539"/>
                  </a:lnTo>
                  <a:lnTo>
                    <a:pt x="19850" y="218389"/>
                  </a:lnTo>
                  <a:lnTo>
                    <a:pt x="39712" y="218389"/>
                  </a:lnTo>
                  <a:lnTo>
                    <a:pt x="39712" y="198539"/>
                  </a:lnTo>
                  <a:close/>
                </a:path>
                <a:path w="794384" h="297814">
                  <a:moveTo>
                    <a:pt x="59563" y="218389"/>
                  </a:moveTo>
                  <a:lnTo>
                    <a:pt x="39712" y="218389"/>
                  </a:lnTo>
                  <a:lnTo>
                    <a:pt x="39712" y="238252"/>
                  </a:lnTo>
                  <a:lnTo>
                    <a:pt x="59563" y="238252"/>
                  </a:lnTo>
                  <a:lnTo>
                    <a:pt x="59563" y="218389"/>
                  </a:lnTo>
                  <a:close/>
                </a:path>
                <a:path w="794384" h="297814">
                  <a:moveTo>
                    <a:pt x="178689" y="198539"/>
                  </a:moveTo>
                  <a:lnTo>
                    <a:pt x="158838" y="198539"/>
                  </a:lnTo>
                  <a:lnTo>
                    <a:pt x="158838" y="218389"/>
                  </a:lnTo>
                  <a:lnTo>
                    <a:pt x="158838" y="238252"/>
                  </a:lnTo>
                  <a:lnTo>
                    <a:pt x="138976" y="238252"/>
                  </a:lnTo>
                  <a:lnTo>
                    <a:pt x="119126" y="238252"/>
                  </a:lnTo>
                  <a:lnTo>
                    <a:pt x="99275" y="238252"/>
                  </a:lnTo>
                  <a:lnTo>
                    <a:pt x="99275" y="218389"/>
                  </a:lnTo>
                  <a:lnTo>
                    <a:pt x="119126" y="218389"/>
                  </a:lnTo>
                  <a:lnTo>
                    <a:pt x="138976" y="218389"/>
                  </a:lnTo>
                  <a:lnTo>
                    <a:pt x="158838" y="218389"/>
                  </a:lnTo>
                  <a:lnTo>
                    <a:pt x="158838" y="198539"/>
                  </a:lnTo>
                  <a:lnTo>
                    <a:pt x="158838" y="158826"/>
                  </a:lnTo>
                  <a:lnTo>
                    <a:pt x="138976" y="158826"/>
                  </a:lnTo>
                  <a:lnTo>
                    <a:pt x="119126" y="158826"/>
                  </a:lnTo>
                  <a:lnTo>
                    <a:pt x="119126" y="178689"/>
                  </a:lnTo>
                  <a:lnTo>
                    <a:pt x="138976" y="178689"/>
                  </a:lnTo>
                  <a:lnTo>
                    <a:pt x="138976" y="198539"/>
                  </a:lnTo>
                  <a:lnTo>
                    <a:pt x="119126" y="198539"/>
                  </a:lnTo>
                  <a:lnTo>
                    <a:pt x="119126" y="178689"/>
                  </a:lnTo>
                  <a:lnTo>
                    <a:pt x="99275" y="178689"/>
                  </a:lnTo>
                  <a:lnTo>
                    <a:pt x="99275" y="158826"/>
                  </a:lnTo>
                  <a:lnTo>
                    <a:pt x="79413" y="158826"/>
                  </a:lnTo>
                  <a:lnTo>
                    <a:pt x="59563" y="158826"/>
                  </a:lnTo>
                  <a:lnTo>
                    <a:pt x="59563" y="178689"/>
                  </a:lnTo>
                  <a:lnTo>
                    <a:pt x="39712" y="178689"/>
                  </a:lnTo>
                  <a:lnTo>
                    <a:pt x="39712" y="198539"/>
                  </a:lnTo>
                  <a:lnTo>
                    <a:pt x="59563" y="198539"/>
                  </a:lnTo>
                  <a:lnTo>
                    <a:pt x="59563" y="218389"/>
                  </a:lnTo>
                  <a:lnTo>
                    <a:pt x="79413" y="218389"/>
                  </a:lnTo>
                  <a:lnTo>
                    <a:pt x="79413" y="238252"/>
                  </a:lnTo>
                  <a:lnTo>
                    <a:pt x="59563" y="238252"/>
                  </a:lnTo>
                  <a:lnTo>
                    <a:pt x="59563" y="258102"/>
                  </a:lnTo>
                  <a:lnTo>
                    <a:pt x="79413" y="258102"/>
                  </a:lnTo>
                  <a:lnTo>
                    <a:pt x="99275" y="258102"/>
                  </a:lnTo>
                  <a:lnTo>
                    <a:pt x="99275" y="277952"/>
                  </a:lnTo>
                  <a:lnTo>
                    <a:pt x="119126" y="277952"/>
                  </a:lnTo>
                  <a:lnTo>
                    <a:pt x="119126" y="258102"/>
                  </a:lnTo>
                  <a:lnTo>
                    <a:pt x="138976" y="258102"/>
                  </a:lnTo>
                  <a:lnTo>
                    <a:pt x="158838" y="258102"/>
                  </a:lnTo>
                  <a:lnTo>
                    <a:pt x="158838" y="297815"/>
                  </a:lnTo>
                  <a:lnTo>
                    <a:pt x="178689" y="297815"/>
                  </a:lnTo>
                  <a:lnTo>
                    <a:pt x="178689" y="198539"/>
                  </a:lnTo>
                  <a:close/>
                </a:path>
                <a:path w="794384" h="297814">
                  <a:moveTo>
                    <a:pt x="178689" y="119126"/>
                  </a:moveTo>
                  <a:lnTo>
                    <a:pt x="158838" y="119126"/>
                  </a:lnTo>
                  <a:lnTo>
                    <a:pt x="158838" y="138976"/>
                  </a:lnTo>
                  <a:lnTo>
                    <a:pt x="178689" y="138976"/>
                  </a:lnTo>
                  <a:lnTo>
                    <a:pt x="178689" y="119126"/>
                  </a:lnTo>
                  <a:close/>
                </a:path>
                <a:path w="794384" h="297814">
                  <a:moveTo>
                    <a:pt x="238252" y="0"/>
                  </a:moveTo>
                  <a:lnTo>
                    <a:pt x="218401" y="0"/>
                  </a:lnTo>
                  <a:lnTo>
                    <a:pt x="198539" y="0"/>
                  </a:lnTo>
                  <a:lnTo>
                    <a:pt x="178689" y="0"/>
                  </a:lnTo>
                  <a:lnTo>
                    <a:pt x="178689" y="39712"/>
                  </a:lnTo>
                  <a:lnTo>
                    <a:pt x="198539" y="39712"/>
                  </a:lnTo>
                  <a:lnTo>
                    <a:pt x="198539" y="19850"/>
                  </a:lnTo>
                  <a:lnTo>
                    <a:pt x="218401" y="19850"/>
                  </a:lnTo>
                  <a:lnTo>
                    <a:pt x="238252" y="19850"/>
                  </a:lnTo>
                  <a:lnTo>
                    <a:pt x="238252" y="0"/>
                  </a:lnTo>
                  <a:close/>
                </a:path>
                <a:path w="794384" h="297814">
                  <a:moveTo>
                    <a:pt x="258102" y="158826"/>
                  </a:moveTo>
                  <a:lnTo>
                    <a:pt x="238252" y="158826"/>
                  </a:lnTo>
                  <a:lnTo>
                    <a:pt x="238252" y="178689"/>
                  </a:lnTo>
                  <a:lnTo>
                    <a:pt x="258102" y="178689"/>
                  </a:lnTo>
                  <a:lnTo>
                    <a:pt x="258102" y="158826"/>
                  </a:lnTo>
                  <a:close/>
                </a:path>
                <a:path w="794384" h="297814">
                  <a:moveTo>
                    <a:pt x="258102" y="19850"/>
                  </a:moveTo>
                  <a:lnTo>
                    <a:pt x="238252" y="19850"/>
                  </a:lnTo>
                  <a:lnTo>
                    <a:pt x="238252" y="39712"/>
                  </a:lnTo>
                  <a:lnTo>
                    <a:pt x="258102" y="39712"/>
                  </a:lnTo>
                  <a:lnTo>
                    <a:pt x="258102" y="19850"/>
                  </a:lnTo>
                  <a:close/>
                </a:path>
                <a:path w="794384" h="297814">
                  <a:moveTo>
                    <a:pt x="277952" y="59563"/>
                  </a:moveTo>
                  <a:lnTo>
                    <a:pt x="258102" y="59563"/>
                  </a:lnTo>
                  <a:lnTo>
                    <a:pt x="258102" y="79413"/>
                  </a:lnTo>
                  <a:lnTo>
                    <a:pt x="238252" y="79413"/>
                  </a:lnTo>
                  <a:lnTo>
                    <a:pt x="218401" y="79413"/>
                  </a:lnTo>
                  <a:lnTo>
                    <a:pt x="218401" y="59563"/>
                  </a:lnTo>
                  <a:lnTo>
                    <a:pt x="198539" y="59563"/>
                  </a:lnTo>
                  <a:lnTo>
                    <a:pt x="178689" y="59563"/>
                  </a:lnTo>
                  <a:lnTo>
                    <a:pt x="178689" y="39712"/>
                  </a:lnTo>
                  <a:lnTo>
                    <a:pt x="158838" y="39712"/>
                  </a:lnTo>
                  <a:lnTo>
                    <a:pt x="158838" y="79413"/>
                  </a:lnTo>
                  <a:lnTo>
                    <a:pt x="178689" y="79413"/>
                  </a:lnTo>
                  <a:lnTo>
                    <a:pt x="178689" y="99275"/>
                  </a:lnTo>
                  <a:lnTo>
                    <a:pt x="198539" y="99275"/>
                  </a:lnTo>
                  <a:lnTo>
                    <a:pt x="198539" y="138976"/>
                  </a:lnTo>
                  <a:lnTo>
                    <a:pt x="178689" y="138976"/>
                  </a:lnTo>
                  <a:lnTo>
                    <a:pt x="178689" y="158826"/>
                  </a:lnTo>
                  <a:lnTo>
                    <a:pt x="198539" y="158826"/>
                  </a:lnTo>
                  <a:lnTo>
                    <a:pt x="218401" y="158826"/>
                  </a:lnTo>
                  <a:lnTo>
                    <a:pt x="238252" y="158826"/>
                  </a:lnTo>
                  <a:lnTo>
                    <a:pt x="238252" y="138976"/>
                  </a:lnTo>
                  <a:lnTo>
                    <a:pt x="218401" y="138976"/>
                  </a:lnTo>
                  <a:lnTo>
                    <a:pt x="218401" y="99275"/>
                  </a:lnTo>
                  <a:lnTo>
                    <a:pt x="238252" y="99275"/>
                  </a:lnTo>
                  <a:lnTo>
                    <a:pt x="238252" y="138976"/>
                  </a:lnTo>
                  <a:lnTo>
                    <a:pt x="258102" y="138976"/>
                  </a:lnTo>
                  <a:lnTo>
                    <a:pt x="258102" y="99275"/>
                  </a:lnTo>
                  <a:lnTo>
                    <a:pt x="277952" y="99275"/>
                  </a:lnTo>
                  <a:lnTo>
                    <a:pt x="277952" y="59563"/>
                  </a:lnTo>
                  <a:close/>
                </a:path>
                <a:path w="794384" h="297814">
                  <a:moveTo>
                    <a:pt x="277952" y="0"/>
                  </a:moveTo>
                  <a:lnTo>
                    <a:pt x="258102" y="0"/>
                  </a:lnTo>
                  <a:lnTo>
                    <a:pt x="258102" y="19850"/>
                  </a:lnTo>
                  <a:lnTo>
                    <a:pt x="277952" y="19850"/>
                  </a:lnTo>
                  <a:lnTo>
                    <a:pt x="277952" y="0"/>
                  </a:lnTo>
                  <a:close/>
                </a:path>
                <a:path w="794384" h="297814">
                  <a:moveTo>
                    <a:pt x="297815" y="39712"/>
                  </a:moveTo>
                  <a:lnTo>
                    <a:pt x="277952" y="39712"/>
                  </a:lnTo>
                  <a:lnTo>
                    <a:pt x="277952" y="59563"/>
                  </a:lnTo>
                  <a:lnTo>
                    <a:pt x="297815" y="59563"/>
                  </a:lnTo>
                  <a:lnTo>
                    <a:pt x="297815" y="39712"/>
                  </a:lnTo>
                  <a:close/>
                </a:path>
                <a:path w="794384" h="297814">
                  <a:moveTo>
                    <a:pt x="377228" y="119126"/>
                  </a:moveTo>
                  <a:lnTo>
                    <a:pt x="357378" y="119126"/>
                  </a:lnTo>
                  <a:lnTo>
                    <a:pt x="357378" y="138976"/>
                  </a:lnTo>
                  <a:lnTo>
                    <a:pt x="377228" y="138976"/>
                  </a:lnTo>
                  <a:lnTo>
                    <a:pt x="377228" y="119126"/>
                  </a:lnTo>
                  <a:close/>
                </a:path>
                <a:path w="794384" h="297814">
                  <a:moveTo>
                    <a:pt x="496354" y="119126"/>
                  </a:moveTo>
                  <a:lnTo>
                    <a:pt x="476491" y="119126"/>
                  </a:lnTo>
                  <a:lnTo>
                    <a:pt x="476491" y="138976"/>
                  </a:lnTo>
                  <a:lnTo>
                    <a:pt x="496354" y="138976"/>
                  </a:lnTo>
                  <a:lnTo>
                    <a:pt x="496354" y="119126"/>
                  </a:lnTo>
                  <a:close/>
                </a:path>
                <a:path w="794384" h="297814">
                  <a:moveTo>
                    <a:pt x="516204" y="277952"/>
                  </a:moveTo>
                  <a:lnTo>
                    <a:pt x="496354" y="277952"/>
                  </a:lnTo>
                  <a:lnTo>
                    <a:pt x="496354" y="258102"/>
                  </a:lnTo>
                  <a:lnTo>
                    <a:pt x="476491" y="258102"/>
                  </a:lnTo>
                  <a:lnTo>
                    <a:pt x="456641" y="258102"/>
                  </a:lnTo>
                  <a:lnTo>
                    <a:pt x="456641" y="198539"/>
                  </a:lnTo>
                  <a:lnTo>
                    <a:pt x="436791" y="198539"/>
                  </a:lnTo>
                  <a:lnTo>
                    <a:pt x="436791" y="218389"/>
                  </a:lnTo>
                  <a:lnTo>
                    <a:pt x="416941" y="218389"/>
                  </a:lnTo>
                  <a:lnTo>
                    <a:pt x="416941" y="277952"/>
                  </a:lnTo>
                  <a:lnTo>
                    <a:pt x="436791" y="277952"/>
                  </a:lnTo>
                  <a:lnTo>
                    <a:pt x="436791" y="297815"/>
                  </a:lnTo>
                  <a:lnTo>
                    <a:pt x="456641" y="297815"/>
                  </a:lnTo>
                  <a:lnTo>
                    <a:pt x="476491" y="297815"/>
                  </a:lnTo>
                  <a:lnTo>
                    <a:pt x="496354" y="297815"/>
                  </a:lnTo>
                  <a:lnTo>
                    <a:pt x="516204" y="297815"/>
                  </a:lnTo>
                  <a:lnTo>
                    <a:pt x="516204" y="277952"/>
                  </a:lnTo>
                  <a:close/>
                </a:path>
                <a:path w="794384" h="297814">
                  <a:moveTo>
                    <a:pt x="516204" y="198539"/>
                  </a:moveTo>
                  <a:lnTo>
                    <a:pt x="496354" y="198539"/>
                  </a:lnTo>
                  <a:lnTo>
                    <a:pt x="496354" y="158826"/>
                  </a:lnTo>
                  <a:lnTo>
                    <a:pt x="476491" y="158826"/>
                  </a:lnTo>
                  <a:lnTo>
                    <a:pt x="476491" y="218389"/>
                  </a:lnTo>
                  <a:lnTo>
                    <a:pt x="496354" y="218389"/>
                  </a:lnTo>
                  <a:lnTo>
                    <a:pt x="516204" y="218389"/>
                  </a:lnTo>
                  <a:lnTo>
                    <a:pt x="516204" y="198539"/>
                  </a:lnTo>
                  <a:close/>
                </a:path>
                <a:path w="794384" h="297814">
                  <a:moveTo>
                    <a:pt x="516204" y="79413"/>
                  </a:moveTo>
                  <a:lnTo>
                    <a:pt x="496354" y="79413"/>
                  </a:lnTo>
                  <a:lnTo>
                    <a:pt x="476491" y="79413"/>
                  </a:lnTo>
                  <a:lnTo>
                    <a:pt x="476491" y="59563"/>
                  </a:lnTo>
                  <a:lnTo>
                    <a:pt x="456641" y="59563"/>
                  </a:lnTo>
                  <a:lnTo>
                    <a:pt x="456641" y="39712"/>
                  </a:lnTo>
                  <a:lnTo>
                    <a:pt x="476491" y="39712"/>
                  </a:lnTo>
                  <a:lnTo>
                    <a:pt x="476491" y="19850"/>
                  </a:lnTo>
                  <a:lnTo>
                    <a:pt x="456641" y="19850"/>
                  </a:lnTo>
                  <a:lnTo>
                    <a:pt x="456641" y="0"/>
                  </a:lnTo>
                  <a:lnTo>
                    <a:pt x="436791" y="0"/>
                  </a:lnTo>
                  <a:lnTo>
                    <a:pt x="416941" y="0"/>
                  </a:lnTo>
                  <a:lnTo>
                    <a:pt x="416941" y="19850"/>
                  </a:lnTo>
                  <a:lnTo>
                    <a:pt x="436791" y="19850"/>
                  </a:lnTo>
                  <a:lnTo>
                    <a:pt x="436791" y="59563"/>
                  </a:lnTo>
                  <a:lnTo>
                    <a:pt x="416941" y="59563"/>
                  </a:lnTo>
                  <a:lnTo>
                    <a:pt x="416941" y="39712"/>
                  </a:lnTo>
                  <a:lnTo>
                    <a:pt x="397078" y="39712"/>
                  </a:lnTo>
                  <a:lnTo>
                    <a:pt x="397078" y="19850"/>
                  </a:lnTo>
                  <a:lnTo>
                    <a:pt x="377228" y="19850"/>
                  </a:lnTo>
                  <a:lnTo>
                    <a:pt x="377228" y="39712"/>
                  </a:lnTo>
                  <a:lnTo>
                    <a:pt x="357378" y="39712"/>
                  </a:lnTo>
                  <a:lnTo>
                    <a:pt x="357378" y="79413"/>
                  </a:lnTo>
                  <a:lnTo>
                    <a:pt x="377228" y="79413"/>
                  </a:lnTo>
                  <a:lnTo>
                    <a:pt x="377228" y="119126"/>
                  </a:lnTo>
                  <a:lnTo>
                    <a:pt x="397078" y="119126"/>
                  </a:lnTo>
                  <a:lnTo>
                    <a:pt x="397078" y="138976"/>
                  </a:lnTo>
                  <a:lnTo>
                    <a:pt x="416941" y="138976"/>
                  </a:lnTo>
                  <a:lnTo>
                    <a:pt x="416941" y="99275"/>
                  </a:lnTo>
                  <a:lnTo>
                    <a:pt x="436791" y="99275"/>
                  </a:lnTo>
                  <a:lnTo>
                    <a:pt x="436791" y="79413"/>
                  </a:lnTo>
                  <a:lnTo>
                    <a:pt x="456641" y="79413"/>
                  </a:lnTo>
                  <a:lnTo>
                    <a:pt x="456641" y="99275"/>
                  </a:lnTo>
                  <a:lnTo>
                    <a:pt x="436791" y="99275"/>
                  </a:lnTo>
                  <a:lnTo>
                    <a:pt x="436791" y="138976"/>
                  </a:lnTo>
                  <a:lnTo>
                    <a:pt x="456641" y="138976"/>
                  </a:lnTo>
                  <a:lnTo>
                    <a:pt x="456641" y="119126"/>
                  </a:lnTo>
                  <a:lnTo>
                    <a:pt x="476491" y="119126"/>
                  </a:lnTo>
                  <a:lnTo>
                    <a:pt x="476491" y="99275"/>
                  </a:lnTo>
                  <a:lnTo>
                    <a:pt x="496354" y="99275"/>
                  </a:lnTo>
                  <a:lnTo>
                    <a:pt x="516204" y="99275"/>
                  </a:lnTo>
                  <a:lnTo>
                    <a:pt x="516204" y="79413"/>
                  </a:lnTo>
                  <a:close/>
                </a:path>
                <a:path w="794384" h="297814">
                  <a:moveTo>
                    <a:pt x="536054" y="238252"/>
                  </a:moveTo>
                  <a:lnTo>
                    <a:pt x="516204" y="238252"/>
                  </a:lnTo>
                  <a:lnTo>
                    <a:pt x="516204" y="258102"/>
                  </a:lnTo>
                  <a:lnTo>
                    <a:pt x="536054" y="258102"/>
                  </a:lnTo>
                  <a:lnTo>
                    <a:pt x="536054" y="238252"/>
                  </a:lnTo>
                  <a:close/>
                </a:path>
                <a:path w="794384" h="297814">
                  <a:moveTo>
                    <a:pt x="536054" y="0"/>
                  </a:moveTo>
                  <a:lnTo>
                    <a:pt x="516204" y="0"/>
                  </a:lnTo>
                  <a:lnTo>
                    <a:pt x="496354" y="0"/>
                  </a:lnTo>
                  <a:lnTo>
                    <a:pt x="476491" y="0"/>
                  </a:lnTo>
                  <a:lnTo>
                    <a:pt x="476491" y="19850"/>
                  </a:lnTo>
                  <a:lnTo>
                    <a:pt x="496354" y="19850"/>
                  </a:lnTo>
                  <a:lnTo>
                    <a:pt x="496354" y="59563"/>
                  </a:lnTo>
                  <a:lnTo>
                    <a:pt x="516204" y="59563"/>
                  </a:lnTo>
                  <a:lnTo>
                    <a:pt x="516204" y="79413"/>
                  </a:lnTo>
                  <a:lnTo>
                    <a:pt x="536054" y="79413"/>
                  </a:lnTo>
                  <a:lnTo>
                    <a:pt x="536054" y="0"/>
                  </a:lnTo>
                  <a:close/>
                </a:path>
                <a:path w="794384" h="297814">
                  <a:moveTo>
                    <a:pt x="555917" y="178689"/>
                  </a:moveTo>
                  <a:lnTo>
                    <a:pt x="536054" y="178689"/>
                  </a:lnTo>
                  <a:lnTo>
                    <a:pt x="536054" y="238252"/>
                  </a:lnTo>
                  <a:lnTo>
                    <a:pt x="555917" y="238252"/>
                  </a:lnTo>
                  <a:lnTo>
                    <a:pt x="555917" y="178689"/>
                  </a:lnTo>
                  <a:close/>
                </a:path>
                <a:path w="794384" h="297814">
                  <a:moveTo>
                    <a:pt x="615480" y="39712"/>
                  </a:moveTo>
                  <a:lnTo>
                    <a:pt x="595617" y="39712"/>
                  </a:lnTo>
                  <a:lnTo>
                    <a:pt x="595617" y="19850"/>
                  </a:lnTo>
                  <a:lnTo>
                    <a:pt x="575767" y="19850"/>
                  </a:lnTo>
                  <a:lnTo>
                    <a:pt x="575767" y="59563"/>
                  </a:lnTo>
                  <a:lnTo>
                    <a:pt x="595617" y="59563"/>
                  </a:lnTo>
                  <a:lnTo>
                    <a:pt x="615480" y="59563"/>
                  </a:lnTo>
                  <a:lnTo>
                    <a:pt x="615480" y="39712"/>
                  </a:lnTo>
                  <a:close/>
                </a:path>
                <a:path w="794384" h="297814">
                  <a:moveTo>
                    <a:pt x="615480" y="0"/>
                  </a:moveTo>
                  <a:lnTo>
                    <a:pt x="595617" y="0"/>
                  </a:lnTo>
                  <a:lnTo>
                    <a:pt x="595617" y="19850"/>
                  </a:lnTo>
                  <a:lnTo>
                    <a:pt x="615480" y="19850"/>
                  </a:lnTo>
                  <a:lnTo>
                    <a:pt x="615480" y="0"/>
                  </a:lnTo>
                  <a:close/>
                </a:path>
                <a:path w="794384" h="297814">
                  <a:moveTo>
                    <a:pt x="635330" y="79413"/>
                  </a:moveTo>
                  <a:lnTo>
                    <a:pt x="615480" y="79413"/>
                  </a:lnTo>
                  <a:lnTo>
                    <a:pt x="595617" y="79413"/>
                  </a:lnTo>
                  <a:lnTo>
                    <a:pt x="575767" y="79413"/>
                  </a:lnTo>
                  <a:lnTo>
                    <a:pt x="575767" y="59563"/>
                  </a:lnTo>
                  <a:lnTo>
                    <a:pt x="555917" y="59563"/>
                  </a:lnTo>
                  <a:lnTo>
                    <a:pt x="555917" y="99275"/>
                  </a:lnTo>
                  <a:lnTo>
                    <a:pt x="575767" y="99275"/>
                  </a:lnTo>
                  <a:lnTo>
                    <a:pt x="575767" y="119126"/>
                  </a:lnTo>
                  <a:lnTo>
                    <a:pt x="595617" y="119126"/>
                  </a:lnTo>
                  <a:lnTo>
                    <a:pt x="595617" y="99275"/>
                  </a:lnTo>
                  <a:lnTo>
                    <a:pt x="615480" y="99275"/>
                  </a:lnTo>
                  <a:lnTo>
                    <a:pt x="635330" y="99275"/>
                  </a:lnTo>
                  <a:lnTo>
                    <a:pt x="635330" y="79413"/>
                  </a:lnTo>
                  <a:close/>
                </a:path>
                <a:path w="794384" h="297814">
                  <a:moveTo>
                    <a:pt x="635330" y="19850"/>
                  </a:moveTo>
                  <a:lnTo>
                    <a:pt x="615480" y="19850"/>
                  </a:lnTo>
                  <a:lnTo>
                    <a:pt x="615480" y="39712"/>
                  </a:lnTo>
                  <a:lnTo>
                    <a:pt x="635330" y="39712"/>
                  </a:lnTo>
                  <a:lnTo>
                    <a:pt x="635330" y="19850"/>
                  </a:lnTo>
                  <a:close/>
                </a:path>
                <a:path w="794384" h="297814">
                  <a:moveTo>
                    <a:pt x="655180" y="158826"/>
                  </a:moveTo>
                  <a:lnTo>
                    <a:pt x="635330" y="158826"/>
                  </a:lnTo>
                  <a:lnTo>
                    <a:pt x="635330" y="138976"/>
                  </a:lnTo>
                  <a:lnTo>
                    <a:pt x="615480" y="138976"/>
                  </a:lnTo>
                  <a:lnTo>
                    <a:pt x="615480" y="119126"/>
                  </a:lnTo>
                  <a:lnTo>
                    <a:pt x="595617" y="119126"/>
                  </a:lnTo>
                  <a:lnTo>
                    <a:pt x="595617" y="158826"/>
                  </a:lnTo>
                  <a:lnTo>
                    <a:pt x="615480" y="158826"/>
                  </a:lnTo>
                  <a:lnTo>
                    <a:pt x="615480" y="178689"/>
                  </a:lnTo>
                  <a:lnTo>
                    <a:pt x="595617" y="178689"/>
                  </a:lnTo>
                  <a:lnTo>
                    <a:pt x="595617" y="158826"/>
                  </a:lnTo>
                  <a:lnTo>
                    <a:pt x="575767" y="158826"/>
                  </a:lnTo>
                  <a:lnTo>
                    <a:pt x="575767" y="119126"/>
                  </a:lnTo>
                  <a:lnTo>
                    <a:pt x="555917" y="119126"/>
                  </a:lnTo>
                  <a:lnTo>
                    <a:pt x="555917" y="138976"/>
                  </a:lnTo>
                  <a:lnTo>
                    <a:pt x="536054" y="138976"/>
                  </a:lnTo>
                  <a:lnTo>
                    <a:pt x="536054" y="99275"/>
                  </a:lnTo>
                  <a:lnTo>
                    <a:pt x="516204" y="99275"/>
                  </a:lnTo>
                  <a:lnTo>
                    <a:pt x="516204" y="138976"/>
                  </a:lnTo>
                  <a:lnTo>
                    <a:pt x="496354" y="138976"/>
                  </a:lnTo>
                  <a:lnTo>
                    <a:pt x="496354" y="158826"/>
                  </a:lnTo>
                  <a:lnTo>
                    <a:pt x="516204" y="158826"/>
                  </a:lnTo>
                  <a:lnTo>
                    <a:pt x="536054" y="158826"/>
                  </a:lnTo>
                  <a:lnTo>
                    <a:pt x="555917" y="158826"/>
                  </a:lnTo>
                  <a:lnTo>
                    <a:pt x="555917" y="178689"/>
                  </a:lnTo>
                  <a:lnTo>
                    <a:pt x="575767" y="178689"/>
                  </a:lnTo>
                  <a:lnTo>
                    <a:pt x="575767" y="198539"/>
                  </a:lnTo>
                  <a:lnTo>
                    <a:pt x="595617" y="198539"/>
                  </a:lnTo>
                  <a:lnTo>
                    <a:pt x="615480" y="198539"/>
                  </a:lnTo>
                  <a:lnTo>
                    <a:pt x="635330" y="198539"/>
                  </a:lnTo>
                  <a:lnTo>
                    <a:pt x="635330" y="178689"/>
                  </a:lnTo>
                  <a:lnTo>
                    <a:pt x="655180" y="178689"/>
                  </a:lnTo>
                  <a:lnTo>
                    <a:pt x="655180" y="158826"/>
                  </a:lnTo>
                  <a:close/>
                </a:path>
                <a:path w="794384" h="297814">
                  <a:moveTo>
                    <a:pt x="655180" y="99275"/>
                  </a:moveTo>
                  <a:lnTo>
                    <a:pt x="635330" y="99275"/>
                  </a:lnTo>
                  <a:lnTo>
                    <a:pt x="635330" y="138976"/>
                  </a:lnTo>
                  <a:lnTo>
                    <a:pt x="655180" y="138976"/>
                  </a:lnTo>
                  <a:lnTo>
                    <a:pt x="655180" y="99275"/>
                  </a:lnTo>
                  <a:close/>
                </a:path>
                <a:path w="794384" h="297814">
                  <a:moveTo>
                    <a:pt x="655180" y="59563"/>
                  </a:moveTo>
                  <a:lnTo>
                    <a:pt x="635330" y="59563"/>
                  </a:lnTo>
                  <a:lnTo>
                    <a:pt x="635330" y="79413"/>
                  </a:lnTo>
                  <a:lnTo>
                    <a:pt x="655180" y="79413"/>
                  </a:lnTo>
                  <a:lnTo>
                    <a:pt x="655180" y="59563"/>
                  </a:lnTo>
                  <a:close/>
                </a:path>
                <a:path w="794384" h="297814">
                  <a:moveTo>
                    <a:pt x="655180" y="0"/>
                  </a:moveTo>
                  <a:lnTo>
                    <a:pt x="635330" y="0"/>
                  </a:lnTo>
                  <a:lnTo>
                    <a:pt x="635330" y="19850"/>
                  </a:lnTo>
                  <a:lnTo>
                    <a:pt x="655180" y="19850"/>
                  </a:lnTo>
                  <a:lnTo>
                    <a:pt x="655180" y="0"/>
                  </a:lnTo>
                  <a:close/>
                </a:path>
                <a:path w="794384" h="297814">
                  <a:moveTo>
                    <a:pt x="675043" y="178689"/>
                  </a:moveTo>
                  <a:lnTo>
                    <a:pt x="655180" y="178689"/>
                  </a:lnTo>
                  <a:lnTo>
                    <a:pt x="655180" y="198539"/>
                  </a:lnTo>
                  <a:lnTo>
                    <a:pt x="675043" y="198539"/>
                  </a:lnTo>
                  <a:lnTo>
                    <a:pt x="675043" y="178689"/>
                  </a:lnTo>
                  <a:close/>
                </a:path>
                <a:path w="794384" h="297814">
                  <a:moveTo>
                    <a:pt x="774306" y="158826"/>
                  </a:moveTo>
                  <a:lnTo>
                    <a:pt x="754456" y="158826"/>
                  </a:lnTo>
                  <a:lnTo>
                    <a:pt x="734593" y="158826"/>
                  </a:lnTo>
                  <a:lnTo>
                    <a:pt x="734593" y="178689"/>
                  </a:lnTo>
                  <a:lnTo>
                    <a:pt x="754456" y="178689"/>
                  </a:lnTo>
                  <a:lnTo>
                    <a:pt x="774306" y="178689"/>
                  </a:lnTo>
                  <a:lnTo>
                    <a:pt x="774306" y="158826"/>
                  </a:lnTo>
                  <a:close/>
                </a:path>
                <a:path w="794384" h="297814">
                  <a:moveTo>
                    <a:pt x="794156" y="198539"/>
                  </a:moveTo>
                  <a:lnTo>
                    <a:pt x="774306" y="198539"/>
                  </a:lnTo>
                  <a:lnTo>
                    <a:pt x="754456" y="198539"/>
                  </a:lnTo>
                  <a:lnTo>
                    <a:pt x="754456" y="218389"/>
                  </a:lnTo>
                  <a:lnTo>
                    <a:pt x="774306" y="218389"/>
                  </a:lnTo>
                  <a:lnTo>
                    <a:pt x="794156" y="218389"/>
                  </a:lnTo>
                  <a:lnTo>
                    <a:pt x="794156" y="19853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548187"/>
              <a:ext cx="814069" cy="337820"/>
            </a:xfrm>
            <a:custGeom>
              <a:avLst/>
              <a:gdLst/>
              <a:ahLst/>
              <a:cxnLst/>
              <a:rect l="l" t="t" r="r" b="b"/>
              <a:pathLst>
                <a:path w="814070" h="337819">
                  <a:moveTo>
                    <a:pt x="19850" y="198539"/>
                  </a:moveTo>
                  <a:lnTo>
                    <a:pt x="0" y="198539"/>
                  </a:lnTo>
                  <a:lnTo>
                    <a:pt x="0" y="218389"/>
                  </a:lnTo>
                  <a:lnTo>
                    <a:pt x="19850" y="218389"/>
                  </a:lnTo>
                  <a:lnTo>
                    <a:pt x="19850" y="198539"/>
                  </a:lnTo>
                  <a:close/>
                </a:path>
                <a:path w="814070" h="337819">
                  <a:moveTo>
                    <a:pt x="79413" y="158826"/>
                  </a:moveTo>
                  <a:lnTo>
                    <a:pt x="59563" y="158826"/>
                  </a:lnTo>
                  <a:lnTo>
                    <a:pt x="59563" y="198539"/>
                  </a:lnTo>
                  <a:lnTo>
                    <a:pt x="79413" y="198539"/>
                  </a:lnTo>
                  <a:lnTo>
                    <a:pt x="79413" y="158826"/>
                  </a:lnTo>
                  <a:close/>
                </a:path>
                <a:path w="814070" h="337819">
                  <a:moveTo>
                    <a:pt x="119126" y="158826"/>
                  </a:moveTo>
                  <a:lnTo>
                    <a:pt x="99275" y="158826"/>
                  </a:lnTo>
                  <a:lnTo>
                    <a:pt x="99275" y="178689"/>
                  </a:lnTo>
                  <a:lnTo>
                    <a:pt x="119126" y="178689"/>
                  </a:lnTo>
                  <a:lnTo>
                    <a:pt x="119126" y="158826"/>
                  </a:lnTo>
                  <a:close/>
                </a:path>
                <a:path w="814070" h="337819">
                  <a:moveTo>
                    <a:pt x="119126" y="119126"/>
                  </a:moveTo>
                  <a:lnTo>
                    <a:pt x="99275" y="119126"/>
                  </a:lnTo>
                  <a:lnTo>
                    <a:pt x="79413" y="119126"/>
                  </a:lnTo>
                  <a:lnTo>
                    <a:pt x="59563" y="119126"/>
                  </a:lnTo>
                  <a:lnTo>
                    <a:pt x="39712" y="119126"/>
                  </a:lnTo>
                  <a:lnTo>
                    <a:pt x="39712" y="79413"/>
                  </a:lnTo>
                  <a:lnTo>
                    <a:pt x="19850" y="79413"/>
                  </a:lnTo>
                  <a:lnTo>
                    <a:pt x="19850" y="99263"/>
                  </a:lnTo>
                  <a:lnTo>
                    <a:pt x="0" y="99263"/>
                  </a:lnTo>
                  <a:lnTo>
                    <a:pt x="0" y="158826"/>
                  </a:lnTo>
                  <a:lnTo>
                    <a:pt x="19850" y="158826"/>
                  </a:lnTo>
                  <a:lnTo>
                    <a:pt x="39712" y="158826"/>
                  </a:lnTo>
                  <a:lnTo>
                    <a:pt x="39712" y="138976"/>
                  </a:lnTo>
                  <a:lnTo>
                    <a:pt x="59563" y="138976"/>
                  </a:lnTo>
                  <a:lnTo>
                    <a:pt x="79413" y="138976"/>
                  </a:lnTo>
                  <a:lnTo>
                    <a:pt x="79413" y="158826"/>
                  </a:lnTo>
                  <a:lnTo>
                    <a:pt x="99275" y="158826"/>
                  </a:lnTo>
                  <a:lnTo>
                    <a:pt x="99275" y="138976"/>
                  </a:lnTo>
                  <a:lnTo>
                    <a:pt x="119126" y="138976"/>
                  </a:lnTo>
                  <a:lnTo>
                    <a:pt x="119126" y="119126"/>
                  </a:lnTo>
                  <a:close/>
                </a:path>
                <a:path w="814070" h="337819">
                  <a:moveTo>
                    <a:pt x="138976" y="178689"/>
                  </a:moveTo>
                  <a:lnTo>
                    <a:pt x="119126" y="178689"/>
                  </a:lnTo>
                  <a:lnTo>
                    <a:pt x="119126" y="198539"/>
                  </a:lnTo>
                  <a:lnTo>
                    <a:pt x="138976" y="198539"/>
                  </a:lnTo>
                  <a:lnTo>
                    <a:pt x="138976" y="178689"/>
                  </a:lnTo>
                  <a:close/>
                </a:path>
                <a:path w="814070" h="337819">
                  <a:moveTo>
                    <a:pt x="138976" y="138976"/>
                  </a:moveTo>
                  <a:lnTo>
                    <a:pt x="119126" y="138976"/>
                  </a:lnTo>
                  <a:lnTo>
                    <a:pt x="119126" y="158826"/>
                  </a:lnTo>
                  <a:lnTo>
                    <a:pt x="138976" y="158826"/>
                  </a:lnTo>
                  <a:lnTo>
                    <a:pt x="138976" y="138976"/>
                  </a:lnTo>
                  <a:close/>
                </a:path>
                <a:path w="814070" h="337819">
                  <a:moveTo>
                    <a:pt x="138976" y="99263"/>
                  </a:moveTo>
                  <a:lnTo>
                    <a:pt x="119126" y="99263"/>
                  </a:lnTo>
                  <a:lnTo>
                    <a:pt x="119126" y="119126"/>
                  </a:lnTo>
                  <a:lnTo>
                    <a:pt x="138976" y="119126"/>
                  </a:lnTo>
                  <a:lnTo>
                    <a:pt x="138976" y="99263"/>
                  </a:lnTo>
                  <a:close/>
                </a:path>
                <a:path w="814070" h="337819">
                  <a:moveTo>
                    <a:pt x="158838" y="258102"/>
                  </a:moveTo>
                  <a:lnTo>
                    <a:pt x="138976" y="258102"/>
                  </a:lnTo>
                  <a:lnTo>
                    <a:pt x="119126" y="258102"/>
                  </a:lnTo>
                  <a:lnTo>
                    <a:pt x="99275" y="258102"/>
                  </a:lnTo>
                  <a:lnTo>
                    <a:pt x="99275" y="238239"/>
                  </a:lnTo>
                  <a:lnTo>
                    <a:pt x="119126" y="238239"/>
                  </a:lnTo>
                  <a:lnTo>
                    <a:pt x="138976" y="238239"/>
                  </a:lnTo>
                  <a:lnTo>
                    <a:pt x="138976" y="218389"/>
                  </a:lnTo>
                  <a:lnTo>
                    <a:pt x="119126" y="218389"/>
                  </a:lnTo>
                  <a:lnTo>
                    <a:pt x="119126" y="198539"/>
                  </a:lnTo>
                  <a:lnTo>
                    <a:pt x="99275" y="198539"/>
                  </a:lnTo>
                  <a:lnTo>
                    <a:pt x="99275" y="218389"/>
                  </a:lnTo>
                  <a:lnTo>
                    <a:pt x="79413" y="218389"/>
                  </a:lnTo>
                  <a:lnTo>
                    <a:pt x="79413" y="238239"/>
                  </a:lnTo>
                  <a:lnTo>
                    <a:pt x="59563" y="238239"/>
                  </a:lnTo>
                  <a:lnTo>
                    <a:pt x="59563" y="218389"/>
                  </a:lnTo>
                  <a:lnTo>
                    <a:pt x="39712" y="218389"/>
                  </a:lnTo>
                  <a:lnTo>
                    <a:pt x="39712" y="258102"/>
                  </a:lnTo>
                  <a:lnTo>
                    <a:pt x="59563" y="258102"/>
                  </a:lnTo>
                  <a:lnTo>
                    <a:pt x="59563" y="277952"/>
                  </a:lnTo>
                  <a:lnTo>
                    <a:pt x="79413" y="277952"/>
                  </a:lnTo>
                  <a:lnTo>
                    <a:pt x="79413" y="337515"/>
                  </a:lnTo>
                  <a:lnTo>
                    <a:pt x="99275" y="337515"/>
                  </a:lnTo>
                  <a:lnTo>
                    <a:pt x="99275" y="277952"/>
                  </a:lnTo>
                  <a:lnTo>
                    <a:pt x="119126" y="277952"/>
                  </a:lnTo>
                  <a:lnTo>
                    <a:pt x="138976" y="277952"/>
                  </a:lnTo>
                  <a:lnTo>
                    <a:pt x="158838" y="277952"/>
                  </a:lnTo>
                  <a:lnTo>
                    <a:pt x="158838" y="258102"/>
                  </a:lnTo>
                  <a:close/>
                </a:path>
                <a:path w="814070" h="337819">
                  <a:moveTo>
                    <a:pt x="158838" y="119126"/>
                  </a:moveTo>
                  <a:lnTo>
                    <a:pt x="138976" y="119126"/>
                  </a:lnTo>
                  <a:lnTo>
                    <a:pt x="138976" y="138976"/>
                  </a:lnTo>
                  <a:lnTo>
                    <a:pt x="158838" y="138976"/>
                  </a:lnTo>
                  <a:lnTo>
                    <a:pt x="158838" y="119126"/>
                  </a:lnTo>
                  <a:close/>
                </a:path>
                <a:path w="814070" h="337819">
                  <a:moveTo>
                    <a:pt x="317665" y="238239"/>
                  </a:moveTo>
                  <a:lnTo>
                    <a:pt x="297815" y="238239"/>
                  </a:lnTo>
                  <a:lnTo>
                    <a:pt x="277952" y="238239"/>
                  </a:lnTo>
                  <a:lnTo>
                    <a:pt x="277952" y="258102"/>
                  </a:lnTo>
                  <a:lnTo>
                    <a:pt x="297815" y="258102"/>
                  </a:lnTo>
                  <a:lnTo>
                    <a:pt x="297815" y="277952"/>
                  </a:lnTo>
                  <a:lnTo>
                    <a:pt x="317665" y="277952"/>
                  </a:lnTo>
                  <a:lnTo>
                    <a:pt x="317665" y="238239"/>
                  </a:lnTo>
                  <a:close/>
                </a:path>
                <a:path w="814070" h="337819">
                  <a:moveTo>
                    <a:pt x="516204" y="159042"/>
                  </a:moveTo>
                  <a:lnTo>
                    <a:pt x="496354" y="159042"/>
                  </a:lnTo>
                  <a:lnTo>
                    <a:pt x="496354" y="139992"/>
                  </a:lnTo>
                  <a:lnTo>
                    <a:pt x="476491" y="139992"/>
                  </a:lnTo>
                  <a:lnTo>
                    <a:pt x="456641" y="139992"/>
                  </a:lnTo>
                  <a:lnTo>
                    <a:pt x="436791" y="139992"/>
                  </a:lnTo>
                  <a:lnTo>
                    <a:pt x="436791" y="179362"/>
                  </a:lnTo>
                  <a:lnTo>
                    <a:pt x="416941" y="179362"/>
                  </a:lnTo>
                  <a:lnTo>
                    <a:pt x="416941" y="99352"/>
                  </a:lnTo>
                  <a:lnTo>
                    <a:pt x="397078" y="99352"/>
                  </a:lnTo>
                  <a:lnTo>
                    <a:pt x="397078" y="139992"/>
                  </a:lnTo>
                  <a:lnTo>
                    <a:pt x="377228" y="139992"/>
                  </a:lnTo>
                  <a:lnTo>
                    <a:pt x="377228" y="159042"/>
                  </a:lnTo>
                  <a:lnTo>
                    <a:pt x="357378" y="159042"/>
                  </a:lnTo>
                  <a:lnTo>
                    <a:pt x="337515" y="159042"/>
                  </a:lnTo>
                  <a:lnTo>
                    <a:pt x="337515" y="119672"/>
                  </a:lnTo>
                  <a:lnTo>
                    <a:pt x="357378" y="119672"/>
                  </a:lnTo>
                  <a:lnTo>
                    <a:pt x="357378" y="139992"/>
                  </a:lnTo>
                  <a:lnTo>
                    <a:pt x="377228" y="139992"/>
                  </a:lnTo>
                  <a:lnTo>
                    <a:pt x="377228" y="99352"/>
                  </a:lnTo>
                  <a:lnTo>
                    <a:pt x="397078" y="99352"/>
                  </a:lnTo>
                  <a:lnTo>
                    <a:pt x="397078" y="80302"/>
                  </a:lnTo>
                  <a:lnTo>
                    <a:pt x="377228" y="80302"/>
                  </a:lnTo>
                  <a:lnTo>
                    <a:pt x="377228" y="59982"/>
                  </a:lnTo>
                  <a:lnTo>
                    <a:pt x="397078" y="59982"/>
                  </a:lnTo>
                  <a:lnTo>
                    <a:pt x="397078" y="40932"/>
                  </a:lnTo>
                  <a:lnTo>
                    <a:pt x="377228" y="40932"/>
                  </a:lnTo>
                  <a:lnTo>
                    <a:pt x="357378" y="40932"/>
                  </a:lnTo>
                  <a:lnTo>
                    <a:pt x="337515" y="40932"/>
                  </a:lnTo>
                  <a:lnTo>
                    <a:pt x="337515" y="59982"/>
                  </a:lnTo>
                  <a:lnTo>
                    <a:pt x="357378" y="59982"/>
                  </a:lnTo>
                  <a:lnTo>
                    <a:pt x="357378" y="99352"/>
                  </a:lnTo>
                  <a:lnTo>
                    <a:pt x="337515" y="99352"/>
                  </a:lnTo>
                  <a:lnTo>
                    <a:pt x="337515" y="59982"/>
                  </a:lnTo>
                  <a:lnTo>
                    <a:pt x="317665" y="59982"/>
                  </a:lnTo>
                  <a:lnTo>
                    <a:pt x="317665" y="20612"/>
                  </a:lnTo>
                  <a:lnTo>
                    <a:pt x="297815" y="20612"/>
                  </a:lnTo>
                  <a:lnTo>
                    <a:pt x="297815" y="80302"/>
                  </a:lnTo>
                  <a:lnTo>
                    <a:pt x="317665" y="80302"/>
                  </a:lnTo>
                  <a:lnTo>
                    <a:pt x="317665" y="99352"/>
                  </a:lnTo>
                  <a:lnTo>
                    <a:pt x="297815" y="99352"/>
                  </a:lnTo>
                  <a:lnTo>
                    <a:pt x="277952" y="99352"/>
                  </a:lnTo>
                  <a:lnTo>
                    <a:pt x="277952" y="20612"/>
                  </a:lnTo>
                  <a:lnTo>
                    <a:pt x="258102" y="20612"/>
                  </a:lnTo>
                  <a:lnTo>
                    <a:pt x="258102" y="59982"/>
                  </a:lnTo>
                  <a:lnTo>
                    <a:pt x="238252" y="59982"/>
                  </a:lnTo>
                  <a:lnTo>
                    <a:pt x="238252" y="20612"/>
                  </a:lnTo>
                  <a:lnTo>
                    <a:pt x="218401" y="20612"/>
                  </a:lnTo>
                  <a:lnTo>
                    <a:pt x="218401" y="79413"/>
                  </a:lnTo>
                  <a:lnTo>
                    <a:pt x="198539" y="79413"/>
                  </a:lnTo>
                  <a:lnTo>
                    <a:pt x="198539" y="119126"/>
                  </a:lnTo>
                  <a:lnTo>
                    <a:pt x="218401" y="119126"/>
                  </a:lnTo>
                  <a:lnTo>
                    <a:pt x="218401" y="80302"/>
                  </a:lnTo>
                  <a:lnTo>
                    <a:pt x="238252" y="80302"/>
                  </a:lnTo>
                  <a:lnTo>
                    <a:pt x="238252" y="99352"/>
                  </a:lnTo>
                  <a:lnTo>
                    <a:pt x="258102" y="99352"/>
                  </a:lnTo>
                  <a:lnTo>
                    <a:pt x="258102" y="119672"/>
                  </a:lnTo>
                  <a:lnTo>
                    <a:pt x="277952" y="119672"/>
                  </a:lnTo>
                  <a:lnTo>
                    <a:pt x="277952" y="139992"/>
                  </a:lnTo>
                  <a:lnTo>
                    <a:pt x="297815" y="139992"/>
                  </a:lnTo>
                  <a:lnTo>
                    <a:pt x="297815" y="119672"/>
                  </a:lnTo>
                  <a:lnTo>
                    <a:pt x="317665" y="119672"/>
                  </a:lnTo>
                  <a:lnTo>
                    <a:pt x="317665" y="139992"/>
                  </a:lnTo>
                  <a:lnTo>
                    <a:pt x="297815" y="139992"/>
                  </a:lnTo>
                  <a:lnTo>
                    <a:pt x="297815" y="159042"/>
                  </a:lnTo>
                  <a:lnTo>
                    <a:pt x="317665" y="159042"/>
                  </a:lnTo>
                  <a:lnTo>
                    <a:pt x="317665" y="179362"/>
                  </a:lnTo>
                  <a:lnTo>
                    <a:pt x="337515" y="179362"/>
                  </a:lnTo>
                  <a:lnTo>
                    <a:pt x="357378" y="179362"/>
                  </a:lnTo>
                  <a:lnTo>
                    <a:pt x="357378" y="218389"/>
                  </a:lnTo>
                  <a:lnTo>
                    <a:pt x="337515" y="218389"/>
                  </a:lnTo>
                  <a:lnTo>
                    <a:pt x="317665" y="218389"/>
                  </a:lnTo>
                  <a:lnTo>
                    <a:pt x="317665" y="238239"/>
                  </a:lnTo>
                  <a:lnTo>
                    <a:pt x="337515" y="238239"/>
                  </a:lnTo>
                  <a:lnTo>
                    <a:pt x="337515" y="258102"/>
                  </a:lnTo>
                  <a:lnTo>
                    <a:pt x="357378" y="258102"/>
                  </a:lnTo>
                  <a:lnTo>
                    <a:pt x="357378" y="218732"/>
                  </a:lnTo>
                  <a:lnTo>
                    <a:pt x="377228" y="218732"/>
                  </a:lnTo>
                  <a:lnTo>
                    <a:pt x="377228" y="179362"/>
                  </a:lnTo>
                  <a:lnTo>
                    <a:pt x="397078" y="179362"/>
                  </a:lnTo>
                  <a:lnTo>
                    <a:pt x="397078" y="218732"/>
                  </a:lnTo>
                  <a:lnTo>
                    <a:pt x="416941" y="218732"/>
                  </a:lnTo>
                  <a:lnTo>
                    <a:pt x="416941" y="239052"/>
                  </a:lnTo>
                  <a:lnTo>
                    <a:pt x="397078" y="239052"/>
                  </a:lnTo>
                  <a:lnTo>
                    <a:pt x="397078" y="258102"/>
                  </a:lnTo>
                  <a:lnTo>
                    <a:pt x="416941" y="258102"/>
                  </a:lnTo>
                  <a:lnTo>
                    <a:pt x="436791" y="258102"/>
                  </a:lnTo>
                  <a:lnTo>
                    <a:pt x="436791" y="218732"/>
                  </a:lnTo>
                  <a:lnTo>
                    <a:pt x="456641" y="218732"/>
                  </a:lnTo>
                  <a:lnTo>
                    <a:pt x="456641" y="159042"/>
                  </a:lnTo>
                  <a:lnTo>
                    <a:pt x="476491" y="159042"/>
                  </a:lnTo>
                  <a:lnTo>
                    <a:pt x="476491" y="179362"/>
                  </a:lnTo>
                  <a:lnTo>
                    <a:pt x="496354" y="179362"/>
                  </a:lnTo>
                  <a:lnTo>
                    <a:pt x="516204" y="179362"/>
                  </a:lnTo>
                  <a:lnTo>
                    <a:pt x="516204" y="159042"/>
                  </a:lnTo>
                  <a:close/>
                </a:path>
                <a:path w="814070" h="337819">
                  <a:moveTo>
                    <a:pt x="536054" y="59563"/>
                  </a:moveTo>
                  <a:lnTo>
                    <a:pt x="516204" y="59563"/>
                  </a:lnTo>
                  <a:lnTo>
                    <a:pt x="516204" y="79413"/>
                  </a:lnTo>
                  <a:lnTo>
                    <a:pt x="536054" y="79413"/>
                  </a:lnTo>
                  <a:lnTo>
                    <a:pt x="536054" y="59563"/>
                  </a:lnTo>
                  <a:close/>
                </a:path>
                <a:path w="814070" h="337819">
                  <a:moveTo>
                    <a:pt x="555917" y="119126"/>
                  </a:moveTo>
                  <a:lnTo>
                    <a:pt x="536054" y="119126"/>
                  </a:lnTo>
                  <a:lnTo>
                    <a:pt x="516204" y="119126"/>
                  </a:lnTo>
                  <a:lnTo>
                    <a:pt x="516204" y="138976"/>
                  </a:lnTo>
                  <a:lnTo>
                    <a:pt x="536054" y="138976"/>
                  </a:lnTo>
                  <a:lnTo>
                    <a:pt x="555917" y="138976"/>
                  </a:lnTo>
                  <a:lnTo>
                    <a:pt x="555917" y="119126"/>
                  </a:lnTo>
                  <a:close/>
                </a:path>
                <a:path w="814070" h="337819">
                  <a:moveTo>
                    <a:pt x="575767" y="138976"/>
                  </a:moveTo>
                  <a:lnTo>
                    <a:pt x="555917" y="138976"/>
                  </a:lnTo>
                  <a:lnTo>
                    <a:pt x="555917" y="158826"/>
                  </a:lnTo>
                  <a:lnTo>
                    <a:pt x="575767" y="158826"/>
                  </a:lnTo>
                  <a:lnTo>
                    <a:pt x="575767" y="138976"/>
                  </a:lnTo>
                  <a:close/>
                </a:path>
                <a:path w="814070" h="337819">
                  <a:moveTo>
                    <a:pt x="595617" y="79413"/>
                  </a:moveTo>
                  <a:lnTo>
                    <a:pt x="575767" y="79413"/>
                  </a:lnTo>
                  <a:lnTo>
                    <a:pt x="575767" y="59563"/>
                  </a:lnTo>
                  <a:lnTo>
                    <a:pt x="555917" y="59563"/>
                  </a:lnTo>
                  <a:lnTo>
                    <a:pt x="555917" y="119126"/>
                  </a:lnTo>
                  <a:lnTo>
                    <a:pt x="575767" y="119126"/>
                  </a:lnTo>
                  <a:lnTo>
                    <a:pt x="595617" y="119126"/>
                  </a:lnTo>
                  <a:lnTo>
                    <a:pt x="595617" y="79413"/>
                  </a:lnTo>
                  <a:close/>
                </a:path>
                <a:path w="814070" h="337819">
                  <a:moveTo>
                    <a:pt x="615480" y="218389"/>
                  </a:moveTo>
                  <a:lnTo>
                    <a:pt x="595617" y="218389"/>
                  </a:lnTo>
                  <a:lnTo>
                    <a:pt x="595617" y="238239"/>
                  </a:lnTo>
                  <a:lnTo>
                    <a:pt x="615480" y="238239"/>
                  </a:lnTo>
                  <a:lnTo>
                    <a:pt x="615480" y="218389"/>
                  </a:lnTo>
                  <a:close/>
                </a:path>
                <a:path w="814070" h="337819">
                  <a:moveTo>
                    <a:pt x="694893" y="218389"/>
                  </a:moveTo>
                  <a:lnTo>
                    <a:pt x="675043" y="218389"/>
                  </a:lnTo>
                  <a:lnTo>
                    <a:pt x="675043" y="238239"/>
                  </a:lnTo>
                  <a:lnTo>
                    <a:pt x="694893" y="238239"/>
                  </a:lnTo>
                  <a:lnTo>
                    <a:pt x="694893" y="218389"/>
                  </a:lnTo>
                  <a:close/>
                </a:path>
                <a:path w="814070" h="337819">
                  <a:moveTo>
                    <a:pt x="754456" y="39700"/>
                  </a:moveTo>
                  <a:lnTo>
                    <a:pt x="734593" y="39700"/>
                  </a:lnTo>
                  <a:lnTo>
                    <a:pt x="734593" y="0"/>
                  </a:lnTo>
                  <a:lnTo>
                    <a:pt x="714743" y="0"/>
                  </a:lnTo>
                  <a:lnTo>
                    <a:pt x="694893" y="0"/>
                  </a:lnTo>
                  <a:lnTo>
                    <a:pt x="694893" y="19850"/>
                  </a:lnTo>
                  <a:lnTo>
                    <a:pt x="675043" y="19850"/>
                  </a:lnTo>
                  <a:lnTo>
                    <a:pt x="675043" y="39700"/>
                  </a:lnTo>
                  <a:lnTo>
                    <a:pt x="655180" y="39700"/>
                  </a:lnTo>
                  <a:lnTo>
                    <a:pt x="635330" y="39700"/>
                  </a:lnTo>
                  <a:lnTo>
                    <a:pt x="615480" y="39700"/>
                  </a:lnTo>
                  <a:lnTo>
                    <a:pt x="595617" y="39700"/>
                  </a:lnTo>
                  <a:lnTo>
                    <a:pt x="575767" y="39700"/>
                  </a:lnTo>
                  <a:lnTo>
                    <a:pt x="575767" y="59563"/>
                  </a:lnTo>
                  <a:lnTo>
                    <a:pt x="675043" y="59563"/>
                  </a:lnTo>
                  <a:lnTo>
                    <a:pt x="675043" y="99263"/>
                  </a:lnTo>
                  <a:lnTo>
                    <a:pt x="655180" y="99263"/>
                  </a:lnTo>
                  <a:lnTo>
                    <a:pt x="655180" y="79413"/>
                  </a:lnTo>
                  <a:lnTo>
                    <a:pt x="635330" y="79413"/>
                  </a:lnTo>
                  <a:lnTo>
                    <a:pt x="615480" y="79413"/>
                  </a:lnTo>
                  <a:lnTo>
                    <a:pt x="615480" y="119126"/>
                  </a:lnTo>
                  <a:lnTo>
                    <a:pt x="635330" y="119126"/>
                  </a:lnTo>
                  <a:lnTo>
                    <a:pt x="635330" y="138976"/>
                  </a:lnTo>
                  <a:lnTo>
                    <a:pt x="655180" y="138976"/>
                  </a:lnTo>
                  <a:lnTo>
                    <a:pt x="655180" y="178689"/>
                  </a:lnTo>
                  <a:lnTo>
                    <a:pt x="675043" y="178689"/>
                  </a:lnTo>
                  <a:lnTo>
                    <a:pt x="675043" y="119126"/>
                  </a:lnTo>
                  <a:lnTo>
                    <a:pt x="694893" y="119126"/>
                  </a:lnTo>
                  <a:lnTo>
                    <a:pt x="714743" y="119126"/>
                  </a:lnTo>
                  <a:lnTo>
                    <a:pt x="714743" y="99263"/>
                  </a:lnTo>
                  <a:lnTo>
                    <a:pt x="734593" y="99263"/>
                  </a:lnTo>
                  <a:lnTo>
                    <a:pt x="734593" y="79413"/>
                  </a:lnTo>
                  <a:lnTo>
                    <a:pt x="714743" y="79413"/>
                  </a:lnTo>
                  <a:lnTo>
                    <a:pt x="694893" y="79413"/>
                  </a:lnTo>
                  <a:lnTo>
                    <a:pt x="694893" y="59563"/>
                  </a:lnTo>
                  <a:lnTo>
                    <a:pt x="714743" y="59563"/>
                  </a:lnTo>
                  <a:lnTo>
                    <a:pt x="734593" y="59563"/>
                  </a:lnTo>
                  <a:lnTo>
                    <a:pt x="754456" y="59563"/>
                  </a:lnTo>
                  <a:lnTo>
                    <a:pt x="754456" y="39700"/>
                  </a:lnTo>
                  <a:close/>
                </a:path>
                <a:path w="814070" h="337819">
                  <a:moveTo>
                    <a:pt x="794156" y="119126"/>
                  </a:moveTo>
                  <a:lnTo>
                    <a:pt x="774306" y="119126"/>
                  </a:lnTo>
                  <a:lnTo>
                    <a:pt x="774306" y="99263"/>
                  </a:lnTo>
                  <a:lnTo>
                    <a:pt x="754456" y="99263"/>
                  </a:lnTo>
                  <a:lnTo>
                    <a:pt x="754456" y="119126"/>
                  </a:lnTo>
                  <a:lnTo>
                    <a:pt x="734593" y="119126"/>
                  </a:lnTo>
                  <a:lnTo>
                    <a:pt x="714743" y="119126"/>
                  </a:lnTo>
                  <a:lnTo>
                    <a:pt x="714743" y="138976"/>
                  </a:lnTo>
                  <a:lnTo>
                    <a:pt x="734593" y="138976"/>
                  </a:lnTo>
                  <a:lnTo>
                    <a:pt x="754456" y="138976"/>
                  </a:lnTo>
                  <a:lnTo>
                    <a:pt x="774306" y="138976"/>
                  </a:lnTo>
                  <a:lnTo>
                    <a:pt x="794156" y="138976"/>
                  </a:lnTo>
                  <a:lnTo>
                    <a:pt x="794156" y="119126"/>
                  </a:lnTo>
                  <a:close/>
                </a:path>
                <a:path w="814070" h="337819">
                  <a:moveTo>
                    <a:pt x="814019" y="178689"/>
                  </a:moveTo>
                  <a:lnTo>
                    <a:pt x="794156" y="178689"/>
                  </a:lnTo>
                  <a:lnTo>
                    <a:pt x="794156" y="198539"/>
                  </a:lnTo>
                  <a:lnTo>
                    <a:pt x="814019" y="198539"/>
                  </a:lnTo>
                  <a:lnTo>
                    <a:pt x="814019" y="178689"/>
                  </a:lnTo>
                  <a:close/>
                </a:path>
                <a:path w="814070" h="337819">
                  <a:moveTo>
                    <a:pt x="814019" y="138976"/>
                  </a:moveTo>
                  <a:lnTo>
                    <a:pt x="794156" y="138976"/>
                  </a:lnTo>
                  <a:lnTo>
                    <a:pt x="794156" y="158826"/>
                  </a:lnTo>
                  <a:lnTo>
                    <a:pt x="814019" y="158826"/>
                  </a:lnTo>
                  <a:lnTo>
                    <a:pt x="814019" y="138976"/>
                  </a:lnTo>
                  <a:close/>
                </a:path>
                <a:path w="814070" h="337819">
                  <a:moveTo>
                    <a:pt x="814019" y="59563"/>
                  </a:moveTo>
                  <a:lnTo>
                    <a:pt x="794156" y="59563"/>
                  </a:lnTo>
                  <a:lnTo>
                    <a:pt x="774306" y="59563"/>
                  </a:lnTo>
                  <a:lnTo>
                    <a:pt x="774306" y="79413"/>
                  </a:lnTo>
                  <a:lnTo>
                    <a:pt x="794156" y="79413"/>
                  </a:lnTo>
                  <a:lnTo>
                    <a:pt x="794156" y="119126"/>
                  </a:lnTo>
                  <a:lnTo>
                    <a:pt x="814019" y="119126"/>
                  </a:lnTo>
                  <a:lnTo>
                    <a:pt x="814019" y="595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370679"/>
              <a:ext cx="774700" cy="654050"/>
            </a:xfrm>
            <a:custGeom>
              <a:avLst/>
              <a:gdLst/>
              <a:ahLst/>
              <a:cxnLst/>
              <a:rect l="l" t="t" r="r" b="b"/>
              <a:pathLst>
                <a:path w="774700" h="654050">
                  <a:moveTo>
                    <a:pt x="39712" y="435610"/>
                  </a:moveTo>
                  <a:lnTo>
                    <a:pt x="19850" y="435610"/>
                  </a:lnTo>
                  <a:lnTo>
                    <a:pt x="19850" y="475310"/>
                  </a:lnTo>
                  <a:lnTo>
                    <a:pt x="39712" y="475310"/>
                  </a:lnTo>
                  <a:lnTo>
                    <a:pt x="39712" y="435610"/>
                  </a:lnTo>
                  <a:close/>
                </a:path>
                <a:path w="774700" h="654050">
                  <a:moveTo>
                    <a:pt x="79413" y="594436"/>
                  </a:moveTo>
                  <a:lnTo>
                    <a:pt x="59563" y="594436"/>
                  </a:lnTo>
                  <a:lnTo>
                    <a:pt x="59563" y="574586"/>
                  </a:lnTo>
                  <a:lnTo>
                    <a:pt x="39712" y="574586"/>
                  </a:lnTo>
                  <a:lnTo>
                    <a:pt x="19850" y="574586"/>
                  </a:lnTo>
                  <a:lnTo>
                    <a:pt x="19850" y="554736"/>
                  </a:lnTo>
                  <a:lnTo>
                    <a:pt x="0" y="554736"/>
                  </a:lnTo>
                  <a:lnTo>
                    <a:pt x="0" y="653999"/>
                  </a:lnTo>
                  <a:lnTo>
                    <a:pt x="19850" y="653999"/>
                  </a:lnTo>
                  <a:lnTo>
                    <a:pt x="39712" y="653999"/>
                  </a:lnTo>
                  <a:lnTo>
                    <a:pt x="39712" y="634149"/>
                  </a:lnTo>
                  <a:lnTo>
                    <a:pt x="59563" y="634149"/>
                  </a:lnTo>
                  <a:lnTo>
                    <a:pt x="79413" y="634149"/>
                  </a:lnTo>
                  <a:lnTo>
                    <a:pt x="79413" y="594436"/>
                  </a:lnTo>
                  <a:close/>
                </a:path>
                <a:path w="774700" h="654050">
                  <a:moveTo>
                    <a:pt x="79413" y="515023"/>
                  </a:moveTo>
                  <a:lnTo>
                    <a:pt x="59563" y="515023"/>
                  </a:lnTo>
                  <a:lnTo>
                    <a:pt x="39712" y="515023"/>
                  </a:lnTo>
                  <a:lnTo>
                    <a:pt x="39712" y="495173"/>
                  </a:lnTo>
                  <a:lnTo>
                    <a:pt x="19850" y="495173"/>
                  </a:lnTo>
                  <a:lnTo>
                    <a:pt x="0" y="495173"/>
                  </a:lnTo>
                  <a:lnTo>
                    <a:pt x="0" y="534873"/>
                  </a:lnTo>
                  <a:lnTo>
                    <a:pt x="19850" y="534873"/>
                  </a:lnTo>
                  <a:lnTo>
                    <a:pt x="19850" y="554736"/>
                  </a:lnTo>
                  <a:lnTo>
                    <a:pt x="39712" y="554736"/>
                  </a:lnTo>
                  <a:lnTo>
                    <a:pt x="59563" y="554736"/>
                  </a:lnTo>
                  <a:lnTo>
                    <a:pt x="59563" y="534873"/>
                  </a:lnTo>
                  <a:lnTo>
                    <a:pt x="79413" y="534873"/>
                  </a:lnTo>
                  <a:lnTo>
                    <a:pt x="79413" y="515023"/>
                  </a:lnTo>
                  <a:close/>
                </a:path>
                <a:path w="774700" h="654050">
                  <a:moveTo>
                    <a:pt x="138976" y="594436"/>
                  </a:moveTo>
                  <a:lnTo>
                    <a:pt x="119126" y="594436"/>
                  </a:lnTo>
                  <a:lnTo>
                    <a:pt x="119126" y="574586"/>
                  </a:lnTo>
                  <a:lnTo>
                    <a:pt x="99275" y="574586"/>
                  </a:lnTo>
                  <a:lnTo>
                    <a:pt x="99275" y="554736"/>
                  </a:lnTo>
                  <a:lnTo>
                    <a:pt x="79413" y="554736"/>
                  </a:lnTo>
                  <a:lnTo>
                    <a:pt x="79413" y="594436"/>
                  </a:lnTo>
                  <a:lnTo>
                    <a:pt x="99275" y="594436"/>
                  </a:lnTo>
                  <a:lnTo>
                    <a:pt x="99275" y="614299"/>
                  </a:lnTo>
                  <a:lnTo>
                    <a:pt x="119126" y="614299"/>
                  </a:lnTo>
                  <a:lnTo>
                    <a:pt x="138976" y="614299"/>
                  </a:lnTo>
                  <a:lnTo>
                    <a:pt x="138976" y="594436"/>
                  </a:lnTo>
                  <a:close/>
                </a:path>
                <a:path w="774700" h="654050">
                  <a:moveTo>
                    <a:pt x="138976" y="554736"/>
                  </a:moveTo>
                  <a:lnTo>
                    <a:pt x="119126" y="554736"/>
                  </a:lnTo>
                  <a:lnTo>
                    <a:pt x="119126" y="574586"/>
                  </a:lnTo>
                  <a:lnTo>
                    <a:pt x="138976" y="574586"/>
                  </a:lnTo>
                  <a:lnTo>
                    <a:pt x="138976" y="554736"/>
                  </a:lnTo>
                  <a:close/>
                </a:path>
                <a:path w="774700" h="654050">
                  <a:moveTo>
                    <a:pt x="158838" y="574586"/>
                  </a:moveTo>
                  <a:lnTo>
                    <a:pt x="138976" y="574586"/>
                  </a:lnTo>
                  <a:lnTo>
                    <a:pt x="138976" y="594436"/>
                  </a:lnTo>
                  <a:lnTo>
                    <a:pt x="158838" y="594436"/>
                  </a:lnTo>
                  <a:lnTo>
                    <a:pt x="158838" y="574586"/>
                  </a:lnTo>
                  <a:close/>
                </a:path>
                <a:path w="774700" h="654050">
                  <a:moveTo>
                    <a:pt x="158838" y="475310"/>
                  </a:moveTo>
                  <a:lnTo>
                    <a:pt x="138976" y="475310"/>
                  </a:lnTo>
                  <a:lnTo>
                    <a:pt x="119126" y="475310"/>
                  </a:lnTo>
                  <a:lnTo>
                    <a:pt x="119126" y="495173"/>
                  </a:lnTo>
                  <a:lnTo>
                    <a:pt x="138976" y="495173"/>
                  </a:lnTo>
                  <a:lnTo>
                    <a:pt x="138976" y="515023"/>
                  </a:lnTo>
                  <a:lnTo>
                    <a:pt x="119126" y="515023"/>
                  </a:lnTo>
                  <a:lnTo>
                    <a:pt x="119126" y="534873"/>
                  </a:lnTo>
                  <a:lnTo>
                    <a:pt x="138976" y="534873"/>
                  </a:lnTo>
                  <a:lnTo>
                    <a:pt x="158838" y="534873"/>
                  </a:lnTo>
                  <a:lnTo>
                    <a:pt x="158838" y="475310"/>
                  </a:lnTo>
                  <a:close/>
                </a:path>
                <a:path w="774700" h="654050">
                  <a:moveTo>
                    <a:pt x="178689" y="534873"/>
                  </a:moveTo>
                  <a:lnTo>
                    <a:pt x="158838" y="534873"/>
                  </a:lnTo>
                  <a:lnTo>
                    <a:pt x="158838" y="554736"/>
                  </a:lnTo>
                  <a:lnTo>
                    <a:pt x="178689" y="554736"/>
                  </a:lnTo>
                  <a:lnTo>
                    <a:pt x="178689" y="534873"/>
                  </a:lnTo>
                  <a:close/>
                </a:path>
                <a:path w="774700" h="654050">
                  <a:moveTo>
                    <a:pt x="198539" y="515023"/>
                  </a:moveTo>
                  <a:lnTo>
                    <a:pt x="178689" y="515023"/>
                  </a:lnTo>
                  <a:lnTo>
                    <a:pt x="178689" y="534873"/>
                  </a:lnTo>
                  <a:lnTo>
                    <a:pt x="198539" y="534873"/>
                  </a:lnTo>
                  <a:lnTo>
                    <a:pt x="198539" y="515023"/>
                  </a:lnTo>
                  <a:close/>
                </a:path>
                <a:path w="774700" h="654050">
                  <a:moveTo>
                    <a:pt x="218401" y="534873"/>
                  </a:moveTo>
                  <a:lnTo>
                    <a:pt x="198539" y="534873"/>
                  </a:lnTo>
                  <a:lnTo>
                    <a:pt x="198539" y="554736"/>
                  </a:lnTo>
                  <a:lnTo>
                    <a:pt x="218401" y="554736"/>
                  </a:lnTo>
                  <a:lnTo>
                    <a:pt x="218401" y="534873"/>
                  </a:lnTo>
                  <a:close/>
                </a:path>
                <a:path w="774700" h="654050">
                  <a:moveTo>
                    <a:pt x="218401" y="495173"/>
                  </a:moveTo>
                  <a:lnTo>
                    <a:pt x="198539" y="495173"/>
                  </a:lnTo>
                  <a:lnTo>
                    <a:pt x="198539" y="515023"/>
                  </a:lnTo>
                  <a:lnTo>
                    <a:pt x="218401" y="515023"/>
                  </a:lnTo>
                  <a:lnTo>
                    <a:pt x="218401" y="495173"/>
                  </a:lnTo>
                  <a:close/>
                </a:path>
                <a:path w="774700" h="654050">
                  <a:moveTo>
                    <a:pt x="218401" y="198120"/>
                  </a:moveTo>
                  <a:lnTo>
                    <a:pt x="198539" y="198120"/>
                  </a:lnTo>
                  <a:lnTo>
                    <a:pt x="198539" y="218440"/>
                  </a:lnTo>
                  <a:lnTo>
                    <a:pt x="218401" y="218440"/>
                  </a:lnTo>
                  <a:lnTo>
                    <a:pt x="218401" y="198120"/>
                  </a:lnTo>
                  <a:close/>
                </a:path>
                <a:path w="774700" h="654050">
                  <a:moveTo>
                    <a:pt x="277952" y="534873"/>
                  </a:moveTo>
                  <a:lnTo>
                    <a:pt x="258102" y="534873"/>
                  </a:lnTo>
                  <a:lnTo>
                    <a:pt x="238252" y="534873"/>
                  </a:lnTo>
                  <a:lnTo>
                    <a:pt x="238252" y="554736"/>
                  </a:lnTo>
                  <a:lnTo>
                    <a:pt x="218401" y="554736"/>
                  </a:lnTo>
                  <a:lnTo>
                    <a:pt x="218401" y="574586"/>
                  </a:lnTo>
                  <a:lnTo>
                    <a:pt x="238252" y="574586"/>
                  </a:lnTo>
                  <a:lnTo>
                    <a:pt x="258102" y="574586"/>
                  </a:lnTo>
                  <a:lnTo>
                    <a:pt x="258102" y="554736"/>
                  </a:lnTo>
                  <a:lnTo>
                    <a:pt x="277952" y="554736"/>
                  </a:lnTo>
                  <a:lnTo>
                    <a:pt x="277952" y="534873"/>
                  </a:lnTo>
                  <a:close/>
                </a:path>
                <a:path w="774700" h="654050">
                  <a:moveTo>
                    <a:pt x="317665" y="376047"/>
                  </a:moveTo>
                  <a:lnTo>
                    <a:pt x="297815" y="376047"/>
                  </a:lnTo>
                  <a:lnTo>
                    <a:pt x="297815" y="336334"/>
                  </a:lnTo>
                  <a:lnTo>
                    <a:pt x="277952" y="336334"/>
                  </a:lnTo>
                  <a:lnTo>
                    <a:pt x="258102" y="336334"/>
                  </a:lnTo>
                  <a:lnTo>
                    <a:pt x="238252" y="336334"/>
                  </a:lnTo>
                  <a:lnTo>
                    <a:pt x="218401" y="336334"/>
                  </a:lnTo>
                  <a:lnTo>
                    <a:pt x="218401" y="376047"/>
                  </a:lnTo>
                  <a:lnTo>
                    <a:pt x="198539" y="376047"/>
                  </a:lnTo>
                  <a:lnTo>
                    <a:pt x="198539" y="296633"/>
                  </a:lnTo>
                  <a:lnTo>
                    <a:pt x="178689" y="296633"/>
                  </a:lnTo>
                  <a:lnTo>
                    <a:pt x="178689" y="336334"/>
                  </a:lnTo>
                  <a:lnTo>
                    <a:pt x="158838" y="336334"/>
                  </a:lnTo>
                  <a:lnTo>
                    <a:pt x="158838" y="356196"/>
                  </a:lnTo>
                  <a:lnTo>
                    <a:pt x="178689" y="356196"/>
                  </a:lnTo>
                  <a:lnTo>
                    <a:pt x="178689" y="395897"/>
                  </a:lnTo>
                  <a:lnTo>
                    <a:pt x="158838" y="395897"/>
                  </a:lnTo>
                  <a:lnTo>
                    <a:pt x="158838" y="435610"/>
                  </a:lnTo>
                  <a:lnTo>
                    <a:pt x="178689" y="435610"/>
                  </a:lnTo>
                  <a:lnTo>
                    <a:pt x="178689" y="455460"/>
                  </a:lnTo>
                  <a:lnTo>
                    <a:pt x="158838" y="455460"/>
                  </a:lnTo>
                  <a:lnTo>
                    <a:pt x="158838" y="475310"/>
                  </a:lnTo>
                  <a:lnTo>
                    <a:pt x="178689" y="475310"/>
                  </a:lnTo>
                  <a:lnTo>
                    <a:pt x="178689" y="495173"/>
                  </a:lnTo>
                  <a:lnTo>
                    <a:pt x="198539" y="495173"/>
                  </a:lnTo>
                  <a:lnTo>
                    <a:pt x="198539" y="475310"/>
                  </a:lnTo>
                  <a:lnTo>
                    <a:pt x="218401" y="475310"/>
                  </a:lnTo>
                  <a:lnTo>
                    <a:pt x="218401" y="495173"/>
                  </a:lnTo>
                  <a:lnTo>
                    <a:pt x="238252" y="495173"/>
                  </a:lnTo>
                  <a:lnTo>
                    <a:pt x="238252" y="475310"/>
                  </a:lnTo>
                  <a:lnTo>
                    <a:pt x="258102" y="475310"/>
                  </a:lnTo>
                  <a:lnTo>
                    <a:pt x="277952" y="475310"/>
                  </a:lnTo>
                  <a:lnTo>
                    <a:pt x="297815" y="475310"/>
                  </a:lnTo>
                  <a:lnTo>
                    <a:pt x="297815" y="455460"/>
                  </a:lnTo>
                  <a:lnTo>
                    <a:pt x="277952" y="455460"/>
                  </a:lnTo>
                  <a:lnTo>
                    <a:pt x="277952" y="435610"/>
                  </a:lnTo>
                  <a:lnTo>
                    <a:pt x="258102" y="435610"/>
                  </a:lnTo>
                  <a:lnTo>
                    <a:pt x="258102" y="455460"/>
                  </a:lnTo>
                  <a:lnTo>
                    <a:pt x="238252" y="455460"/>
                  </a:lnTo>
                  <a:lnTo>
                    <a:pt x="238252" y="415747"/>
                  </a:lnTo>
                  <a:lnTo>
                    <a:pt x="218401" y="415747"/>
                  </a:lnTo>
                  <a:lnTo>
                    <a:pt x="218401" y="435610"/>
                  </a:lnTo>
                  <a:lnTo>
                    <a:pt x="198539" y="435610"/>
                  </a:lnTo>
                  <a:lnTo>
                    <a:pt x="198539" y="395897"/>
                  </a:lnTo>
                  <a:lnTo>
                    <a:pt x="218401" y="395897"/>
                  </a:lnTo>
                  <a:lnTo>
                    <a:pt x="238252" y="395897"/>
                  </a:lnTo>
                  <a:lnTo>
                    <a:pt x="238252" y="376047"/>
                  </a:lnTo>
                  <a:lnTo>
                    <a:pt x="258102" y="376047"/>
                  </a:lnTo>
                  <a:lnTo>
                    <a:pt x="258102" y="395897"/>
                  </a:lnTo>
                  <a:lnTo>
                    <a:pt x="277952" y="395897"/>
                  </a:lnTo>
                  <a:lnTo>
                    <a:pt x="297815" y="395897"/>
                  </a:lnTo>
                  <a:lnTo>
                    <a:pt x="317665" y="395897"/>
                  </a:lnTo>
                  <a:lnTo>
                    <a:pt x="317665" y="376047"/>
                  </a:lnTo>
                  <a:close/>
                </a:path>
                <a:path w="774700" h="654050">
                  <a:moveTo>
                    <a:pt x="337515" y="198120"/>
                  </a:moveTo>
                  <a:lnTo>
                    <a:pt x="317665" y="198120"/>
                  </a:lnTo>
                  <a:lnTo>
                    <a:pt x="317665" y="218440"/>
                  </a:lnTo>
                  <a:lnTo>
                    <a:pt x="337515" y="218440"/>
                  </a:lnTo>
                  <a:lnTo>
                    <a:pt x="337515" y="198120"/>
                  </a:lnTo>
                  <a:close/>
                </a:path>
                <a:path w="774700" h="654050">
                  <a:moveTo>
                    <a:pt x="397078" y="495173"/>
                  </a:moveTo>
                  <a:lnTo>
                    <a:pt x="377228" y="495173"/>
                  </a:lnTo>
                  <a:lnTo>
                    <a:pt x="377228" y="475310"/>
                  </a:lnTo>
                  <a:lnTo>
                    <a:pt x="357378" y="475310"/>
                  </a:lnTo>
                  <a:lnTo>
                    <a:pt x="357378" y="495173"/>
                  </a:lnTo>
                  <a:lnTo>
                    <a:pt x="337515" y="495173"/>
                  </a:lnTo>
                  <a:lnTo>
                    <a:pt x="337515" y="515023"/>
                  </a:lnTo>
                  <a:lnTo>
                    <a:pt x="337515" y="534873"/>
                  </a:lnTo>
                  <a:lnTo>
                    <a:pt x="317665" y="534873"/>
                  </a:lnTo>
                  <a:lnTo>
                    <a:pt x="317665" y="515023"/>
                  </a:lnTo>
                  <a:lnTo>
                    <a:pt x="337515" y="515023"/>
                  </a:lnTo>
                  <a:lnTo>
                    <a:pt x="337515" y="495173"/>
                  </a:lnTo>
                  <a:lnTo>
                    <a:pt x="337515" y="455460"/>
                  </a:lnTo>
                  <a:lnTo>
                    <a:pt x="317665" y="455460"/>
                  </a:lnTo>
                  <a:lnTo>
                    <a:pt x="317665" y="475310"/>
                  </a:lnTo>
                  <a:lnTo>
                    <a:pt x="297815" y="475310"/>
                  </a:lnTo>
                  <a:lnTo>
                    <a:pt x="297815" y="554736"/>
                  </a:lnTo>
                  <a:lnTo>
                    <a:pt x="317665" y="554736"/>
                  </a:lnTo>
                  <a:lnTo>
                    <a:pt x="317665" y="614299"/>
                  </a:lnTo>
                  <a:lnTo>
                    <a:pt x="337515" y="614299"/>
                  </a:lnTo>
                  <a:lnTo>
                    <a:pt x="337515" y="594436"/>
                  </a:lnTo>
                  <a:lnTo>
                    <a:pt x="357378" y="594436"/>
                  </a:lnTo>
                  <a:lnTo>
                    <a:pt x="357378" y="574586"/>
                  </a:lnTo>
                  <a:lnTo>
                    <a:pt x="337515" y="574586"/>
                  </a:lnTo>
                  <a:lnTo>
                    <a:pt x="337515" y="554736"/>
                  </a:lnTo>
                  <a:lnTo>
                    <a:pt x="357378" y="554736"/>
                  </a:lnTo>
                  <a:lnTo>
                    <a:pt x="357378" y="515023"/>
                  </a:lnTo>
                  <a:lnTo>
                    <a:pt x="377228" y="515023"/>
                  </a:lnTo>
                  <a:lnTo>
                    <a:pt x="377228" y="534873"/>
                  </a:lnTo>
                  <a:lnTo>
                    <a:pt x="397078" y="534873"/>
                  </a:lnTo>
                  <a:lnTo>
                    <a:pt x="397078" y="495173"/>
                  </a:lnTo>
                  <a:close/>
                </a:path>
                <a:path w="774700" h="654050">
                  <a:moveTo>
                    <a:pt x="397078" y="455460"/>
                  </a:moveTo>
                  <a:lnTo>
                    <a:pt x="377228" y="455460"/>
                  </a:lnTo>
                  <a:lnTo>
                    <a:pt x="377228" y="475310"/>
                  </a:lnTo>
                  <a:lnTo>
                    <a:pt x="397078" y="475310"/>
                  </a:lnTo>
                  <a:lnTo>
                    <a:pt x="397078" y="455460"/>
                  </a:lnTo>
                  <a:close/>
                </a:path>
                <a:path w="774700" h="654050">
                  <a:moveTo>
                    <a:pt x="397078" y="218440"/>
                  </a:moveTo>
                  <a:lnTo>
                    <a:pt x="377228" y="218440"/>
                  </a:lnTo>
                  <a:lnTo>
                    <a:pt x="377228" y="237490"/>
                  </a:lnTo>
                  <a:lnTo>
                    <a:pt x="397078" y="237490"/>
                  </a:lnTo>
                  <a:lnTo>
                    <a:pt x="397078" y="218440"/>
                  </a:lnTo>
                  <a:close/>
                </a:path>
                <a:path w="774700" h="654050">
                  <a:moveTo>
                    <a:pt x="456641" y="495173"/>
                  </a:moveTo>
                  <a:lnTo>
                    <a:pt x="436791" y="495173"/>
                  </a:lnTo>
                  <a:lnTo>
                    <a:pt x="436791" y="475310"/>
                  </a:lnTo>
                  <a:lnTo>
                    <a:pt x="416941" y="475310"/>
                  </a:lnTo>
                  <a:lnTo>
                    <a:pt x="416941" y="515023"/>
                  </a:lnTo>
                  <a:lnTo>
                    <a:pt x="436791" y="515023"/>
                  </a:lnTo>
                  <a:lnTo>
                    <a:pt x="456641" y="515023"/>
                  </a:lnTo>
                  <a:lnTo>
                    <a:pt x="456641" y="495173"/>
                  </a:lnTo>
                  <a:close/>
                </a:path>
                <a:path w="774700" h="654050">
                  <a:moveTo>
                    <a:pt x="456641" y="158750"/>
                  </a:moveTo>
                  <a:lnTo>
                    <a:pt x="436791" y="158750"/>
                  </a:lnTo>
                  <a:lnTo>
                    <a:pt x="416941" y="158750"/>
                  </a:lnTo>
                  <a:lnTo>
                    <a:pt x="397078" y="158750"/>
                  </a:lnTo>
                  <a:lnTo>
                    <a:pt x="397078" y="138430"/>
                  </a:lnTo>
                  <a:lnTo>
                    <a:pt x="377228" y="138430"/>
                  </a:lnTo>
                  <a:lnTo>
                    <a:pt x="377228" y="177800"/>
                  </a:lnTo>
                  <a:lnTo>
                    <a:pt x="357378" y="177800"/>
                  </a:lnTo>
                  <a:lnTo>
                    <a:pt x="357378" y="138430"/>
                  </a:lnTo>
                  <a:lnTo>
                    <a:pt x="337515" y="138430"/>
                  </a:lnTo>
                  <a:lnTo>
                    <a:pt x="337515" y="99060"/>
                  </a:lnTo>
                  <a:lnTo>
                    <a:pt x="317665" y="99060"/>
                  </a:lnTo>
                  <a:lnTo>
                    <a:pt x="317665" y="78740"/>
                  </a:lnTo>
                  <a:lnTo>
                    <a:pt x="337515" y="78740"/>
                  </a:lnTo>
                  <a:lnTo>
                    <a:pt x="337515" y="39370"/>
                  </a:lnTo>
                  <a:lnTo>
                    <a:pt x="357378" y="39370"/>
                  </a:lnTo>
                  <a:lnTo>
                    <a:pt x="357378" y="0"/>
                  </a:lnTo>
                  <a:lnTo>
                    <a:pt x="337515" y="0"/>
                  </a:lnTo>
                  <a:lnTo>
                    <a:pt x="337515" y="19050"/>
                  </a:lnTo>
                  <a:lnTo>
                    <a:pt x="317665" y="19050"/>
                  </a:lnTo>
                  <a:lnTo>
                    <a:pt x="317665" y="58420"/>
                  </a:lnTo>
                  <a:lnTo>
                    <a:pt x="297815" y="58420"/>
                  </a:lnTo>
                  <a:lnTo>
                    <a:pt x="297815" y="99060"/>
                  </a:lnTo>
                  <a:lnTo>
                    <a:pt x="277952" y="99060"/>
                  </a:lnTo>
                  <a:lnTo>
                    <a:pt x="277952" y="218440"/>
                  </a:lnTo>
                  <a:lnTo>
                    <a:pt x="297815" y="218440"/>
                  </a:lnTo>
                  <a:lnTo>
                    <a:pt x="297815" y="177800"/>
                  </a:lnTo>
                  <a:lnTo>
                    <a:pt x="317665" y="177800"/>
                  </a:lnTo>
                  <a:lnTo>
                    <a:pt x="317665" y="158750"/>
                  </a:lnTo>
                  <a:lnTo>
                    <a:pt x="297815" y="158750"/>
                  </a:lnTo>
                  <a:lnTo>
                    <a:pt x="297815" y="118110"/>
                  </a:lnTo>
                  <a:lnTo>
                    <a:pt x="317665" y="118110"/>
                  </a:lnTo>
                  <a:lnTo>
                    <a:pt x="317665" y="158750"/>
                  </a:lnTo>
                  <a:lnTo>
                    <a:pt x="337515" y="158750"/>
                  </a:lnTo>
                  <a:lnTo>
                    <a:pt x="337515" y="198120"/>
                  </a:lnTo>
                  <a:lnTo>
                    <a:pt x="357378" y="198120"/>
                  </a:lnTo>
                  <a:lnTo>
                    <a:pt x="377228" y="198120"/>
                  </a:lnTo>
                  <a:lnTo>
                    <a:pt x="397078" y="198120"/>
                  </a:lnTo>
                  <a:lnTo>
                    <a:pt x="397078" y="218440"/>
                  </a:lnTo>
                  <a:lnTo>
                    <a:pt x="416941" y="218440"/>
                  </a:lnTo>
                  <a:lnTo>
                    <a:pt x="416941" y="177800"/>
                  </a:lnTo>
                  <a:lnTo>
                    <a:pt x="436791" y="177800"/>
                  </a:lnTo>
                  <a:lnTo>
                    <a:pt x="456641" y="177800"/>
                  </a:lnTo>
                  <a:lnTo>
                    <a:pt x="456641" y="158750"/>
                  </a:lnTo>
                  <a:close/>
                </a:path>
                <a:path w="774700" h="654050">
                  <a:moveTo>
                    <a:pt x="476491" y="515023"/>
                  </a:moveTo>
                  <a:lnTo>
                    <a:pt x="456641" y="515023"/>
                  </a:lnTo>
                  <a:lnTo>
                    <a:pt x="456641" y="534873"/>
                  </a:lnTo>
                  <a:lnTo>
                    <a:pt x="476491" y="534873"/>
                  </a:lnTo>
                  <a:lnTo>
                    <a:pt x="476491" y="515023"/>
                  </a:lnTo>
                  <a:close/>
                </a:path>
                <a:path w="774700" h="654050">
                  <a:moveTo>
                    <a:pt x="476491" y="475310"/>
                  </a:moveTo>
                  <a:lnTo>
                    <a:pt x="456641" y="475310"/>
                  </a:lnTo>
                  <a:lnTo>
                    <a:pt x="456641" y="495173"/>
                  </a:lnTo>
                  <a:lnTo>
                    <a:pt x="476491" y="495173"/>
                  </a:lnTo>
                  <a:lnTo>
                    <a:pt x="476491" y="475310"/>
                  </a:lnTo>
                  <a:close/>
                </a:path>
                <a:path w="774700" h="654050">
                  <a:moveTo>
                    <a:pt x="476491" y="415747"/>
                  </a:moveTo>
                  <a:lnTo>
                    <a:pt x="456641" y="415747"/>
                  </a:lnTo>
                  <a:lnTo>
                    <a:pt x="456641" y="435610"/>
                  </a:lnTo>
                  <a:lnTo>
                    <a:pt x="476491" y="435610"/>
                  </a:lnTo>
                  <a:lnTo>
                    <a:pt x="476491" y="415747"/>
                  </a:lnTo>
                  <a:close/>
                </a:path>
                <a:path w="774700" h="654050">
                  <a:moveTo>
                    <a:pt x="536054" y="574586"/>
                  </a:moveTo>
                  <a:lnTo>
                    <a:pt x="516204" y="574586"/>
                  </a:lnTo>
                  <a:lnTo>
                    <a:pt x="516204" y="594436"/>
                  </a:lnTo>
                  <a:lnTo>
                    <a:pt x="536054" y="594436"/>
                  </a:lnTo>
                  <a:lnTo>
                    <a:pt x="536054" y="574586"/>
                  </a:lnTo>
                  <a:close/>
                </a:path>
                <a:path w="774700" h="654050">
                  <a:moveTo>
                    <a:pt x="615480" y="495173"/>
                  </a:moveTo>
                  <a:lnTo>
                    <a:pt x="595617" y="495173"/>
                  </a:lnTo>
                  <a:lnTo>
                    <a:pt x="595617" y="515023"/>
                  </a:lnTo>
                  <a:lnTo>
                    <a:pt x="615480" y="515023"/>
                  </a:lnTo>
                  <a:lnTo>
                    <a:pt x="615480" y="495173"/>
                  </a:lnTo>
                  <a:close/>
                </a:path>
                <a:path w="774700" h="654050">
                  <a:moveTo>
                    <a:pt x="635330" y="415747"/>
                  </a:moveTo>
                  <a:lnTo>
                    <a:pt x="615480" y="415747"/>
                  </a:lnTo>
                  <a:lnTo>
                    <a:pt x="615480" y="435610"/>
                  </a:lnTo>
                  <a:lnTo>
                    <a:pt x="635330" y="435610"/>
                  </a:lnTo>
                  <a:lnTo>
                    <a:pt x="635330" y="415747"/>
                  </a:lnTo>
                  <a:close/>
                </a:path>
                <a:path w="774700" h="654050">
                  <a:moveTo>
                    <a:pt x="694893" y="534873"/>
                  </a:moveTo>
                  <a:lnTo>
                    <a:pt x="675043" y="534873"/>
                  </a:lnTo>
                  <a:lnTo>
                    <a:pt x="675043" y="554736"/>
                  </a:lnTo>
                  <a:lnTo>
                    <a:pt x="694893" y="554736"/>
                  </a:lnTo>
                  <a:lnTo>
                    <a:pt x="694893" y="534873"/>
                  </a:lnTo>
                  <a:close/>
                </a:path>
                <a:path w="774700" h="654050">
                  <a:moveTo>
                    <a:pt x="734593" y="495173"/>
                  </a:moveTo>
                  <a:lnTo>
                    <a:pt x="714743" y="495173"/>
                  </a:lnTo>
                  <a:lnTo>
                    <a:pt x="694893" y="495173"/>
                  </a:lnTo>
                  <a:lnTo>
                    <a:pt x="694893" y="475310"/>
                  </a:lnTo>
                  <a:lnTo>
                    <a:pt x="675043" y="475310"/>
                  </a:lnTo>
                  <a:lnTo>
                    <a:pt x="675043" y="515023"/>
                  </a:lnTo>
                  <a:lnTo>
                    <a:pt x="694893" y="515023"/>
                  </a:lnTo>
                  <a:lnTo>
                    <a:pt x="694893" y="534873"/>
                  </a:lnTo>
                  <a:lnTo>
                    <a:pt x="714743" y="534873"/>
                  </a:lnTo>
                  <a:lnTo>
                    <a:pt x="714743" y="515023"/>
                  </a:lnTo>
                  <a:lnTo>
                    <a:pt x="734593" y="515023"/>
                  </a:lnTo>
                  <a:lnTo>
                    <a:pt x="734593" y="495173"/>
                  </a:lnTo>
                  <a:close/>
                </a:path>
                <a:path w="774700" h="654050">
                  <a:moveTo>
                    <a:pt x="774306" y="356196"/>
                  </a:moveTo>
                  <a:lnTo>
                    <a:pt x="754456" y="356196"/>
                  </a:lnTo>
                  <a:lnTo>
                    <a:pt x="754456" y="336334"/>
                  </a:lnTo>
                  <a:lnTo>
                    <a:pt x="734593" y="336334"/>
                  </a:lnTo>
                  <a:lnTo>
                    <a:pt x="714743" y="336334"/>
                  </a:lnTo>
                  <a:lnTo>
                    <a:pt x="714743" y="356196"/>
                  </a:lnTo>
                  <a:lnTo>
                    <a:pt x="694893" y="356196"/>
                  </a:lnTo>
                  <a:lnTo>
                    <a:pt x="675043" y="356196"/>
                  </a:lnTo>
                  <a:lnTo>
                    <a:pt x="675043" y="376047"/>
                  </a:lnTo>
                  <a:lnTo>
                    <a:pt x="694893" y="376047"/>
                  </a:lnTo>
                  <a:lnTo>
                    <a:pt x="714743" y="376047"/>
                  </a:lnTo>
                  <a:lnTo>
                    <a:pt x="714743" y="395897"/>
                  </a:lnTo>
                  <a:lnTo>
                    <a:pt x="734593" y="395897"/>
                  </a:lnTo>
                  <a:lnTo>
                    <a:pt x="734593" y="376047"/>
                  </a:lnTo>
                  <a:lnTo>
                    <a:pt x="754456" y="376047"/>
                  </a:lnTo>
                  <a:lnTo>
                    <a:pt x="754456" y="395897"/>
                  </a:lnTo>
                  <a:lnTo>
                    <a:pt x="734593" y="395897"/>
                  </a:lnTo>
                  <a:lnTo>
                    <a:pt x="734593" y="415747"/>
                  </a:lnTo>
                  <a:lnTo>
                    <a:pt x="714743" y="415747"/>
                  </a:lnTo>
                  <a:lnTo>
                    <a:pt x="694893" y="415747"/>
                  </a:lnTo>
                  <a:lnTo>
                    <a:pt x="694893" y="455460"/>
                  </a:lnTo>
                  <a:lnTo>
                    <a:pt x="714743" y="455460"/>
                  </a:lnTo>
                  <a:lnTo>
                    <a:pt x="714743" y="475310"/>
                  </a:lnTo>
                  <a:lnTo>
                    <a:pt x="734593" y="475310"/>
                  </a:lnTo>
                  <a:lnTo>
                    <a:pt x="734593" y="495173"/>
                  </a:lnTo>
                  <a:lnTo>
                    <a:pt x="754456" y="495173"/>
                  </a:lnTo>
                  <a:lnTo>
                    <a:pt x="754456" y="455460"/>
                  </a:lnTo>
                  <a:lnTo>
                    <a:pt x="734593" y="455460"/>
                  </a:lnTo>
                  <a:lnTo>
                    <a:pt x="734593" y="435610"/>
                  </a:lnTo>
                  <a:lnTo>
                    <a:pt x="754456" y="435610"/>
                  </a:lnTo>
                  <a:lnTo>
                    <a:pt x="754456" y="415747"/>
                  </a:lnTo>
                  <a:lnTo>
                    <a:pt x="774306" y="415747"/>
                  </a:lnTo>
                  <a:lnTo>
                    <a:pt x="774306" y="3561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5386" y="1707979"/>
              <a:ext cx="734695" cy="396240"/>
            </a:xfrm>
            <a:custGeom>
              <a:avLst/>
              <a:gdLst/>
              <a:ahLst/>
              <a:cxnLst/>
              <a:rect l="l" t="t" r="r" b="b"/>
              <a:pathLst>
                <a:path w="734695" h="396239">
                  <a:moveTo>
                    <a:pt x="19862" y="296849"/>
                  </a:moveTo>
                  <a:lnTo>
                    <a:pt x="0" y="296849"/>
                  </a:lnTo>
                  <a:lnTo>
                    <a:pt x="0" y="316699"/>
                  </a:lnTo>
                  <a:lnTo>
                    <a:pt x="19862" y="316699"/>
                  </a:lnTo>
                  <a:lnTo>
                    <a:pt x="19862" y="296849"/>
                  </a:lnTo>
                  <a:close/>
                </a:path>
                <a:path w="734695" h="396239">
                  <a:moveTo>
                    <a:pt x="59563" y="296849"/>
                  </a:moveTo>
                  <a:lnTo>
                    <a:pt x="39712" y="296849"/>
                  </a:lnTo>
                  <a:lnTo>
                    <a:pt x="39712" y="316699"/>
                  </a:lnTo>
                  <a:lnTo>
                    <a:pt x="59563" y="316699"/>
                  </a:lnTo>
                  <a:lnTo>
                    <a:pt x="59563" y="296849"/>
                  </a:lnTo>
                  <a:close/>
                </a:path>
                <a:path w="734695" h="396239">
                  <a:moveTo>
                    <a:pt x="178689" y="276999"/>
                  </a:moveTo>
                  <a:lnTo>
                    <a:pt x="158838" y="276999"/>
                  </a:lnTo>
                  <a:lnTo>
                    <a:pt x="138988" y="276999"/>
                  </a:lnTo>
                  <a:lnTo>
                    <a:pt x="138988" y="237286"/>
                  </a:lnTo>
                  <a:lnTo>
                    <a:pt x="119126" y="237286"/>
                  </a:lnTo>
                  <a:lnTo>
                    <a:pt x="119126" y="217436"/>
                  </a:lnTo>
                  <a:lnTo>
                    <a:pt x="99275" y="217436"/>
                  </a:lnTo>
                  <a:lnTo>
                    <a:pt x="99275" y="257136"/>
                  </a:lnTo>
                  <a:lnTo>
                    <a:pt x="79425" y="257136"/>
                  </a:lnTo>
                  <a:lnTo>
                    <a:pt x="79425" y="276999"/>
                  </a:lnTo>
                  <a:lnTo>
                    <a:pt x="99275" y="276999"/>
                  </a:lnTo>
                  <a:lnTo>
                    <a:pt x="99275" y="296849"/>
                  </a:lnTo>
                  <a:lnTo>
                    <a:pt x="119126" y="296849"/>
                  </a:lnTo>
                  <a:lnTo>
                    <a:pt x="138988" y="296849"/>
                  </a:lnTo>
                  <a:lnTo>
                    <a:pt x="158838" y="296849"/>
                  </a:lnTo>
                  <a:lnTo>
                    <a:pt x="178689" y="296849"/>
                  </a:lnTo>
                  <a:lnTo>
                    <a:pt x="178689" y="276999"/>
                  </a:lnTo>
                  <a:close/>
                </a:path>
                <a:path w="734695" h="396239">
                  <a:moveTo>
                    <a:pt x="198539" y="296849"/>
                  </a:moveTo>
                  <a:lnTo>
                    <a:pt x="178689" y="296849"/>
                  </a:lnTo>
                  <a:lnTo>
                    <a:pt x="178689" y="316699"/>
                  </a:lnTo>
                  <a:lnTo>
                    <a:pt x="198539" y="316699"/>
                  </a:lnTo>
                  <a:lnTo>
                    <a:pt x="198539" y="296849"/>
                  </a:lnTo>
                  <a:close/>
                </a:path>
                <a:path w="734695" h="396239">
                  <a:moveTo>
                    <a:pt x="218401" y="316699"/>
                  </a:moveTo>
                  <a:lnTo>
                    <a:pt x="198539" y="316699"/>
                  </a:lnTo>
                  <a:lnTo>
                    <a:pt x="198539" y="336550"/>
                  </a:lnTo>
                  <a:lnTo>
                    <a:pt x="218401" y="336550"/>
                  </a:lnTo>
                  <a:lnTo>
                    <a:pt x="218401" y="316699"/>
                  </a:lnTo>
                  <a:close/>
                </a:path>
                <a:path w="734695" h="396239">
                  <a:moveTo>
                    <a:pt x="238252" y="276999"/>
                  </a:moveTo>
                  <a:lnTo>
                    <a:pt x="218401" y="276999"/>
                  </a:lnTo>
                  <a:lnTo>
                    <a:pt x="218401" y="217436"/>
                  </a:lnTo>
                  <a:lnTo>
                    <a:pt x="198539" y="217436"/>
                  </a:lnTo>
                  <a:lnTo>
                    <a:pt x="198539" y="257136"/>
                  </a:lnTo>
                  <a:lnTo>
                    <a:pt x="178689" y="257136"/>
                  </a:lnTo>
                  <a:lnTo>
                    <a:pt x="178689" y="276999"/>
                  </a:lnTo>
                  <a:lnTo>
                    <a:pt x="198539" y="276999"/>
                  </a:lnTo>
                  <a:lnTo>
                    <a:pt x="198539" y="296849"/>
                  </a:lnTo>
                  <a:lnTo>
                    <a:pt x="218401" y="296849"/>
                  </a:lnTo>
                  <a:lnTo>
                    <a:pt x="238252" y="296849"/>
                  </a:lnTo>
                  <a:lnTo>
                    <a:pt x="238252" y="276999"/>
                  </a:lnTo>
                  <a:close/>
                </a:path>
                <a:path w="734695" h="396239">
                  <a:moveTo>
                    <a:pt x="258102" y="336550"/>
                  </a:moveTo>
                  <a:lnTo>
                    <a:pt x="238252" y="336550"/>
                  </a:lnTo>
                  <a:lnTo>
                    <a:pt x="238252" y="356412"/>
                  </a:lnTo>
                  <a:lnTo>
                    <a:pt x="258102" y="356412"/>
                  </a:lnTo>
                  <a:lnTo>
                    <a:pt x="258102" y="336550"/>
                  </a:lnTo>
                  <a:close/>
                </a:path>
                <a:path w="734695" h="396239">
                  <a:moveTo>
                    <a:pt x="277964" y="276999"/>
                  </a:moveTo>
                  <a:lnTo>
                    <a:pt x="258102" y="276999"/>
                  </a:lnTo>
                  <a:lnTo>
                    <a:pt x="258102" y="296849"/>
                  </a:lnTo>
                  <a:lnTo>
                    <a:pt x="277964" y="296849"/>
                  </a:lnTo>
                  <a:lnTo>
                    <a:pt x="277964" y="276999"/>
                  </a:lnTo>
                  <a:close/>
                </a:path>
                <a:path w="734695" h="396239">
                  <a:moveTo>
                    <a:pt x="516204" y="296849"/>
                  </a:moveTo>
                  <a:lnTo>
                    <a:pt x="496354" y="296849"/>
                  </a:lnTo>
                  <a:lnTo>
                    <a:pt x="496354" y="336550"/>
                  </a:lnTo>
                  <a:lnTo>
                    <a:pt x="516204" y="336550"/>
                  </a:lnTo>
                  <a:lnTo>
                    <a:pt x="516204" y="296849"/>
                  </a:lnTo>
                  <a:close/>
                </a:path>
                <a:path w="734695" h="396239">
                  <a:moveTo>
                    <a:pt x="555917" y="356412"/>
                  </a:moveTo>
                  <a:lnTo>
                    <a:pt x="536067" y="356412"/>
                  </a:lnTo>
                  <a:lnTo>
                    <a:pt x="516204" y="356412"/>
                  </a:lnTo>
                  <a:lnTo>
                    <a:pt x="516204" y="376262"/>
                  </a:lnTo>
                  <a:lnTo>
                    <a:pt x="536067" y="376262"/>
                  </a:lnTo>
                  <a:lnTo>
                    <a:pt x="536067" y="396113"/>
                  </a:lnTo>
                  <a:lnTo>
                    <a:pt x="555917" y="396113"/>
                  </a:lnTo>
                  <a:lnTo>
                    <a:pt x="555917" y="356412"/>
                  </a:lnTo>
                  <a:close/>
                </a:path>
                <a:path w="734695" h="396239">
                  <a:moveTo>
                    <a:pt x="555917" y="316699"/>
                  </a:moveTo>
                  <a:lnTo>
                    <a:pt x="536067" y="316699"/>
                  </a:lnTo>
                  <a:lnTo>
                    <a:pt x="536067" y="336550"/>
                  </a:lnTo>
                  <a:lnTo>
                    <a:pt x="555917" y="336550"/>
                  </a:lnTo>
                  <a:lnTo>
                    <a:pt x="555917" y="316699"/>
                  </a:lnTo>
                  <a:close/>
                </a:path>
                <a:path w="734695" h="396239">
                  <a:moveTo>
                    <a:pt x="615480" y="237286"/>
                  </a:moveTo>
                  <a:lnTo>
                    <a:pt x="595630" y="237286"/>
                  </a:lnTo>
                  <a:lnTo>
                    <a:pt x="595630" y="218440"/>
                  </a:lnTo>
                  <a:lnTo>
                    <a:pt x="575767" y="218440"/>
                  </a:lnTo>
                  <a:lnTo>
                    <a:pt x="555917" y="218440"/>
                  </a:lnTo>
                  <a:lnTo>
                    <a:pt x="555917" y="198132"/>
                  </a:lnTo>
                  <a:lnTo>
                    <a:pt x="575767" y="198132"/>
                  </a:lnTo>
                  <a:lnTo>
                    <a:pt x="575767" y="119380"/>
                  </a:lnTo>
                  <a:lnTo>
                    <a:pt x="595630" y="119380"/>
                  </a:lnTo>
                  <a:lnTo>
                    <a:pt x="595630" y="78740"/>
                  </a:lnTo>
                  <a:lnTo>
                    <a:pt x="575767" y="78740"/>
                  </a:lnTo>
                  <a:lnTo>
                    <a:pt x="575767" y="99060"/>
                  </a:lnTo>
                  <a:lnTo>
                    <a:pt x="555917" y="99060"/>
                  </a:lnTo>
                  <a:lnTo>
                    <a:pt x="555917" y="138430"/>
                  </a:lnTo>
                  <a:lnTo>
                    <a:pt x="536067" y="138430"/>
                  </a:lnTo>
                  <a:lnTo>
                    <a:pt x="536067" y="158750"/>
                  </a:lnTo>
                  <a:lnTo>
                    <a:pt x="555917" y="158750"/>
                  </a:lnTo>
                  <a:lnTo>
                    <a:pt x="555917" y="177800"/>
                  </a:lnTo>
                  <a:lnTo>
                    <a:pt x="536067" y="177800"/>
                  </a:lnTo>
                  <a:lnTo>
                    <a:pt x="536067" y="198132"/>
                  </a:lnTo>
                  <a:lnTo>
                    <a:pt x="516204" y="198132"/>
                  </a:lnTo>
                  <a:lnTo>
                    <a:pt x="516204" y="237490"/>
                  </a:lnTo>
                  <a:lnTo>
                    <a:pt x="496354" y="237490"/>
                  </a:lnTo>
                  <a:lnTo>
                    <a:pt x="496354" y="138430"/>
                  </a:lnTo>
                  <a:lnTo>
                    <a:pt x="516204" y="138430"/>
                  </a:lnTo>
                  <a:lnTo>
                    <a:pt x="516204" y="99060"/>
                  </a:lnTo>
                  <a:lnTo>
                    <a:pt x="496354" y="99060"/>
                  </a:lnTo>
                  <a:lnTo>
                    <a:pt x="476504" y="99060"/>
                  </a:lnTo>
                  <a:lnTo>
                    <a:pt x="476504" y="78740"/>
                  </a:lnTo>
                  <a:lnTo>
                    <a:pt x="496354" y="78740"/>
                  </a:lnTo>
                  <a:lnTo>
                    <a:pt x="496354" y="59690"/>
                  </a:lnTo>
                  <a:lnTo>
                    <a:pt x="476504" y="59690"/>
                  </a:lnTo>
                  <a:lnTo>
                    <a:pt x="476504" y="39382"/>
                  </a:lnTo>
                  <a:lnTo>
                    <a:pt x="496354" y="39382"/>
                  </a:lnTo>
                  <a:lnTo>
                    <a:pt x="516204" y="39382"/>
                  </a:lnTo>
                  <a:lnTo>
                    <a:pt x="536067" y="39382"/>
                  </a:lnTo>
                  <a:lnTo>
                    <a:pt x="555917" y="39382"/>
                  </a:lnTo>
                  <a:lnTo>
                    <a:pt x="555917" y="0"/>
                  </a:lnTo>
                  <a:lnTo>
                    <a:pt x="536067" y="0"/>
                  </a:lnTo>
                  <a:lnTo>
                    <a:pt x="516204" y="0"/>
                  </a:lnTo>
                  <a:lnTo>
                    <a:pt x="496354" y="0"/>
                  </a:lnTo>
                  <a:lnTo>
                    <a:pt x="496354" y="19050"/>
                  </a:lnTo>
                  <a:lnTo>
                    <a:pt x="476504" y="19050"/>
                  </a:lnTo>
                  <a:lnTo>
                    <a:pt x="476504" y="0"/>
                  </a:lnTo>
                  <a:lnTo>
                    <a:pt x="456641" y="0"/>
                  </a:lnTo>
                  <a:lnTo>
                    <a:pt x="456641" y="19050"/>
                  </a:lnTo>
                  <a:lnTo>
                    <a:pt x="436791" y="19050"/>
                  </a:lnTo>
                  <a:lnTo>
                    <a:pt x="436791" y="39382"/>
                  </a:lnTo>
                  <a:lnTo>
                    <a:pt x="416941" y="39382"/>
                  </a:lnTo>
                  <a:lnTo>
                    <a:pt x="397078" y="39382"/>
                  </a:lnTo>
                  <a:lnTo>
                    <a:pt x="397078" y="59690"/>
                  </a:lnTo>
                  <a:lnTo>
                    <a:pt x="416941" y="59690"/>
                  </a:lnTo>
                  <a:lnTo>
                    <a:pt x="416941" y="78740"/>
                  </a:lnTo>
                  <a:lnTo>
                    <a:pt x="436791" y="78740"/>
                  </a:lnTo>
                  <a:lnTo>
                    <a:pt x="436791" y="59690"/>
                  </a:lnTo>
                  <a:lnTo>
                    <a:pt x="456641" y="59690"/>
                  </a:lnTo>
                  <a:lnTo>
                    <a:pt x="456641" y="119380"/>
                  </a:lnTo>
                  <a:lnTo>
                    <a:pt x="436791" y="119380"/>
                  </a:lnTo>
                  <a:lnTo>
                    <a:pt x="436791" y="99060"/>
                  </a:lnTo>
                  <a:lnTo>
                    <a:pt x="416941" y="99060"/>
                  </a:lnTo>
                  <a:lnTo>
                    <a:pt x="416941" y="119380"/>
                  </a:lnTo>
                  <a:lnTo>
                    <a:pt x="397078" y="119380"/>
                  </a:lnTo>
                  <a:lnTo>
                    <a:pt x="397078" y="138430"/>
                  </a:lnTo>
                  <a:lnTo>
                    <a:pt x="416941" y="138430"/>
                  </a:lnTo>
                  <a:lnTo>
                    <a:pt x="416941" y="158750"/>
                  </a:lnTo>
                  <a:lnTo>
                    <a:pt x="397078" y="158750"/>
                  </a:lnTo>
                  <a:lnTo>
                    <a:pt x="397078" y="177800"/>
                  </a:lnTo>
                  <a:lnTo>
                    <a:pt x="416941" y="177800"/>
                  </a:lnTo>
                  <a:lnTo>
                    <a:pt x="416941" y="218440"/>
                  </a:lnTo>
                  <a:lnTo>
                    <a:pt x="397078" y="218440"/>
                  </a:lnTo>
                  <a:lnTo>
                    <a:pt x="397078" y="237490"/>
                  </a:lnTo>
                  <a:lnTo>
                    <a:pt x="377228" y="237490"/>
                  </a:lnTo>
                  <a:lnTo>
                    <a:pt x="377228" y="198132"/>
                  </a:lnTo>
                  <a:lnTo>
                    <a:pt x="357378" y="198132"/>
                  </a:lnTo>
                  <a:lnTo>
                    <a:pt x="337527" y="198132"/>
                  </a:lnTo>
                  <a:lnTo>
                    <a:pt x="337527" y="218440"/>
                  </a:lnTo>
                  <a:lnTo>
                    <a:pt x="357378" y="218440"/>
                  </a:lnTo>
                  <a:lnTo>
                    <a:pt x="357378" y="237490"/>
                  </a:lnTo>
                  <a:lnTo>
                    <a:pt x="337527" y="237490"/>
                  </a:lnTo>
                  <a:lnTo>
                    <a:pt x="337527" y="257136"/>
                  </a:lnTo>
                  <a:lnTo>
                    <a:pt x="317665" y="257136"/>
                  </a:lnTo>
                  <a:lnTo>
                    <a:pt x="317665" y="217436"/>
                  </a:lnTo>
                  <a:lnTo>
                    <a:pt x="297815" y="217436"/>
                  </a:lnTo>
                  <a:lnTo>
                    <a:pt x="277964" y="217436"/>
                  </a:lnTo>
                  <a:lnTo>
                    <a:pt x="277964" y="237286"/>
                  </a:lnTo>
                  <a:lnTo>
                    <a:pt x="297815" y="237286"/>
                  </a:lnTo>
                  <a:lnTo>
                    <a:pt x="297815" y="257136"/>
                  </a:lnTo>
                  <a:lnTo>
                    <a:pt x="277964" y="257136"/>
                  </a:lnTo>
                  <a:lnTo>
                    <a:pt x="277964" y="276999"/>
                  </a:lnTo>
                  <a:lnTo>
                    <a:pt x="297815" y="276999"/>
                  </a:lnTo>
                  <a:lnTo>
                    <a:pt x="297815" y="296849"/>
                  </a:lnTo>
                  <a:lnTo>
                    <a:pt x="277964" y="296849"/>
                  </a:lnTo>
                  <a:lnTo>
                    <a:pt x="277964" y="316699"/>
                  </a:lnTo>
                  <a:lnTo>
                    <a:pt x="297815" y="316699"/>
                  </a:lnTo>
                  <a:lnTo>
                    <a:pt x="297815" y="336550"/>
                  </a:lnTo>
                  <a:lnTo>
                    <a:pt x="317665" y="336550"/>
                  </a:lnTo>
                  <a:lnTo>
                    <a:pt x="317665" y="276999"/>
                  </a:lnTo>
                  <a:lnTo>
                    <a:pt x="337527" y="276999"/>
                  </a:lnTo>
                  <a:lnTo>
                    <a:pt x="337527" y="257810"/>
                  </a:lnTo>
                  <a:lnTo>
                    <a:pt x="357378" y="257810"/>
                  </a:lnTo>
                  <a:lnTo>
                    <a:pt x="357378" y="276999"/>
                  </a:lnTo>
                  <a:lnTo>
                    <a:pt x="337527" y="276999"/>
                  </a:lnTo>
                  <a:lnTo>
                    <a:pt x="337527" y="296849"/>
                  </a:lnTo>
                  <a:lnTo>
                    <a:pt x="357378" y="296849"/>
                  </a:lnTo>
                  <a:lnTo>
                    <a:pt x="357378" y="278130"/>
                  </a:lnTo>
                  <a:lnTo>
                    <a:pt x="377228" y="278130"/>
                  </a:lnTo>
                  <a:lnTo>
                    <a:pt x="377228" y="297180"/>
                  </a:lnTo>
                  <a:lnTo>
                    <a:pt x="357378" y="297180"/>
                  </a:lnTo>
                  <a:lnTo>
                    <a:pt x="357378" y="316699"/>
                  </a:lnTo>
                  <a:lnTo>
                    <a:pt x="337527" y="316699"/>
                  </a:lnTo>
                  <a:lnTo>
                    <a:pt x="337527" y="356412"/>
                  </a:lnTo>
                  <a:lnTo>
                    <a:pt x="357378" y="356412"/>
                  </a:lnTo>
                  <a:lnTo>
                    <a:pt x="357378" y="317500"/>
                  </a:lnTo>
                  <a:lnTo>
                    <a:pt x="377228" y="317500"/>
                  </a:lnTo>
                  <a:lnTo>
                    <a:pt x="377228" y="336550"/>
                  </a:lnTo>
                  <a:lnTo>
                    <a:pt x="397078" y="336550"/>
                  </a:lnTo>
                  <a:lnTo>
                    <a:pt x="397078" y="297180"/>
                  </a:lnTo>
                  <a:lnTo>
                    <a:pt x="416941" y="297180"/>
                  </a:lnTo>
                  <a:lnTo>
                    <a:pt x="416941" y="316699"/>
                  </a:lnTo>
                  <a:lnTo>
                    <a:pt x="436791" y="316699"/>
                  </a:lnTo>
                  <a:lnTo>
                    <a:pt x="456641" y="316699"/>
                  </a:lnTo>
                  <a:lnTo>
                    <a:pt x="456641" y="356412"/>
                  </a:lnTo>
                  <a:lnTo>
                    <a:pt x="476504" y="356412"/>
                  </a:lnTo>
                  <a:lnTo>
                    <a:pt x="496354" y="356412"/>
                  </a:lnTo>
                  <a:lnTo>
                    <a:pt x="496354" y="336550"/>
                  </a:lnTo>
                  <a:lnTo>
                    <a:pt x="476504" y="336550"/>
                  </a:lnTo>
                  <a:lnTo>
                    <a:pt x="476504" y="296849"/>
                  </a:lnTo>
                  <a:lnTo>
                    <a:pt x="456641" y="296849"/>
                  </a:lnTo>
                  <a:lnTo>
                    <a:pt x="436791" y="296849"/>
                  </a:lnTo>
                  <a:lnTo>
                    <a:pt x="416941" y="296849"/>
                  </a:lnTo>
                  <a:lnTo>
                    <a:pt x="416941" y="278130"/>
                  </a:lnTo>
                  <a:lnTo>
                    <a:pt x="397078" y="278130"/>
                  </a:lnTo>
                  <a:lnTo>
                    <a:pt x="397078" y="257810"/>
                  </a:lnTo>
                  <a:lnTo>
                    <a:pt x="416941" y="257810"/>
                  </a:lnTo>
                  <a:lnTo>
                    <a:pt x="416941" y="276999"/>
                  </a:lnTo>
                  <a:lnTo>
                    <a:pt x="436791" y="276999"/>
                  </a:lnTo>
                  <a:lnTo>
                    <a:pt x="436791" y="257136"/>
                  </a:lnTo>
                  <a:lnTo>
                    <a:pt x="416941" y="257136"/>
                  </a:lnTo>
                  <a:lnTo>
                    <a:pt x="416941" y="237490"/>
                  </a:lnTo>
                  <a:lnTo>
                    <a:pt x="436791" y="237490"/>
                  </a:lnTo>
                  <a:lnTo>
                    <a:pt x="436791" y="257136"/>
                  </a:lnTo>
                  <a:lnTo>
                    <a:pt x="456641" y="257136"/>
                  </a:lnTo>
                  <a:lnTo>
                    <a:pt x="456641" y="237286"/>
                  </a:lnTo>
                  <a:lnTo>
                    <a:pt x="436791" y="237286"/>
                  </a:lnTo>
                  <a:lnTo>
                    <a:pt x="436791" y="218440"/>
                  </a:lnTo>
                  <a:lnTo>
                    <a:pt x="456641" y="218440"/>
                  </a:lnTo>
                  <a:lnTo>
                    <a:pt x="456641" y="198132"/>
                  </a:lnTo>
                  <a:lnTo>
                    <a:pt x="476504" y="198132"/>
                  </a:lnTo>
                  <a:lnTo>
                    <a:pt x="476504" y="257136"/>
                  </a:lnTo>
                  <a:lnTo>
                    <a:pt x="456641" y="257136"/>
                  </a:lnTo>
                  <a:lnTo>
                    <a:pt x="456641" y="276999"/>
                  </a:lnTo>
                  <a:lnTo>
                    <a:pt x="476504" y="276999"/>
                  </a:lnTo>
                  <a:lnTo>
                    <a:pt x="476504" y="257810"/>
                  </a:lnTo>
                  <a:lnTo>
                    <a:pt x="496354" y="257810"/>
                  </a:lnTo>
                  <a:lnTo>
                    <a:pt x="516204" y="257810"/>
                  </a:lnTo>
                  <a:lnTo>
                    <a:pt x="516204" y="278130"/>
                  </a:lnTo>
                  <a:lnTo>
                    <a:pt x="536067" y="278130"/>
                  </a:lnTo>
                  <a:lnTo>
                    <a:pt x="536067" y="237490"/>
                  </a:lnTo>
                  <a:lnTo>
                    <a:pt x="555917" y="237490"/>
                  </a:lnTo>
                  <a:lnTo>
                    <a:pt x="555917" y="278130"/>
                  </a:lnTo>
                  <a:lnTo>
                    <a:pt x="575767" y="278130"/>
                  </a:lnTo>
                  <a:lnTo>
                    <a:pt x="595630" y="278130"/>
                  </a:lnTo>
                  <a:lnTo>
                    <a:pt x="595630" y="296849"/>
                  </a:lnTo>
                  <a:lnTo>
                    <a:pt x="615480" y="296849"/>
                  </a:lnTo>
                  <a:lnTo>
                    <a:pt x="615480" y="276999"/>
                  </a:lnTo>
                  <a:lnTo>
                    <a:pt x="595630" y="276999"/>
                  </a:lnTo>
                  <a:lnTo>
                    <a:pt x="595630" y="257810"/>
                  </a:lnTo>
                  <a:lnTo>
                    <a:pt x="575767" y="257810"/>
                  </a:lnTo>
                  <a:lnTo>
                    <a:pt x="575767" y="237490"/>
                  </a:lnTo>
                  <a:lnTo>
                    <a:pt x="595630" y="237490"/>
                  </a:lnTo>
                  <a:lnTo>
                    <a:pt x="595630" y="257136"/>
                  </a:lnTo>
                  <a:lnTo>
                    <a:pt x="615480" y="257136"/>
                  </a:lnTo>
                  <a:lnTo>
                    <a:pt x="615480" y="237286"/>
                  </a:lnTo>
                  <a:close/>
                </a:path>
                <a:path w="734695" h="396239">
                  <a:moveTo>
                    <a:pt x="714743" y="356412"/>
                  </a:moveTo>
                  <a:lnTo>
                    <a:pt x="694893" y="356412"/>
                  </a:lnTo>
                  <a:lnTo>
                    <a:pt x="694893" y="376262"/>
                  </a:lnTo>
                  <a:lnTo>
                    <a:pt x="714743" y="376262"/>
                  </a:lnTo>
                  <a:lnTo>
                    <a:pt x="714743" y="356412"/>
                  </a:lnTo>
                  <a:close/>
                </a:path>
                <a:path w="734695" h="396239">
                  <a:moveTo>
                    <a:pt x="734606" y="257136"/>
                  </a:moveTo>
                  <a:lnTo>
                    <a:pt x="714743" y="257136"/>
                  </a:lnTo>
                  <a:lnTo>
                    <a:pt x="694893" y="257136"/>
                  </a:lnTo>
                  <a:lnTo>
                    <a:pt x="694893" y="276999"/>
                  </a:lnTo>
                  <a:lnTo>
                    <a:pt x="675043" y="276999"/>
                  </a:lnTo>
                  <a:lnTo>
                    <a:pt x="675043" y="316699"/>
                  </a:lnTo>
                  <a:lnTo>
                    <a:pt x="655180" y="316699"/>
                  </a:lnTo>
                  <a:lnTo>
                    <a:pt x="655180" y="376262"/>
                  </a:lnTo>
                  <a:lnTo>
                    <a:pt x="675043" y="376262"/>
                  </a:lnTo>
                  <a:lnTo>
                    <a:pt x="675043" y="356412"/>
                  </a:lnTo>
                  <a:lnTo>
                    <a:pt x="694893" y="356412"/>
                  </a:lnTo>
                  <a:lnTo>
                    <a:pt x="694893" y="296849"/>
                  </a:lnTo>
                  <a:lnTo>
                    <a:pt x="714743" y="296849"/>
                  </a:lnTo>
                  <a:lnTo>
                    <a:pt x="714743" y="276999"/>
                  </a:lnTo>
                  <a:lnTo>
                    <a:pt x="734606" y="276999"/>
                  </a:lnTo>
                  <a:lnTo>
                    <a:pt x="734606" y="257136"/>
                  </a:lnTo>
                  <a:close/>
                </a:path>
                <a:path w="734695" h="396239">
                  <a:moveTo>
                    <a:pt x="734606" y="138010"/>
                  </a:moveTo>
                  <a:lnTo>
                    <a:pt x="714743" y="138010"/>
                  </a:lnTo>
                  <a:lnTo>
                    <a:pt x="694893" y="138010"/>
                  </a:lnTo>
                  <a:lnTo>
                    <a:pt x="694893" y="157873"/>
                  </a:lnTo>
                  <a:lnTo>
                    <a:pt x="675043" y="157873"/>
                  </a:lnTo>
                  <a:lnTo>
                    <a:pt x="675043" y="177723"/>
                  </a:lnTo>
                  <a:lnTo>
                    <a:pt x="694893" y="177723"/>
                  </a:lnTo>
                  <a:lnTo>
                    <a:pt x="694893" y="197573"/>
                  </a:lnTo>
                  <a:lnTo>
                    <a:pt x="675043" y="197573"/>
                  </a:lnTo>
                  <a:lnTo>
                    <a:pt x="675043" y="177723"/>
                  </a:lnTo>
                  <a:lnTo>
                    <a:pt x="655180" y="177723"/>
                  </a:lnTo>
                  <a:lnTo>
                    <a:pt x="655180" y="197573"/>
                  </a:lnTo>
                  <a:lnTo>
                    <a:pt x="635330" y="197573"/>
                  </a:lnTo>
                  <a:lnTo>
                    <a:pt x="635330" y="217436"/>
                  </a:lnTo>
                  <a:lnTo>
                    <a:pt x="655180" y="217436"/>
                  </a:lnTo>
                  <a:lnTo>
                    <a:pt x="655180" y="237286"/>
                  </a:lnTo>
                  <a:lnTo>
                    <a:pt x="635330" y="237286"/>
                  </a:lnTo>
                  <a:lnTo>
                    <a:pt x="635330" y="276999"/>
                  </a:lnTo>
                  <a:lnTo>
                    <a:pt x="655180" y="276999"/>
                  </a:lnTo>
                  <a:lnTo>
                    <a:pt x="655180" y="257136"/>
                  </a:lnTo>
                  <a:lnTo>
                    <a:pt x="675043" y="257136"/>
                  </a:lnTo>
                  <a:lnTo>
                    <a:pt x="675043" y="217436"/>
                  </a:lnTo>
                  <a:lnTo>
                    <a:pt x="694893" y="217436"/>
                  </a:lnTo>
                  <a:lnTo>
                    <a:pt x="714743" y="217436"/>
                  </a:lnTo>
                  <a:lnTo>
                    <a:pt x="734606" y="217436"/>
                  </a:lnTo>
                  <a:lnTo>
                    <a:pt x="734606" y="1380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370019"/>
              <a:ext cx="814069" cy="814069"/>
            </a:xfrm>
            <a:custGeom>
              <a:avLst/>
              <a:gdLst/>
              <a:ahLst/>
              <a:cxnLst/>
              <a:rect l="l" t="t" r="r" b="b"/>
              <a:pathLst>
                <a:path w="814070" h="814069">
                  <a:moveTo>
                    <a:pt x="99275" y="714222"/>
                  </a:moveTo>
                  <a:lnTo>
                    <a:pt x="39712" y="714222"/>
                  </a:lnTo>
                  <a:lnTo>
                    <a:pt x="39712" y="773785"/>
                  </a:lnTo>
                  <a:lnTo>
                    <a:pt x="99275" y="773785"/>
                  </a:lnTo>
                  <a:lnTo>
                    <a:pt x="99275" y="714222"/>
                  </a:lnTo>
                  <a:close/>
                </a:path>
                <a:path w="814070" h="814069">
                  <a:moveTo>
                    <a:pt x="99275" y="39192"/>
                  </a:moveTo>
                  <a:lnTo>
                    <a:pt x="39712" y="39192"/>
                  </a:lnTo>
                  <a:lnTo>
                    <a:pt x="39712" y="98755"/>
                  </a:lnTo>
                  <a:lnTo>
                    <a:pt x="99275" y="98755"/>
                  </a:lnTo>
                  <a:lnTo>
                    <a:pt x="99275" y="39192"/>
                  </a:lnTo>
                  <a:close/>
                </a:path>
                <a:path w="814070" h="814069">
                  <a:moveTo>
                    <a:pt x="138976" y="674370"/>
                  </a:moveTo>
                  <a:lnTo>
                    <a:pt x="0" y="674370"/>
                  </a:lnTo>
                  <a:lnTo>
                    <a:pt x="0" y="694690"/>
                  </a:lnTo>
                  <a:lnTo>
                    <a:pt x="0" y="793750"/>
                  </a:lnTo>
                  <a:lnTo>
                    <a:pt x="0" y="814070"/>
                  </a:lnTo>
                  <a:lnTo>
                    <a:pt x="138976" y="814070"/>
                  </a:lnTo>
                  <a:lnTo>
                    <a:pt x="138976" y="793750"/>
                  </a:lnTo>
                  <a:lnTo>
                    <a:pt x="19850" y="793750"/>
                  </a:lnTo>
                  <a:lnTo>
                    <a:pt x="19850" y="694690"/>
                  </a:lnTo>
                  <a:lnTo>
                    <a:pt x="119126" y="694690"/>
                  </a:lnTo>
                  <a:lnTo>
                    <a:pt x="119126" y="793635"/>
                  </a:lnTo>
                  <a:lnTo>
                    <a:pt x="138976" y="793635"/>
                  </a:lnTo>
                  <a:lnTo>
                    <a:pt x="138976" y="694690"/>
                  </a:lnTo>
                  <a:lnTo>
                    <a:pt x="138976" y="694372"/>
                  </a:lnTo>
                  <a:lnTo>
                    <a:pt x="138976" y="674370"/>
                  </a:lnTo>
                  <a:close/>
                </a:path>
                <a:path w="814070" h="814069">
                  <a:moveTo>
                    <a:pt x="138976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118110"/>
                  </a:lnTo>
                  <a:lnTo>
                    <a:pt x="0" y="138430"/>
                  </a:lnTo>
                  <a:lnTo>
                    <a:pt x="138976" y="138430"/>
                  </a:lnTo>
                  <a:lnTo>
                    <a:pt x="138976" y="118605"/>
                  </a:lnTo>
                  <a:lnTo>
                    <a:pt x="138976" y="118110"/>
                  </a:lnTo>
                  <a:lnTo>
                    <a:pt x="138976" y="19329"/>
                  </a:lnTo>
                  <a:lnTo>
                    <a:pt x="119126" y="19329"/>
                  </a:lnTo>
                  <a:lnTo>
                    <a:pt x="119126" y="118110"/>
                  </a:lnTo>
                  <a:lnTo>
                    <a:pt x="19850" y="118110"/>
                  </a:lnTo>
                  <a:lnTo>
                    <a:pt x="19850" y="19050"/>
                  </a:lnTo>
                  <a:lnTo>
                    <a:pt x="138976" y="19050"/>
                  </a:lnTo>
                  <a:lnTo>
                    <a:pt x="138976" y="0"/>
                  </a:lnTo>
                  <a:close/>
                </a:path>
                <a:path w="814070" h="814069">
                  <a:moveTo>
                    <a:pt x="178689" y="714222"/>
                  </a:moveTo>
                  <a:lnTo>
                    <a:pt x="158838" y="714222"/>
                  </a:lnTo>
                  <a:lnTo>
                    <a:pt x="158838" y="753935"/>
                  </a:lnTo>
                  <a:lnTo>
                    <a:pt x="178689" y="753935"/>
                  </a:lnTo>
                  <a:lnTo>
                    <a:pt x="178689" y="714222"/>
                  </a:lnTo>
                  <a:close/>
                </a:path>
                <a:path w="814070" h="814069">
                  <a:moveTo>
                    <a:pt x="317665" y="753935"/>
                  </a:moveTo>
                  <a:lnTo>
                    <a:pt x="297815" y="753935"/>
                  </a:lnTo>
                  <a:lnTo>
                    <a:pt x="277952" y="753935"/>
                  </a:lnTo>
                  <a:lnTo>
                    <a:pt x="277952" y="734072"/>
                  </a:lnTo>
                  <a:lnTo>
                    <a:pt x="258102" y="734072"/>
                  </a:lnTo>
                  <a:lnTo>
                    <a:pt x="238252" y="734072"/>
                  </a:lnTo>
                  <a:lnTo>
                    <a:pt x="238252" y="753935"/>
                  </a:lnTo>
                  <a:lnTo>
                    <a:pt x="258102" y="753935"/>
                  </a:lnTo>
                  <a:lnTo>
                    <a:pt x="258102" y="773785"/>
                  </a:lnTo>
                  <a:lnTo>
                    <a:pt x="238252" y="773785"/>
                  </a:lnTo>
                  <a:lnTo>
                    <a:pt x="238252" y="753935"/>
                  </a:lnTo>
                  <a:lnTo>
                    <a:pt x="218401" y="753935"/>
                  </a:lnTo>
                  <a:lnTo>
                    <a:pt x="218401" y="734072"/>
                  </a:lnTo>
                  <a:lnTo>
                    <a:pt x="238252" y="734072"/>
                  </a:lnTo>
                  <a:lnTo>
                    <a:pt x="238252" y="714222"/>
                  </a:lnTo>
                  <a:lnTo>
                    <a:pt x="218401" y="714222"/>
                  </a:lnTo>
                  <a:lnTo>
                    <a:pt x="218401" y="694372"/>
                  </a:lnTo>
                  <a:lnTo>
                    <a:pt x="238252" y="694372"/>
                  </a:lnTo>
                  <a:lnTo>
                    <a:pt x="238252" y="714222"/>
                  </a:lnTo>
                  <a:lnTo>
                    <a:pt x="258102" y="714222"/>
                  </a:lnTo>
                  <a:lnTo>
                    <a:pt x="277952" y="714222"/>
                  </a:lnTo>
                  <a:lnTo>
                    <a:pt x="277952" y="674509"/>
                  </a:lnTo>
                  <a:lnTo>
                    <a:pt x="258102" y="674509"/>
                  </a:lnTo>
                  <a:lnTo>
                    <a:pt x="258102" y="654659"/>
                  </a:lnTo>
                  <a:lnTo>
                    <a:pt x="238252" y="654659"/>
                  </a:lnTo>
                  <a:lnTo>
                    <a:pt x="238252" y="674509"/>
                  </a:lnTo>
                  <a:lnTo>
                    <a:pt x="218401" y="674509"/>
                  </a:lnTo>
                  <a:lnTo>
                    <a:pt x="198539" y="674509"/>
                  </a:lnTo>
                  <a:lnTo>
                    <a:pt x="178689" y="674509"/>
                  </a:lnTo>
                  <a:lnTo>
                    <a:pt x="178689" y="634809"/>
                  </a:lnTo>
                  <a:lnTo>
                    <a:pt x="158838" y="634809"/>
                  </a:lnTo>
                  <a:lnTo>
                    <a:pt x="158838" y="694372"/>
                  </a:lnTo>
                  <a:lnTo>
                    <a:pt x="178689" y="694372"/>
                  </a:lnTo>
                  <a:lnTo>
                    <a:pt x="198539" y="694372"/>
                  </a:lnTo>
                  <a:lnTo>
                    <a:pt x="198539" y="773785"/>
                  </a:lnTo>
                  <a:lnTo>
                    <a:pt x="218401" y="773785"/>
                  </a:lnTo>
                  <a:lnTo>
                    <a:pt x="218401" y="793635"/>
                  </a:lnTo>
                  <a:lnTo>
                    <a:pt x="198539" y="793635"/>
                  </a:lnTo>
                  <a:lnTo>
                    <a:pt x="198539" y="773785"/>
                  </a:lnTo>
                  <a:lnTo>
                    <a:pt x="178689" y="773785"/>
                  </a:lnTo>
                  <a:lnTo>
                    <a:pt x="178689" y="813498"/>
                  </a:lnTo>
                  <a:lnTo>
                    <a:pt x="198539" y="813498"/>
                  </a:lnTo>
                  <a:lnTo>
                    <a:pt x="218401" y="813498"/>
                  </a:lnTo>
                  <a:lnTo>
                    <a:pt x="238252" y="813498"/>
                  </a:lnTo>
                  <a:lnTo>
                    <a:pt x="238252" y="793635"/>
                  </a:lnTo>
                  <a:lnTo>
                    <a:pt x="258102" y="793635"/>
                  </a:lnTo>
                  <a:lnTo>
                    <a:pt x="277952" y="793635"/>
                  </a:lnTo>
                  <a:lnTo>
                    <a:pt x="277952" y="773785"/>
                  </a:lnTo>
                  <a:lnTo>
                    <a:pt x="297815" y="773785"/>
                  </a:lnTo>
                  <a:lnTo>
                    <a:pt x="317665" y="773785"/>
                  </a:lnTo>
                  <a:lnTo>
                    <a:pt x="317665" y="753935"/>
                  </a:lnTo>
                  <a:close/>
                </a:path>
                <a:path w="814070" h="814069">
                  <a:moveTo>
                    <a:pt x="317665" y="714222"/>
                  </a:moveTo>
                  <a:lnTo>
                    <a:pt x="297815" y="714222"/>
                  </a:lnTo>
                  <a:lnTo>
                    <a:pt x="277952" y="714222"/>
                  </a:lnTo>
                  <a:lnTo>
                    <a:pt x="277952" y="734072"/>
                  </a:lnTo>
                  <a:lnTo>
                    <a:pt x="297815" y="734072"/>
                  </a:lnTo>
                  <a:lnTo>
                    <a:pt x="317665" y="734072"/>
                  </a:lnTo>
                  <a:lnTo>
                    <a:pt x="317665" y="714222"/>
                  </a:lnTo>
                  <a:close/>
                </a:path>
                <a:path w="814070" h="814069">
                  <a:moveTo>
                    <a:pt x="337515" y="773785"/>
                  </a:moveTo>
                  <a:lnTo>
                    <a:pt x="317665" y="773785"/>
                  </a:lnTo>
                  <a:lnTo>
                    <a:pt x="317665" y="813498"/>
                  </a:lnTo>
                  <a:lnTo>
                    <a:pt x="337515" y="813498"/>
                  </a:lnTo>
                  <a:lnTo>
                    <a:pt x="337515" y="773785"/>
                  </a:lnTo>
                  <a:close/>
                </a:path>
                <a:path w="814070" h="814069">
                  <a:moveTo>
                    <a:pt x="377228" y="714222"/>
                  </a:moveTo>
                  <a:lnTo>
                    <a:pt x="357378" y="714222"/>
                  </a:lnTo>
                  <a:lnTo>
                    <a:pt x="357378" y="734072"/>
                  </a:lnTo>
                  <a:lnTo>
                    <a:pt x="377228" y="734072"/>
                  </a:lnTo>
                  <a:lnTo>
                    <a:pt x="377228" y="714222"/>
                  </a:lnTo>
                  <a:close/>
                </a:path>
                <a:path w="814070" h="814069">
                  <a:moveTo>
                    <a:pt x="416941" y="793635"/>
                  </a:moveTo>
                  <a:lnTo>
                    <a:pt x="397078" y="793635"/>
                  </a:lnTo>
                  <a:lnTo>
                    <a:pt x="397078" y="813498"/>
                  </a:lnTo>
                  <a:lnTo>
                    <a:pt x="416941" y="813498"/>
                  </a:lnTo>
                  <a:lnTo>
                    <a:pt x="416941" y="793635"/>
                  </a:lnTo>
                  <a:close/>
                </a:path>
                <a:path w="814070" h="814069">
                  <a:moveTo>
                    <a:pt x="416941" y="753935"/>
                  </a:moveTo>
                  <a:lnTo>
                    <a:pt x="397078" y="753935"/>
                  </a:lnTo>
                  <a:lnTo>
                    <a:pt x="397078" y="734072"/>
                  </a:lnTo>
                  <a:lnTo>
                    <a:pt x="377228" y="734072"/>
                  </a:lnTo>
                  <a:lnTo>
                    <a:pt x="377228" y="753935"/>
                  </a:lnTo>
                  <a:lnTo>
                    <a:pt x="357378" y="753935"/>
                  </a:lnTo>
                  <a:lnTo>
                    <a:pt x="337515" y="753935"/>
                  </a:lnTo>
                  <a:lnTo>
                    <a:pt x="337515" y="773785"/>
                  </a:lnTo>
                  <a:lnTo>
                    <a:pt x="357378" y="773785"/>
                  </a:lnTo>
                  <a:lnTo>
                    <a:pt x="377228" y="773785"/>
                  </a:lnTo>
                  <a:lnTo>
                    <a:pt x="397078" y="773785"/>
                  </a:lnTo>
                  <a:lnTo>
                    <a:pt x="416941" y="773785"/>
                  </a:lnTo>
                  <a:lnTo>
                    <a:pt x="416941" y="753935"/>
                  </a:lnTo>
                  <a:close/>
                </a:path>
                <a:path w="814070" h="814069">
                  <a:moveTo>
                    <a:pt x="436791" y="714222"/>
                  </a:moveTo>
                  <a:lnTo>
                    <a:pt x="416941" y="714222"/>
                  </a:lnTo>
                  <a:lnTo>
                    <a:pt x="416941" y="734072"/>
                  </a:lnTo>
                  <a:lnTo>
                    <a:pt x="436791" y="734072"/>
                  </a:lnTo>
                  <a:lnTo>
                    <a:pt x="436791" y="714222"/>
                  </a:lnTo>
                  <a:close/>
                </a:path>
                <a:path w="814070" h="814069">
                  <a:moveTo>
                    <a:pt x="456641" y="773785"/>
                  </a:moveTo>
                  <a:lnTo>
                    <a:pt x="436791" y="773785"/>
                  </a:lnTo>
                  <a:lnTo>
                    <a:pt x="436791" y="813498"/>
                  </a:lnTo>
                  <a:lnTo>
                    <a:pt x="456641" y="813498"/>
                  </a:lnTo>
                  <a:lnTo>
                    <a:pt x="456641" y="773785"/>
                  </a:lnTo>
                  <a:close/>
                </a:path>
                <a:path w="814070" h="814069">
                  <a:moveTo>
                    <a:pt x="456641" y="734072"/>
                  </a:moveTo>
                  <a:lnTo>
                    <a:pt x="436791" y="734072"/>
                  </a:lnTo>
                  <a:lnTo>
                    <a:pt x="436791" y="753935"/>
                  </a:lnTo>
                  <a:lnTo>
                    <a:pt x="456641" y="753935"/>
                  </a:lnTo>
                  <a:lnTo>
                    <a:pt x="456641" y="734072"/>
                  </a:lnTo>
                  <a:close/>
                </a:path>
                <a:path w="814070" h="814069">
                  <a:moveTo>
                    <a:pt x="476491" y="714222"/>
                  </a:moveTo>
                  <a:lnTo>
                    <a:pt x="456641" y="714222"/>
                  </a:lnTo>
                  <a:lnTo>
                    <a:pt x="456641" y="734072"/>
                  </a:lnTo>
                  <a:lnTo>
                    <a:pt x="476491" y="734072"/>
                  </a:lnTo>
                  <a:lnTo>
                    <a:pt x="476491" y="714222"/>
                  </a:lnTo>
                  <a:close/>
                </a:path>
                <a:path w="814070" h="814069">
                  <a:moveTo>
                    <a:pt x="496354" y="793635"/>
                  </a:moveTo>
                  <a:lnTo>
                    <a:pt x="476491" y="793635"/>
                  </a:lnTo>
                  <a:lnTo>
                    <a:pt x="476491" y="813498"/>
                  </a:lnTo>
                  <a:lnTo>
                    <a:pt x="496354" y="813498"/>
                  </a:lnTo>
                  <a:lnTo>
                    <a:pt x="496354" y="793635"/>
                  </a:lnTo>
                  <a:close/>
                </a:path>
                <a:path w="814070" h="814069">
                  <a:moveTo>
                    <a:pt x="536054" y="694372"/>
                  </a:moveTo>
                  <a:lnTo>
                    <a:pt x="516204" y="694372"/>
                  </a:lnTo>
                  <a:lnTo>
                    <a:pt x="516204" y="674509"/>
                  </a:lnTo>
                  <a:lnTo>
                    <a:pt x="496354" y="674509"/>
                  </a:lnTo>
                  <a:lnTo>
                    <a:pt x="476491" y="674509"/>
                  </a:lnTo>
                  <a:lnTo>
                    <a:pt x="476491" y="714222"/>
                  </a:lnTo>
                  <a:lnTo>
                    <a:pt x="496354" y="714222"/>
                  </a:lnTo>
                  <a:lnTo>
                    <a:pt x="496354" y="734072"/>
                  </a:lnTo>
                  <a:lnTo>
                    <a:pt x="476491" y="734072"/>
                  </a:lnTo>
                  <a:lnTo>
                    <a:pt x="476491" y="753935"/>
                  </a:lnTo>
                  <a:lnTo>
                    <a:pt x="456641" y="753935"/>
                  </a:lnTo>
                  <a:lnTo>
                    <a:pt x="456641" y="773785"/>
                  </a:lnTo>
                  <a:lnTo>
                    <a:pt x="476491" y="773785"/>
                  </a:lnTo>
                  <a:lnTo>
                    <a:pt x="496354" y="773785"/>
                  </a:lnTo>
                  <a:lnTo>
                    <a:pt x="496354" y="753935"/>
                  </a:lnTo>
                  <a:lnTo>
                    <a:pt x="516204" y="753935"/>
                  </a:lnTo>
                  <a:lnTo>
                    <a:pt x="516204" y="714222"/>
                  </a:lnTo>
                  <a:lnTo>
                    <a:pt x="536054" y="714222"/>
                  </a:lnTo>
                  <a:lnTo>
                    <a:pt x="536054" y="694372"/>
                  </a:lnTo>
                  <a:close/>
                </a:path>
                <a:path w="814070" h="814069">
                  <a:moveTo>
                    <a:pt x="615480" y="734072"/>
                  </a:moveTo>
                  <a:lnTo>
                    <a:pt x="595617" y="734072"/>
                  </a:lnTo>
                  <a:lnTo>
                    <a:pt x="595617" y="753935"/>
                  </a:lnTo>
                  <a:lnTo>
                    <a:pt x="575767" y="753935"/>
                  </a:lnTo>
                  <a:lnTo>
                    <a:pt x="575767" y="734072"/>
                  </a:lnTo>
                  <a:lnTo>
                    <a:pt x="595617" y="734072"/>
                  </a:lnTo>
                  <a:lnTo>
                    <a:pt x="595617" y="714222"/>
                  </a:lnTo>
                  <a:lnTo>
                    <a:pt x="575767" y="714222"/>
                  </a:lnTo>
                  <a:lnTo>
                    <a:pt x="555917" y="714222"/>
                  </a:lnTo>
                  <a:lnTo>
                    <a:pt x="536054" y="714222"/>
                  </a:lnTo>
                  <a:lnTo>
                    <a:pt x="536054" y="753935"/>
                  </a:lnTo>
                  <a:lnTo>
                    <a:pt x="516204" y="753935"/>
                  </a:lnTo>
                  <a:lnTo>
                    <a:pt x="516204" y="773785"/>
                  </a:lnTo>
                  <a:lnTo>
                    <a:pt x="496354" y="773785"/>
                  </a:lnTo>
                  <a:lnTo>
                    <a:pt x="496354" y="793635"/>
                  </a:lnTo>
                  <a:lnTo>
                    <a:pt x="516204" y="793635"/>
                  </a:lnTo>
                  <a:lnTo>
                    <a:pt x="516204" y="813498"/>
                  </a:lnTo>
                  <a:lnTo>
                    <a:pt x="536054" y="813498"/>
                  </a:lnTo>
                  <a:lnTo>
                    <a:pt x="536054" y="793635"/>
                  </a:lnTo>
                  <a:lnTo>
                    <a:pt x="555917" y="793635"/>
                  </a:lnTo>
                  <a:lnTo>
                    <a:pt x="555917" y="773785"/>
                  </a:lnTo>
                  <a:lnTo>
                    <a:pt x="575767" y="773785"/>
                  </a:lnTo>
                  <a:lnTo>
                    <a:pt x="595617" y="773785"/>
                  </a:lnTo>
                  <a:lnTo>
                    <a:pt x="615480" y="773785"/>
                  </a:lnTo>
                  <a:lnTo>
                    <a:pt x="615480" y="734072"/>
                  </a:lnTo>
                  <a:close/>
                </a:path>
                <a:path w="814070" h="814069">
                  <a:moveTo>
                    <a:pt x="655180" y="793635"/>
                  </a:moveTo>
                  <a:lnTo>
                    <a:pt x="635330" y="793635"/>
                  </a:lnTo>
                  <a:lnTo>
                    <a:pt x="615480" y="793635"/>
                  </a:lnTo>
                  <a:lnTo>
                    <a:pt x="615480" y="813498"/>
                  </a:lnTo>
                  <a:lnTo>
                    <a:pt x="635330" y="813498"/>
                  </a:lnTo>
                  <a:lnTo>
                    <a:pt x="655180" y="813498"/>
                  </a:lnTo>
                  <a:lnTo>
                    <a:pt x="655180" y="793635"/>
                  </a:lnTo>
                  <a:close/>
                </a:path>
                <a:path w="814070" h="814069">
                  <a:moveTo>
                    <a:pt x="694893" y="773785"/>
                  </a:moveTo>
                  <a:lnTo>
                    <a:pt x="675043" y="773785"/>
                  </a:lnTo>
                  <a:lnTo>
                    <a:pt x="675043" y="753935"/>
                  </a:lnTo>
                  <a:lnTo>
                    <a:pt x="655180" y="753935"/>
                  </a:lnTo>
                  <a:lnTo>
                    <a:pt x="635330" y="753935"/>
                  </a:lnTo>
                  <a:lnTo>
                    <a:pt x="635330" y="773785"/>
                  </a:lnTo>
                  <a:lnTo>
                    <a:pt x="655180" y="773785"/>
                  </a:lnTo>
                  <a:lnTo>
                    <a:pt x="655180" y="793635"/>
                  </a:lnTo>
                  <a:lnTo>
                    <a:pt x="675043" y="793635"/>
                  </a:lnTo>
                  <a:lnTo>
                    <a:pt x="694893" y="793635"/>
                  </a:lnTo>
                  <a:lnTo>
                    <a:pt x="694893" y="773785"/>
                  </a:lnTo>
                  <a:close/>
                </a:path>
                <a:path w="814070" h="814069">
                  <a:moveTo>
                    <a:pt x="694893" y="674509"/>
                  </a:moveTo>
                  <a:lnTo>
                    <a:pt x="675043" y="674509"/>
                  </a:lnTo>
                  <a:lnTo>
                    <a:pt x="675043" y="694372"/>
                  </a:lnTo>
                  <a:lnTo>
                    <a:pt x="694893" y="694372"/>
                  </a:lnTo>
                  <a:lnTo>
                    <a:pt x="694893" y="674509"/>
                  </a:lnTo>
                  <a:close/>
                </a:path>
                <a:path w="814070" h="814069">
                  <a:moveTo>
                    <a:pt x="734593" y="635000"/>
                  </a:moveTo>
                  <a:lnTo>
                    <a:pt x="635330" y="635000"/>
                  </a:lnTo>
                  <a:lnTo>
                    <a:pt x="635330" y="654050"/>
                  </a:lnTo>
                  <a:lnTo>
                    <a:pt x="635330" y="713740"/>
                  </a:lnTo>
                  <a:lnTo>
                    <a:pt x="635330" y="734060"/>
                  </a:lnTo>
                  <a:lnTo>
                    <a:pt x="734593" y="734060"/>
                  </a:lnTo>
                  <a:lnTo>
                    <a:pt x="734593" y="714222"/>
                  </a:lnTo>
                  <a:lnTo>
                    <a:pt x="734593" y="713740"/>
                  </a:lnTo>
                  <a:lnTo>
                    <a:pt x="734593" y="654659"/>
                  </a:lnTo>
                  <a:lnTo>
                    <a:pt x="714743" y="654659"/>
                  </a:lnTo>
                  <a:lnTo>
                    <a:pt x="714743" y="713740"/>
                  </a:lnTo>
                  <a:lnTo>
                    <a:pt x="655180" y="713740"/>
                  </a:lnTo>
                  <a:lnTo>
                    <a:pt x="655180" y="654050"/>
                  </a:lnTo>
                  <a:lnTo>
                    <a:pt x="734593" y="654050"/>
                  </a:lnTo>
                  <a:lnTo>
                    <a:pt x="734593" y="635000"/>
                  </a:lnTo>
                  <a:close/>
                </a:path>
                <a:path w="814070" h="814069">
                  <a:moveTo>
                    <a:pt x="774306" y="773785"/>
                  </a:moveTo>
                  <a:lnTo>
                    <a:pt x="754456" y="773785"/>
                  </a:lnTo>
                  <a:lnTo>
                    <a:pt x="754456" y="734072"/>
                  </a:lnTo>
                  <a:lnTo>
                    <a:pt x="734593" y="734072"/>
                  </a:lnTo>
                  <a:lnTo>
                    <a:pt x="734593" y="753935"/>
                  </a:lnTo>
                  <a:lnTo>
                    <a:pt x="714743" y="753935"/>
                  </a:lnTo>
                  <a:lnTo>
                    <a:pt x="714743" y="734072"/>
                  </a:lnTo>
                  <a:lnTo>
                    <a:pt x="694893" y="734072"/>
                  </a:lnTo>
                  <a:lnTo>
                    <a:pt x="694893" y="773785"/>
                  </a:lnTo>
                  <a:lnTo>
                    <a:pt x="714743" y="773785"/>
                  </a:lnTo>
                  <a:lnTo>
                    <a:pt x="714743" y="813498"/>
                  </a:lnTo>
                  <a:lnTo>
                    <a:pt x="734593" y="813498"/>
                  </a:lnTo>
                  <a:lnTo>
                    <a:pt x="754456" y="813498"/>
                  </a:lnTo>
                  <a:lnTo>
                    <a:pt x="754456" y="793635"/>
                  </a:lnTo>
                  <a:lnTo>
                    <a:pt x="774306" y="793635"/>
                  </a:lnTo>
                  <a:lnTo>
                    <a:pt x="774306" y="773785"/>
                  </a:lnTo>
                  <a:close/>
                </a:path>
                <a:path w="814070" h="814069">
                  <a:moveTo>
                    <a:pt x="774306" y="39192"/>
                  </a:moveTo>
                  <a:lnTo>
                    <a:pt x="714743" y="39192"/>
                  </a:lnTo>
                  <a:lnTo>
                    <a:pt x="714743" y="98755"/>
                  </a:lnTo>
                  <a:lnTo>
                    <a:pt x="774306" y="98755"/>
                  </a:lnTo>
                  <a:lnTo>
                    <a:pt x="774306" y="39192"/>
                  </a:lnTo>
                  <a:close/>
                </a:path>
                <a:path w="814070" h="814069">
                  <a:moveTo>
                    <a:pt x="794156" y="694372"/>
                  </a:moveTo>
                  <a:lnTo>
                    <a:pt x="774306" y="694372"/>
                  </a:lnTo>
                  <a:lnTo>
                    <a:pt x="774306" y="714222"/>
                  </a:lnTo>
                  <a:lnTo>
                    <a:pt x="794156" y="714222"/>
                  </a:lnTo>
                  <a:lnTo>
                    <a:pt x="794156" y="694372"/>
                  </a:lnTo>
                  <a:close/>
                </a:path>
                <a:path w="814070" h="814069">
                  <a:moveTo>
                    <a:pt x="814019" y="734072"/>
                  </a:moveTo>
                  <a:lnTo>
                    <a:pt x="794156" y="734072"/>
                  </a:lnTo>
                  <a:lnTo>
                    <a:pt x="774306" y="734072"/>
                  </a:lnTo>
                  <a:lnTo>
                    <a:pt x="774306" y="773785"/>
                  </a:lnTo>
                  <a:lnTo>
                    <a:pt x="794156" y="773785"/>
                  </a:lnTo>
                  <a:lnTo>
                    <a:pt x="794156" y="793635"/>
                  </a:lnTo>
                  <a:lnTo>
                    <a:pt x="814019" y="793635"/>
                  </a:lnTo>
                  <a:lnTo>
                    <a:pt x="814019" y="734072"/>
                  </a:lnTo>
                  <a:close/>
                </a:path>
                <a:path w="814070" h="814069">
                  <a:moveTo>
                    <a:pt x="814019" y="0"/>
                  </a:moveTo>
                  <a:lnTo>
                    <a:pt x="675043" y="0"/>
                  </a:lnTo>
                  <a:lnTo>
                    <a:pt x="675043" y="19050"/>
                  </a:lnTo>
                  <a:lnTo>
                    <a:pt x="675043" y="118110"/>
                  </a:lnTo>
                  <a:lnTo>
                    <a:pt x="675043" y="138430"/>
                  </a:lnTo>
                  <a:lnTo>
                    <a:pt x="814019" y="138430"/>
                  </a:lnTo>
                  <a:lnTo>
                    <a:pt x="814019" y="118605"/>
                  </a:lnTo>
                  <a:lnTo>
                    <a:pt x="814019" y="118110"/>
                  </a:lnTo>
                  <a:lnTo>
                    <a:pt x="814019" y="19329"/>
                  </a:lnTo>
                  <a:lnTo>
                    <a:pt x="794156" y="19329"/>
                  </a:lnTo>
                  <a:lnTo>
                    <a:pt x="794156" y="118110"/>
                  </a:lnTo>
                  <a:lnTo>
                    <a:pt x="694893" y="118110"/>
                  </a:lnTo>
                  <a:lnTo>
                    <a:pt x="694893" y="19050"/>
                  </a:lnTo>
                  <a:lnTo>
                    <a:pt x="814019" y="19050"/>
                  </a:lnTo>
                  <a:lnTo>
                    <a:pt x="81401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1981" y="6752419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47943" y="798288"/>
            <a:ext cx="3797935" cy="46863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R="62865" algn="ctr">
              <a:lnSpc>
                <a:spcPct val="100000"/>
              </a:lnSpc>
              <a:spcBef>
                <a:spcPts val="28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3081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https://technologystudent.com/despro_3/curve2.html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537" y="87379"/>
            <a:ext cx="10532745" cy="457200"/>
          </a:xfrm>
          <a:custGeom>
            <a:avLst/>
            <a:gdLst/>
            <a:ahLst/>
            <a:cxnLst/>
            <a:rect l="l" t="t" r="r" b="b"/>
            <a:pathLst>
              <a:path w="10532745" h="457200">
                <a:moveTo>
                  <a:pt x="10532569" y="0"/>
                </a:moveTo>
                <a:lnTo>
                  <a:pt x="0" y="0"/>
                </a:lnTo>
                <a:lnTo>
                  <a:pt x="0" y="457200"/>
                </a:lnTo>
                <a:lnTo>
                  <a:pt x="10532569" y="457200"/>
                </a:lnTo>
                <a:lnTo>
                  <a:pt x="1053256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0127" y="390023"/>
            <a:ext cx="441515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400300" algn="l"/>
              </a:tabLst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7045" y="375489"/>
            <a:ext cx="2037714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462405" algn="l"/>
              </a:tabLst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849890" y="94280"/>
            <a:ext cx="3121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CURVES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10" dirty="0"/>
              <a:t>INTERSECTION</a:t>
            </a: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542270" cy="7388859"/>
            <a:chOff x="73727" y="83569"/>
            <a:chExt cx="10542270" cy="7388859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534650" cy="7381240"/>
            </a:xfrm>
            <a:custGeom>
              <a:avLst/>
              <a:gdLst/>
              <a:ahLst/>
              <a:cxnLst/>
              <a:rect l="l" t="t" r="r" b="b"/>
              <a:pathLst>
                <a:path w="10534650" h="7381240">
                  <a:moveTo>
                    <a:pt x="0" y="0"/>
                  </a:moveTo>
                  <a:lnTo>
                    <a:pt x="10534459" y="0"/>
                  </a:lnTo>
                  <a:lnTo>
                    <a:pt x="10534459" y="7381219"/>
                  </a:lnTo>
                  <a:lnTo>
                    <a:pt x="0" y="738121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2089" y="1240588"/>
              <a:ext cx="3615690" cy="2631440"/>
            </a:xfrm>
            <a:custGeom>
              <a:avLst/>
              <a:gdLst/>
              <a:ahLst/>
              <a:cxnLst/>
              <a:rect l="l" t="t" r="r" b="b"/>
              <a:pathLst>
                <a:path w="3615690" h="2631440">
                  <a:moveTo>
                    <a:pt x="3615471" y="0"/>
                  </a:moveTo>
                  <a:lnTo>
                    <a:pt x="0" y="0"/>
                  </a:lnTo>
                  <a:lnTo>
                    <a:pt x="0" y="2631031"/>
                  </a:lnTo>
                  <a:lnTo>
                    <a:pt x="3615471" y="2631031"/>
                  </a:lnTo>
                  <a:lnTo>
                    <a:pt x="3615471" y="0"/>
                  </a:lnTo>
                  <a:close/>
                </a:path>
              </a:pathLst>
            </a:custGeom>
            <a:ln w="71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383" y="4324150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20">
                  <a:moveTo>
                    <a:pt x="1311814" y="0"/>
                  </a:moveTo>
                  <a:lnTo>
                    <a:pt x="1263723" y="865"/>
                  </a:lnTo>
                  <a:lnTo>
                    <a:pt x="1216067" y="3440"/>
                  </a:lnTo>
                  <a:lnTo>
                    <a:pt x="1168878" y="7697"/>
                  </a:lnTo>
                  <a:lnTo>
                    <a:pt x="1122183" y="13605"/>
                  </a:lnTo>
                  <a:lnTo>
                    <a:pt x="1076014" y="21135"/>
                  </a:lnTo>
                  <a:lnTo>
                    <a:pt x="1030399" y="30256"/>
                  </a:lnTo>
                  <a:lnTo>
                    <a:pt x="985369" y="40940"/>
                  </a:lnTo>
                  <a:lnTo>
                    <a:pt x="940952" y="53157"/>
                  </a:lnTo>
                  <a:lnTo>
                    <a:pt x="897179" y="66877"/>
                  </a:lnTo>
                  <a:lnTo>
                    <a:pt x="854079" y="82070"/>
                  </a:lnTo>
                  <a:lnTo>
                    <a:pt x="811683" y="98708"/>
                  </a:lnTo>
                  <a:lnTo>
                    <a:pt x="770018" y="116759"/>
                  </a:lnTo>
                  <a:lnTo>
                    <a:pt x="729116" y="136195"/>
                  </a:lnTo>
                  <a:lnTo>
                    <a:pt x="689005" y="156986"/>
                  </a:lnTo>
                  <a:lnTo>
                    <a:pt x="649716" y="179102"/>
                  </a:lnTo>
                  <a:lnTo>
                    <a:pt x="611278" y="202513"/>
                  </a:lnTo>
                  <a:lnTo>
                    <a:pt x="573720" y="227191"/>
                  </a:lnTo>
                  <a:lnTo>
                    <a:pt x="537073" y="253105"/>
                  </a:lnTo>
                  <a:lnTo>
                    <a:pt x="501366" y="280226"/>
                  </a:lnTo>
                  <a:lnTo>
                    <a:pt x="466629" y="308523"/>
                  </a:lnTo>
                  <a:lnTo>
                    <a:pt x="432890" y="337969"/>
                  </a:lnTo>
                  <a:lnTo>
                    <a:pt x="400181" y="368532"/>
                  </a:lnTo>
                  <a:lnTo>
                    <a:pt x="368530" y="400183"/>
                  </a:lnTo>
                  <a:lnTo>
                    <a:pt x="337967" y="432892"/>
                  </a:lnTo>
                  <a:lnTo>
                    <a:pt x="308522" y="466631"/>
                  </a:lnTo>
                  <a:lnTo>
                    <a:pt x="280224" y="501369"/>
                  </a:lnTo>
                  <a:lnTo>
                    <a:pt x="253104" y="537076"/>
                  </a:lnTo>
                  <a:lnTo>
                    <a:pt x="227190" y="573723"/>
                  </a:lnTo>
                  <a:lnTo>
                    <a:pt x="202512" y="611281"/>
                  </a:lnTo>
                  <a:lnTo>
                    <a:pt x="179101" y="649719"/>
                  </a:lnTo>
                  <a:lnTo>
                    <a:pt x="156985" y="689008"/>
                  </a:lnTo>
                  <a:lnTo>
                    <a:pt x="136194" y="729119"/>
                  </a:lnTo>
                  <a:lnTo>
                    <a:pt x="116758" y="770021"/>
                  </a:lnTo>
                  <a:lnTo>
                    <a:pt x="98707" y="811686"/>
                  </a:lnTo>
                  <a:lnTo>
                    <a:pt x="82070" y="854083"/>
                  </a:lnTo>
                  <a:lnTo>
                    <a:pt x="66877" y="897183"/>
                  </a:lnTo>
                  <a:lnTo>
                    <a:pt x="53157" y="940956"/>
                  </a:lnTo>
                  <a:lnTo>
                    <a:pt x="40940" y="985372"/>
                  </a:lnTo>
                  <a:lnTo>
                    <a:pt x="30256" y="1030403"/>
                  </a:lnTo>
                  <a:lnTo>
                    <a:pt x="21135" y="1076017"/>
                  </a:lnTo>
                  <a:lnTo>
                    <a:pt x="13605" y="1122187"/>
                  </a:lnTo>
                  <a:lnTo>
                    <a:pt x="7697" y="1168881"/>
                  </a:lnTo>
                  <a:lnTo>
                    <a:pt x="3440" y="1216071"/>
                  </a:lnTo>
                  <a:lnTo>
                    <a:pt x="865" y="1263727"/>
                  </a:lnTo>
                  <a:lnTo>
                    <a:pt x="0" y="1311818"/>
                  </a:lnTo>
                  <a:lnTo>
                    <a:pt x="865" y="1359910"/>
                  </a:lnTo>
                  <a:lnTo>
                    <a:pt x="3440" y="1407565"/>
                  </a:lnTo>
                  <a:lnTo>
                    <a:pt x="7697" y="1454755"/>
                  </a:lnTo>
                  <a:lnTo>
                    <a:pt x="13605" y="1501450"/>
                  </a:lnTo>
                  <a:lnTo>
                    <a:pt x="21135" y="1547619"/>
                  </a:lnTo>
                  <a:lnTo>
                    <a:pt x="30256" y="1593234"/>
                  </a:lnTo>
                  <a:lnTo>
                    <a:pt x="40940" y="1638264"/>
                  </a:lnTo>
                  <a:lnTo>
                    <a:pt x="53157" y="1682681"/>
                  </a:lnTo>
                  <a:lnTo>
                    <a:pt x="66877" y="1726454"/>
                  </a:lnTo>
                  <a:lnTo>
                    <a:pt x="82070" y="1769554"/>
                  </a:lnTo>
                  <a:lnTo>
                    <a:pt x="98707" y="1811951"/>
                  </a:lnTo>
                  <a:lnTo>
                    <a:pt x="116758" y="1853615"/>
                  </a:lnTo>
                  <a:lnTo>
                    <a:pt x="136194" y="1894518"/>
                  </a:lnTo>
                  <a:lnTo>
                    <a:pt x="156985" y="1934629"/>
                  </a:lnTo>
                  <a:lnTo>
                    <a:pt x="179101" y="1973918"/>
                  </a:lnTo>
                  <a:lnTo>
                    <a:pt x="202512" y="2012356"/>
                  </a:lnTo>
                  <a:lnTo>
                    <a:pt x="227190" y="2049914"/>
                  </a:lnTo>
                  <a:lnTo>
                    <a:pt x="253104" y="2086561"/>
                  </a:lnTo>
                  <a:lnTo>
                    <a:pt x="280224" y="2122268"/>
                  </a:lnTo>
                  <a:lnTo>
                    <a:pt x="308522" y="2157006"/>
                  </a:lnTo>
                  <a:lnTo>
                    <a:pt x="337967" y="2190744"/>
                  </a:lnTo>
                  <a:lnTo>
                    <a:pt x="368530" y="2223454"/>
                  </a:lnTo>
                  <a:lnTo>
                    <a:pt x="400181" y="2255105"/>
                  </a:lnTo>
                  <a:lnTo>
                    <a:pt x="432890" y="2285668"/>
                  </a:lnTo>
                  <a:lnTo>
                    <a:pt x="466629" y="2315113"/>
                  </a:lnTo>
                  <a:lnTo>
                    <a:pt x="501366" y="2343411"/>
                  </a:lnTo>
                  <a:lnTo>
                    <a:pt x="537073" y="2370532"/>
                  </a:lnTo>
                  <a:lnTo>
                    <a:pt x="573720" y="2396446"/>
                  </a:lnTo>
                  <a:lnTo>
                    <a:pt x="611278" y="2421123"/>
                  </a:lnTo>
                  <a:lnTo>
                    <a:pt x="649716" y="2444535"/>
                  </a:lnTo>
                  <a:lnTo>
                    <a:pt x="689005" y="2466651"/>
                  </a:lnTo>
                  <a:lnTo>
                    <a:pt x="729116" y="2487442"/>
                  </a:lnTo>
                  <a:lnTo>
                    <a:pt x="770018" y="2506877"/>
                  </a:lnTo>
                  <a:lnTo>
                    <a:pt x="811683" y="2524929"/>
                  </a:lnTo>
                  <a:lnTo>
                    <a:pt x="854079" y="2541566"/>
                  </a:lnTo>
                  <a:lnTo>
                    <a:pt x="897179" y="2556759"/>
                  </a:lnTo>
                  <a:lnTo>
                    <a:pt x="940952" y="2570479"/>
                  </a:lnTo>
                  <a:lnTo>
                    <a:pt x="985369" y="2582696"/>
                  </a:lnTo>
                  <a:lnTo>
                    <a:pt x="1030399" y="2593380"/>
                  </a:lnTo>
                  <a:lnTo>
                    <a:pt x="1076014" y="2602501"/>
                  </a:lnTo>
                  <a:lnTo>
                    <a:pt x="1122183" y="2610031"/>
                  </a:lnTo>
                  <a:lnTo>
                    <a:pt x="1168878" y="2615939"/>
                  </a:lnTo>
                  <a:lnTo>
                    <a:pt x="1216067" y="2620196"/>
                  </a:lnTo>
                  <a:lnTo>
                    <a:pt x="1263723" y="2622771"/>
                  </a:lnTo>
                  <a:lnTo>
                    <a:pt x="1311814" y="2623637"/>
                  </a:lnTo>
                  <a:lnTo>
                    <a:pt x="1359906" y="2622771"/>
                  </a:lnTo>
                  <a:lnTo>
                    <a:pt x="1407562" y="2620196"/>
                  </a:lnTo>
                  <a:lnTo>
                    <a:pt x="1454752" y="2615939"/>
                  </a:lnTo>
                  <a:lnTo>
                    <a:pt x="1501447" y="2610031"/>
                  </a:lnTo>
                  <a:lnTo>
                    <a:pt x="1547616" y="2602501"/>
                  </a:lnTo>
                  <a:lnTo>
                    <a:pt x="1593231" y="2593380"/>
                  </a:lnTo>
                  <a:lnTo>
                    <a:pt x="1638262" y="2582696"/>
                  </a:lnTo>
                  <a:lnTo>
                    <a:pt x="1682679" y="2570479"/>
                  </a:lnTo>
                  <a:lnTo>
                    <a:pt x="1726452" y="2556759"/>
                  </a:lnTo>
                  <a:lnTo>
                    <a:pt x="1769552" y="2541566"/>
                  </a:lnTo>
                  <a:lnTo>
                    <a:pt x="1811949" y="2524929"/>
                  </a:lnTo>
                  <a:lnTo>
                    <a:pt x="1853613" y="2506877"/>
                  </a:lnTo>
                  <a:lnTo>
                    <a:pt x="1894516" y="2487442"/>
                  </a:lnTo>
                  <a:lnTo>
                    <a:pt x="1934626" y="2466651"/>
                  </a:lnTo>
                  <a:lnTo>
                    <a:pt x="1973916" y="2444535"/>
                  </a:lnTo>
                  <a:lnTo>
                    <a:pt x="2012354" y="2421123"/>
                  </a:lnTo>
                  <a:lnTo>
                    <a:pt x="2049911" y="2396446"/>
                  </a:lnTo>
                  <a:lnTo>
                    <a:pt x="2086559" y="2370532"/>
                  </a:lnTo>
                  <a:lnTo>
                    <a:pt x="2122266" y="2343411"/>
                  </a:lnTo>
                  <a:lnTo>
                    <a:pt x="2157004" y="2315113"/>
                  </a:lnTo>
                  <a:lnTo>
                    <a:pt x="2190742" y="2285668"/>
                  </a:lnTo>
                  <a:lnTo>
                    <a:pt x="2223452" y="2255105"/>
                  </a:lnTo>
                  <a:lnTo>
                    <a:pt x="2255103" y="2223454"/>
                  </a:lnTo>
                  <a:lnTo>
                    <a:pt x="2285666" y="2190744"/>
                  </a:lnTo>
                  <a:lnTo>
                    <a:pt x="2315111" y="2157006"/>
                  </a:lnTo>
                  <a:lnTo>
                    <a:pt x="2343408" y="2122268"/>
                  </a:lnTo>
                  <a:lnTo>
                    <a:pt x="2370529" y="2086561"/>
                  </a:lnTo>
                  <a:lnTo>
                    <a:pt x="2396443" y="2049914"/>
                  </a:lnTo>
                  <a:lnTo>
                    <a:pt x="2421120" y="2012356"/>
                  </a:lnTo>
                  <a:lnTo>
                    <a:pt x="2444532" y="1973918"/>
                  </a:lnTo>
                  <a:lnTo>
                    <a:pt x="2466648" y="1934629"/>
                  </a:lnTo>
                  <a:lnTo>
                    <a:pt x="2487438" y="1894518"/>
                  </a:lnTo>
                  <a:lnTo>
                    <a:pt x="2506874" y="1853615"/>
                  </a:lnTo>
                  <a:lnTo>
                    <a:pt x="2524925" y="1811951"/>
                  </a:lnTo>
                  <a:lnTo>
                    <a:pt x="2541563" y="1769554"/>
                  </a:lnTo>
                  <a:lnTo>
                    <a:pt x="2556756" y="1726454"/>
                  </a:lnTo>
                  <a:lnTo>
                    <a:pt x="2570476" y="1682681"/>
                  </a:lnTo>
                  <a:lnTo>
                    <a:pt x="2582692" y="1638264"/>
                  </a:lnTo>
                  <a:lnTo>
                    <a:pt x="2593376" y="1593234"/>
                  </a:lnTo>
                  <a:lnTo>
                    <a:pt x="2602498" y="1547619"/>
                  </a:lnTo>
                  <a:lnTo>
                    <a:pt x="2610027" y="1501450"/>
                  </a:lnTo>
                  <a:lnTo>
                    <a:pt x="2615935" y="1454755"/>
                  </a:lnTo>
                  <a:lnTo>
                    <a:pt x="2620192" y="1407565"/>
                  </a:lnTo>
                  <a:lnTo>
                    <a:pt x="2622768" y="1359910"/>
                  </a:lnTo>
                  <a:lnTo>
                    <a:pt x="2623633" y="1311818"/>
                  </a:lnTo>
                  <a:lnTo>
                    <a:pt x="2622768" y="1263727"/>
                  </a:lnTo>
                  <a:lnTo>
                    <a:pt x="2620192" y="1216071"/>
                  </a:lnTo>
                  <a:lnTo>
                    <a:pt x="2615935" y="1168881"/>
                  </a:lnTo>
                  <a:lnTo>
                    <a:pt x="2610027" y="1122187"/>
                  </a:lnTo>
                  <a:lnTo>
                    <a:pt x="2602498" y="1076017"/>
                  </a:lnTo>
                  <a:lnTo>
                    <a:pt x="2593376" y="1030403"/>
                  </a:lnTo>
                  <a:lnTo>
                    <a:pt x="2582692" y="985372"/>
                  </a:lnTo>
                  <a:lnTo>
                    <a:pt x="2570476" y="940956"/>
                  </a:lnTo>
                  <a:lnTo>
                    <a:pt x="2556756" y="897183"/>
                  </a:lnTo>
                  <a:lnTo>
                    <a:pt x="2541563" y="854083"/>
                  </a:lnTo>
                  <a:lnTo>
                    <a:pt x="2524925" y="811686"/>
                  </a:lnTo>
                  <a:lnTo>
                    <a:pt x="2506874" y="770021"/>
                  </a:lnTo>
                  <a:lnTo>
                    <a:pt x="2487438" y="729119"/>
                  </a:lnTo>
                  <a:lnTo>
                    <a:pt x="2466648" y="689008"/>
                  </a:lnTo>
                  <a:lnTo>
                    <a:pt x="2444532" y="649719"/>
                  </a:lnTo>
                  <a:lnTo>
                    <a:pt x="2421120" y="611281"/>
                  </a:lnTo>
                  <a:lnTo>
                    <a:pt x="2396443" y="573723"/>
                  </a:lnTo>
                  <a:lnTo>
                    <a:pt x="2370529" y="537076"/>
                  </a:lnTo>
                  <a:lnTo>
                    <a:pt x="2343408" y="501369"/>
                  </a:lnTo>
                  <a:lnTo>
                    <a:pt x="2315111" y="466631"/>
                  </a:lnTo>
                  <a:lnTo>
                    <a:pt x="2285666" y="432892"/>
                  </a:lnTo>
                  <a:lnTo>
                    <a:pt x="2255103" y="400183"/>
                  </a:lnTo>
                  <a:lnTo>
                    <a:pt x="2223452" y="368532"/>
                  </a:lnTo>
                  <a:lnTo>
                    <a:pt x="2190742" y="337969"/>
                  </a:lnTo>
                  <a:lnTo>
                    <a:pt x="2157004" y="308523"/>
                  </a:lnTo>
                  <a:lnTo>
                    <a:pt x="2122266" y="280226"/>
                  </a:lnTo>
                  <a:lnTo>
                    <a:pt x="2086559" y="253105"/>
                  </a:lnTo>
                  <a:lnTo>
                    <a:pt x="2049911" y="227191"/>
                  </a:lnTo>
                  <a:lnTo>
                    <a:pt x="2012354" y="202513"/>
                  </a:lnTo>
                  <a:lnTo>
                    <a:pt x="1973916" y="179102"/>
                  </a:lnTo>
                  <a:lnTo>
                    <a:pt x="1934626" y="156986"/>
                  </a:lnTo>
                  <a:lnTo>
                    <a:pt x="1894516" y="136195"/>
                  </a:lnTo>
                  <a:lnTo>
                    <a:pt x="1853613" y="116759"/>
                  </a:lnTo>
                  <a:lnTo>
                    <a:pt x="1811949" y="98708"/>
                  </a:lnTo>
                  <a:lnTo>
                    <a:pt x="1769552" y="82070"/>
                  </a:lnTo>
                  <a:lnTo>
                    <a:pt x="1726452" y="66877"/>
                  </a:lnTo>
                  <a:lnTo>
                    <a:pt x="1682679" y="53157"/>
                  </a:lnTo>
                  <a:lnTo>
                    <a:pt x="1638262" y="40940"/>
                  </a:lnTo>
                  <a:lnTo>
                    <a:pt x="1593231" y="30256"/>
                  </a:lnTo>
                  <a:lnTo>
                    <a:pt x="1547616" y="21135"/>
                  </a:lnTo>
                  <a:lnTo>
                    <a:pt x="1501447" y="13605"/>
                  </a:lnTo>
                  <a:lnTo>
                    <a:pt x="1454752" y="7697"/>
                  </a:lnTo>
                  <a:lnTo>
                    <a:pt x="1407562" y="3440"/>
                  </a:lnTo>
                  <a:lnTo>
                    <a:pt x="1359906" y="865"/>
                  </a:lnTo>
                  <a:lnTo>
                    <a:pt x="1311814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383" y="4324150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20">
                  <a:moveTo>
                    <a:pt x="1311814" y="0"/>
                  </a:moveTo>
                  <a:lnTo>
                    <a:pt x="1263723" y="865"/>
                  </a:lnTo>
                  <a:lnTo>
                    <a:pt x="1216067" y="3440"/>
                  </a:lnTo>
                  <a:lnTo>
                    <a:pt x="1168878" y="7697"/>
                  </a:lnTo>
                  <a:lnTo>
                    <a:pt x="1122183" y="13605"/>
                  </a:lnTo>
                  <a:lnTo>
                    <a:pt x="1076014" y="21135"/>
                  </a:lnTo>
                  <a:lnTo>
                    <a:pt x="1030399" y="30256"/>
                  </a:lnTo>
                  <a:lnTo>
                    <a:pt x="985369" y="40940"/>
                  </a:lnTo>
                  <a:lnTo>
                    <a:pt x="940952" y="53157"/>
                  </a:lnTo>
                  <a:lnTo>
                    <a:pt x="897179" y="66877"/>
                  </a:lnTo>
                  <a:lnTo>
                    <a:pt x="854079" y="82070"/>
                  </a:lnTo>
                  <a:lnTo>
                    <a:pt x="811683" y="98708"/>
                  </a:lnTo>
                  <a:lnTo>
                    <a:pt x="770018" y="116759"/>
                  </a:lnTo>
                  <a:lnTo>
                    <a:pt x="729116" y="136195"/>
                  </a:lnTo>
                  <a:lnTo>
                    <a:pt x="689005" y="156986"/>
                  </a:lnTo>
                  <a:lnTo>
                    <a:pt x="649716" y="179102"/>
                  </a:lnTo>
                  <a:lnTo>
                    <a:pt x="611278" y="202513"/>
                  </a:lnTo>
                  <a:lnTo>
                    <a:pt x="573720" y="227191"/>
                  </a:lnTo>
                  <a:lnTo>
                    <a:pt x="537073" y="253105"/>
                  </a:lnTo>
                  <a:lnTo>
                    <a:pt x="501366" y="280226"/>
                  </a:lnTo>
                  <a:lnTo>
                    <a:pt x="466629" y="308523"/>
                  </a:lnTo>
                  <a:lnTo>
                    <a:pt x="432890" y="337969"/>
                  </a:lnTo>
                  <a:lnTo>
                    <a:pt x="400181" y="368532"/>
                  </a:lnTo>
                  <a:lnTo>
                    <a:pt x="368530" y="400183"/>
                  </a:lnTo>
                  <a:lnTo>
                    <a:pt x="337967" y="432892"/>
                  </a:lnTo>
                  <a:lnTo>
                    <a:pt x="308522" y="466631"/>
                  </a:lnTo>
                  <a:lnTo>
                    <a:pt x="280224" y="501369"/>
                  </a:lnTo>
                  <a:lnTo>
                    <a:pt x="253104" y="537076"/>
                  </a:lnTo>
                  <a:lnTo>
                    <a:pt x="227190" y="573723"/>
                  </a:lnTo>
                  <a:lnTo>
                    <a:pt x="202512" y="611281"/>
                  </a:lnTo>
                  <a:lnTo>
                    <a:pt x="179101" y="649719"/>
                  </a:lnTo>
                  <a:lnTo>
                    <a:pt x="156985" y="689008"/>
                  </a:lnTo>
                  <a:lnTo>
                    <a:pt x="136194" y="729119"/>
                  </a:lnTo>
                  <a:lnTo>
                    <a:pt x="116758" y="770021"/>
                  </a:lnTo>
                  <a:lnTo>
                    <a:pt x="98707" y="811686"/>
                  </a:lnTo>
                  <a:lnTo>
                    <a:pt x="82070" y="854083"/>
                  </a:lnTo>
                  <a:lnTo>
                    <a:pt x="66877" y="897183"/>
                  </a:lnTo>
                  <a:lnTo>
                    <a:pt x="53157" y="940956"/>
                  </a:lnTo>
                  <a:lnTo>
                    <a:pt x="40940" y="985372"/>
                  </a:lnTo>
                  <a:lnTo>
                    <a:pt x="30256" y="1030403"/>
                  </a:lnTo>
                  <a:lnTo>
                    <a:pt x="21135" y="1076017"/>
                  </a:lnTo>
                  <a:lnTo>
                    <a:pt x="13605" y="1122187"/>
                  </a:lnTo>
                  <a:lnTo>
                    <a:pt x="7697" y="1168881"/>
                  </a:lnTo>
                  <a:lnTo>
                    <a:pt x="3440" y="1216071"/>
                  </a:lnTo>
                  <a:lnTo>
                    <a:pt x="865" y="1263727"/>
                  </a:lnTo>
                  <a:lnTo>
                    <a:pt x="0" y="1311818"/>
                  </a:lnTo>
                  <a:lnTo>
                    <a:pt x="865" y="1359910"/>
                  </a:lnTo>
                  <a:lnTo>
                    <a:pt x="3440" y="1407565"/>
                  </a:lnTo>
                  <a:lnTo>
                    <a:pt x="7697" y="1454755"/>
                  </a:lnTo>
                  <a:lnTo>
                    <a:pt x="13605" y="1501450"/>
                  </a:lnTo>
                  <a:lnTo>
                    <a:pt x="21135" y="1547619"/>
                  </a:lnTo>
                  <a:lnTo>
                    <a:pt x="30256" y="1593234"/>
                  </a:lnTo>
                  <a:lnTo>
                    <a:pt x="40940" y="1638264"/>
                  </a:lnTo>
                  <a:lnTo>
                    <a:pt x="53157" y="1682681"/>
                  </a:lnTo>
                  <a:lnTo>
                    <a:pt x="66877" y="1726454"/>
                  </a:lnTo>
                  <a:lnTo>
                    <a:pt x="82070" y="1769554"/>
                  </a:lnTo>
                  <a:lnTo>
                    <a:pt x="98707" y="1811951"/>
                  </a:lnTo>
                  <a:lnTo>
                    <a:pt x="116758" y="1853615"/>
                  </a:lnTo>
                  <a:lnTo>
                    <a:pt x="136194" y="1894518"/>
                  </a:lnTo>
                  <a:lnTo>
                    <a:pt x="156985" y="1934629"/>
                  </a:lnTo>
                  <a:lnTo>
                    <a:pt x="179101" y="1973918"/>
                  </a:lnTo>
                  <a:lnTo>
                    <a:pt x="202512" y="2012356"/>
                  </a:lnTo>
                  <a:lnTo>
                    <a:pt x="227190" y="2049914"/>
                  </a:lnTo>
                  <a:lnTo>
                    <a:pt x="253104" y="2086561"/>
                  </a:lnTo>
                  <a:lnTo>
                    <a:pt x="280224" y="2122268"/>
                  </a:lnTo>
                  <a:lnTo>
                    <a:pt x="308522" y="2157006"/>
                  </a:lnTo>
                  <a:lnTo>
                    <a:pt x="337967" y="2190744"/>
                  </a:lnTo>
                  <a:lnTo>
                    <a:pt x="368530" y="2223454"/>
                  </a:lnTo>
                  <a:lnTo>
                    <a:pt x="400181" y="2255105"/>
                  </a:lnTo>
                  <a:lnTo>
                    <a:pt x="432890" y="2285668"/>
                  </a:lnTo>
                  <a:lnTo>
                    <a:pt x="466629" y="2315113"/>
                  </a:lnTo>
                  <a:lnTo>
                    <a:pt x="501366" y="2343411"/>
                  </a:lnTo>
                  <a:lnTo>
                    <a:pt x="537073" y="2370532"/>
                  </a:lnTo>
                  <a:lnTo>
                    <a:pt x="573720" y="2396446"/>
                  </a:lnTo>
                  <a:lnTo>
                    <a:pt x="611278" y="2421123"/>
                  </a:lnTo>
                  <a:lnTo>
                    <a:pt x="649716" y="2444535"/>
                  </a:lnTo>
                  <a:lnTo>
                    <a:pt x="689005" y="2466651"/>
                  </a:lnTo>
                  <a:lnTo>
                    <a:pt x="729116" y="2487442"/>
                  </a:lnTo>
                  <a:lnTo>
                    <a:pt x="770018" y="2506877"/>
                  </a:lnTo>
                  <a:lnTo>
                    <a:pt x="811683" y="2524929"/>
                  </a:lnTo>
                  <a:lnTo>
                    <a:pt x="854079" y="2541566"/>
                  </a:lnTo>
                  <a:lnTo>
                    <a:pt x="897179" y="2556759"/>
                  </a:lnTo>
                  <a:lnTo>
                    <a:pt x="940952" y="2570479"/>
                  </a:lnTo>
                  <a:lnTo>
                    <a:pt x="985369" y="2582696"/>
                  </a:lnTo>
                  <a:lnTo>
                    <a:pt x="1030399" y="2593380"/>
                  </a:lnTo>
                  <a:lnTo>
                    <a:pt x="1076014" y="2602501"/>
                  </a:lnTo>
                  <a:lnTo>
                    <a:pt x="1122183" y="2610031"/>
                  </a:lnTo>
                  <a:lnTo>
                    <a:pt x="1168878" y="2615939"/>
                  </a:lnTo>
                  <a:lnTo>
                    <a:pt x="1216067" y="2620196"/>
                  </a:lnTo>
                  <a:lnTo>
                    <a:pt x="1263723" y="2622771"/>
                  </a:lnTo>
                  <a:lnTo>
                    <a:pt x="1311814" y="2623637"/>
                  </a:lnTo>
                  <a:lnTo>
                    <a:pt x="1359906" y="2622771"/>
                  </a:lnTo>
                  <a:lnTo>
                    <a:pt x="1407562" y="2620196"/>
                  </a:lnTo>
                  <a:lnTo>
                    <a:pt x="1454752" y="2615939"/>
                  </a:lnTo>
                  <a:lnTo>
                    <a:pt x="1501447" y="2610031"/>
                  </a:lnTo>
                  <a:lnTo>
                    <a:pt x="1547616" y="2602501"/>
                  </a:lnTo>
                  <a:lnTo>
                    <a:pt x="1593231" y="2593380"/>
                  </a:lnTo>
                  <a:lnTo>
                    <a:pt x="1638262" y="2582696"/>
                  </a:lnTo>
                  <a:lnTo>
                    <a:pt x="1682679" y="2570479"/>
                  </a:lnTo>
                  <a:lnTo>
                    <a:pt x="1726452" y="2556759"/>
                  </a:lnTo>
                  <a:lnTo>
                    <a:pt x="1769552" y="2541566"/>
                  </a:lnTo>
                  <a:lnTo>
                    <a:pt x="1811949" y="2524929"/>
                  </a:lnTo>
                  <a:lnTo>
                    <a:pt x="1853613" y="2506877"/>
                  </a:lnTo>
                  <a:lnTo>
                    <a:pt x="1894516" y="2487442"/>
                  </a:lnTo>
                  <a:lnTo>
                    <a:pt x="1934626" y="2466651"/>
                  </a:lnTo>
                  <a:lnTo>
                    <a:pt x="1973916" y="2444535"/>
                  </a:lnTo>
                  <a:lnTo>
                    <a:pt x="2012354" y="2421123"/>
                  </a:lnTo>
                  <a:lnTo>
                    <a:pt x="2049911" y="2396446"/>
                  </a:lnTo>
                  <a:lnTo>
                    <a:pt x="2086559" y="2370532"/>
                  </a:lnTo>
                  <a:lnTo>
                    <a:pt x="2122266" y="2343411"/>
                  </a:lnTo>
                  <a:lnTo>
                    <a:pt x="2157004" y="2315113"/>
                  </a:lnTo>
                  <a:lnTo>
                    <a:pt x="2190742" y="2285668"/>
                  </a:lnTo>
                  <a:lnTo>
                    <a:pt x="2223452" y="2255105"/>
                  </a:lnTo>
                  <a:lnTo>
                    <a:pt x="2255103" y="2223454"/>
                  </a:lnTo>
                  <a:lnTo>
                    <a:pt x="2285666" y="2190744"/>
                  </a:lnTo>
                  <a:lnTo>
                    <a:pt x="2315111" y="2157006"/>
                  </a:lnTo>
                  <a:lnTo>
                    <a:pt x="2343408" y="2122268"/>
                  </a:lnTo>
                  <a:lnTo>
                    <a:pt x="2370529" y="2086561"/>
                  </a:lnTo>
                  <a:lnTo>
                    <a:pt x="2396443" y="2049914"/>
                  </a:lnTo>
                  <a:lnTo>
                    <a:pt x="2421120" y="2012356"/>
                  </a:lnTo>
                  <a:lnTo>
                    <a:pt x="2444532" y="1973918"/>
                  </a:lnTo>
                  <a:lnTo>
                    <a:pt x="2466648" y="1934629"/>
                  </a:lnTo>
                  <a:lnTo>
                    <a:pt x="2487438" y="1894518"/>
                  </a:lnTo>
                  <a:lnTo>
                    <a:pt x="2506874" y="1853615"/>
                  </a:lnTo>
                  <a:lnTo>
                    <a:pt x="2524925" y="1811951"/>
                  </a:lnTo>
                  <a:lnTo>
                    <a:pt x="2541563" y="1769554"/>
                  </a:lnTo>
                  <a:lnTo>
                    <a:pt x="2556756" y="1726454"/>
                  </a:lnTo>
                  <a:lnTo>
                    <a:pt x="2570476" y="1682681"/>
                  </a:lnTo>
                  <a:lnTo>
                    <a:pt x="2582692" y="1638264"/>
                  </a:lnTo>
                  <a:lnTo>
                    <a:pt x="2593376" y="1593234"/>
                  </a:lnTo>
                  <a:lnTo>
                    <a:pt x="2602498" y="1547619"/>
                  </a:lnTo>
                  <a:lnTo>
                    <a:pt x="2610027" y="1501450"/>
                  </a:lnTo>
                  <a:lnTo>
                    <a:pt x="2615935" y="1454755"/>
                  </a:lnTo>
                  <a:lnTo>
                    <a:pt x="2620192" y="1407565"/>
                  </a:lnTo>
                  <a:lnTo>
                    <a:pt x="2622768" y="1359910"/>
                  </a:lnTo>
                  <a:lnTo>
                    <a:pt x="2623633" y="1311818"/>
                  </a:lnTo>
                  <a:lnTo>
                    <a:pt x="2622768" y="1263727"/>
                  </a:lnTo>
                  <a:lnTo>
                    <a:pt x="2620192" y="1216071"/>
                  </a:lnTo>
                  <a:lnTo>
                    <a:pt x="2615935" y="1168881"/>
                  </a:lnTo>
                  <a:lnTo>
                    <a:pt x="2610027" y="1122187"/>
                  </a:lnTo>
                  <a:lnTo>
                    <a:pt x="2602498" y="1076017"/>
                  </a:lnTo>
                  <a:lnTo>
                    <a:pt x="2593376" y="1030403"/>
                  </a:lnTo>
                  <a:lnTo>
                    <a:pt x="2582692" y="985372"/>
                  </a:lnTo>
                  <a:lnTo>
                    <a:pt x="2570476" y="940956"/>
                  </a:lnTo>
                  <a:lnTo>
                    <a:pt x="2556756" y="897183"/>
                  </a:lnTo>
                  <a:lnTo>
                    <a:pt x="2541563" y="854083"/>
                  </a:lnTo>
                  <a:lnTo>
                    <a:pt x="2524925" y="811686"/>
                  </a:lnTo>
                  <a:lnTo>
                    <a:pt x="2506874" y="770021"/>
                  </a:lnTo>
                  <a:lnTo>
                    <a:pt x="2487438" y="729119"/>
                  </a:lnTo>
                  <a:lnTo>
                    <a:pt x="2466648" y="689008"/>
                  </a:lnTo>
                  <a:lnTo>
                    <a:pt x="2444532" y="649719"/>
                  </a:lnTo>
                  <a:lnTo>
                    <a:pt x="2421120" y="611281"/>
                  </a:lnTo>
                  <a:lnTo>
                    <a:pt x="2396443" y="573723"/>
                  </a:lnTo>
                  <a:lnTo>
                    <a:pt x="2370529" y="537076"/>
                  </a:lnTo>
                  <a:lnTo>
                    <a:pt x="2343408" y="501369"/>
                  </a:lnTo>
                  <a:lnTo>
                    <a:pt x="2315111" y="466631"/>
                  </a:lnTo>
                  <a:lnTo>
                    <a:pt x="2285666" y="432892"/>
                  </a:lnTo>
                  <a:lnTo>
                    <a:pt x="2255103" y="400183"/>
                  </a:lnTo>
                  <a:lnTo>
                    <a:pt x="2223452" y="368532"/>
                  </a:lnTo>
                  <a:lnTo>
                    <a:pt x="2190742" y="337969"/>
                  </a:lnTo>
                  <a:lnTo>
                    <a:pt x="2157004" y="308523"/>
                  </a:lnTo>
                  <a:lnTo>
                    <a:pt x="2122266" y="280226"/>
                  </a:lnTo>
                  <a:lnTo>
                    <a:pt x="2086559" y="253105"/>
                  </a:lnTo>
                  <a:lnTo>
                    <a:pt x="2049911" y="227191"/>
                  </a:lnTo>
                  <a:lnTo>
                    <a:pt x="2012354" y="202513"/>
                  </a:lnTo>
                  <a:lnTo>
                    <a:pt x="1973916" y="179102"/>
                  </a:lnTo>
                  <a:lnTo>
                    <a:pt x="1934626" y="156986"/>
                  </a:lnTo>
                  <a:lnTo>
                    <a:pt x="1894516" y="136195"/>
                  </a:lnTo>
                  <a:lnTo>
                    <a:pt x="1853613" y="116759"/>
                  </a:lnTo>
                  <a:lnTo>
                    <a:pt x="1811949" y="98708"/>
                  </a:lnTo>
                  <a:lnTo>
                    <a:pt x="1769552" y="82070"/>
                  </a:lnTo>
                  <a:lnTo>
                    <a:pt x="1726452" y="66877"/>
                  </a:lnTo>
                  <a:lnTo>
                    <a:pt x="1682679" y="53157"/>
                  </a:lnTo>
                  <a:lnTo>
                    <a:pt x="1638262" y="40940"/>
                  </a:lnTo>
                  <a:lnTo>
                    <a:pt x="1593231" y="30256"/>
                  </a:lnTo>
                  <a:lnTo>
                    <a:pt x="1547616" y="21135"/>
                  </a:lnTo>
                  <a:lnTo>
                    <a:pt x="1501447" y="13605"/>
                  </a:lnTo>
                  <a:lnTo>
                    <a:pt x="1454752" y="7697"/>
                  </a:lnTo>
                  <a:lnTo>
                    <a:pt x="1407562" y="3440"/>
                  </a:lnTo>
                  <a:lnTo>
                    <a:pt x="1359906" y="865"/>
                  </a:lnTo>
                  <a:lnTo>
                    <a:pt x="131181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3383" y="4324150"/>
              <a:ext cx="2623633" cy="2126275"/>
            </a:xfrm>
            <a:prstGeom prst="rect">
              <a:avLst/>
            </a:prstGeom>
          </p:spPr>
        </p:pic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383" y="1240588"/>
              <a:ext cx="6644640" cy="5210175"/>
            </a:xfrm>
            <a:custGeom>
              <a:avLst/>
              <a:gdLst/>
              <a:ahLst/>
              <a:cxnLst/>
              <a:rect l="l" t="t" r="r" b="b"/>
              <a:pathLst>
                <a:path w="6644640" h="5210175">
                  <a:moveTo>
                    <a:pt x="1311814" y="3083561"/>
                  </a:moveTo>
                  <a:lnTo>
                    <a:pt x="1263723" y="3084426"/>
                  </a:lnTo>
                  <a:lnTo>
                    <a:pt x="1216067" y="3087002"/>
                  </a:lnTo>
                  <a:lnTo>
                    <a:pt x="1168878" y="3091258"/>
                  </a:lnTo>
                  <a:lnTo>
                    <a:pt x="1122183" y="3097166"/>
                  </a:lnTo>
                  <a:lnTo>
                    <a:pt x="1076014" y="3104696"/>
                  </a:lnTo>
                  <a:lnTo>
                    <a:pt x="1030399" y="3113818"/>
                  </a:lnTo>
                  <a:lnTo>
                    <a:pt x="985369" y="3124502"/>
                  </a:lnTo>
                  <a:lnTo>
                    <a:pt x="940952" y="3136718"/>
                  </a:lnTo>
                  <a:lnTo>
                    <a:pt x="897179" y="3150438"/>
                  </a:lnTo>
                  <a:lnTo>
                    <a:pt x="854079" y="3165632"/>
                  </a:lnTo>
                  <a:lnTo>
                    <a:pt x="811683" y="3182269"/>
                  </a:lnTo>
                  <a:lnTo>
                    <a:pt x="770018" y="3200320"/>
                  </a:lnTo>
                  <a:lnTo>
                    <a:pt x="729116" y="3219756"/>
                  </a:lnTo>
                  <a:lnTo>
                    <a:pt x="689005" y="3240547"/>
                  </a:lnTo>
                  <a:lnTo>
                    <a:pt x="649716" y="3262663"/>
                  </a:lnTo>
                  <a:lnTo>
                    <a:pt x="611278" y="3286075"/>
                  </a:lnTo>
                  <a:lnTo>
                    <a:pt x="573720" y="3310752"/>
                  </a:lnTo>
                  <a:lnTo>
                    <a:pt x="537073" y="3336666"/>
                  </a:lnTo>
                  <a:lnTo>
                    <a:pt x="501366" y="3363787"/>
                  </a:lnTo>
                  <a:lnTo>
                    <a:pt x="466629" y="3392085"/>
                  </a:lnTo>
                  <a:lnTo>
                    <a:pt x="432890" y="3421530"/>
                  </a:lnTo>
                  <a:lnTo>
                    <a:pt x="400181" y="3452093"/>
                  </a:lnTo>
                  <a:lnTo>
                    <a:pt x="368530" y="3483744"/>
                  </a:lnTo>
                  <a:lnTo>
                    <a:pt x="337967" y="3516454"/>
                  </a:lnTo>
                  <a:lnTo>
                    <a:pt x="308522" y="3550192"/>
                  </a:lnTo>
                  <a:lnTo>
                    <a:pt x="280224" y="3584930"/>
                  </a:lnTo>
                  <a:lnTo>
                    <a:pt x="253104" y="3620637"/>
                  </a:lnTo>
                  <a:lnTo>
                    <a:pt x="227190" y="3657284"/>
                  </a:lnTo>
                  <a:lnTo>
                    <a:pt x="202512" y="3694842"/>
                  </a:lnTo>
                  <a:lnTo>
                    <a:pt x="179101" y="3733280"/>
                  </a:lnTo>
                  <a:lnTo>
                    <a:pt x="156985" y="3772569"/>
                  </a:lnTo>
                  <a:lnTo>
                    <a:pt x="136194" y="3812680"/>
                  </a:lnTo>
                  <a:lnTo>
                    <a:pt x="116758" y="3853583"/>
                  </a:lnTo>
                  <a:lnTo>
                    <a:pt x="98707" y="3895247"/>
                  </a:lnTo>
                  <a:lnTo>
                    <a:pt x="82070" y="3937644"/>
                  </a:lnTo>
                  <a:lnTo>
                    <a:pt x="66877" y="3980744"/>
                  </a:lnTo>
                  <a:lnTo>
                    <a:pt x="53157" y="4024517"/>
                  </a:lnTo>
                  <a:lnTo>
                    <a:pt x="40940" y="4068933"/>
                  </a:lnTo>
                  <a:lnTo>
                    <a:pt x="30256" y="4113964"/>
                  </a:lnTo>
                  <a:lnTo>
                    <a:pt x="21135" y="4159579"/>
                  </a:lnTo>
                  <a:lnTo>
                    <a:pt x="13605" y="4205748"/>
                  </a:lnTo>
                  <a:lnTo>
                    <a:pt x="7697" y="4252443"/>
                  </a:lnTo>
                  <a:lnTo>
                    <a:pt x="3440" y="4299632"/>
                  </a:lnTo>
                  <a:lnTo>
                    <a:pt x="865" y="4347288"/>
                  </a:lnTo>
                  <a:lnTo>
                    <a:pt x="0" y="4395379"/>
                  </a:lnTo>
                  <a:lnTo>
                    <a:pt x="1048" y="4448597"/>
                  </a:lnTo>
                  <a:lnTo>
                    <a:pt x="4169" y="4501293"/>
                  </a:lnTo>
                  <a:lnTo>
                    <a:pt x="9327" y="4553422"/>
                  </a:lnTo>
                  <a:lnTo>
                    <a:pt x="16485" y="4604941"/>
                  </a:lnTo>
                  <a:lnTo>
                    <a:pt x="25608" y="4655806"/>
                  </a:lnTo>
                  <a:lnTo>
                    <a:pt x="36659" y="4705975"/>
                  </a:lnTo>
                  <a:lnTo>
                    <a:pt x="49603" y="4755404"/>
                  </a:lnTo>
                  <a:lnTo>
                    <a:pt x="64404" y="4804049"/>
                  </a:lnTo>
                  <a:lnTo>
                    <a:pt x="81025" y="4851866"/>
                  </a:lnTo>
                  <a:lnTo>
                    <a:pt x="99430" y="4898813"/>
                  </a:lnTo>
                  <a:lnTo>
                    <a:pt x="119583" y="4944845"/>
                  </a:lnTo>
                  <a:lnTo>
                    <a:pt x="141449" y="4989920"/>
                  </a:lnTo>
                  <a:lnTo>
                    <a:pt x="164992" y="5033993"/>
                  </a:lnTo>
                  <a:lnTo>
                    <a:pt x="190174" y="5077021"/>
                  </a:lnTo>
                  <a:lnTo>
                    <a:pt x="216961" y="5118962"/>
                  </a:lnTo>
                  <a:lnTo>
                    <a:pt x="245315" y="5159770"/>
                  </a:lnTo>
                  <a:lnTo>
                    <a:pt x="275202" y="5199404"/>
                  </a:lnTo>
                  <a:lnTo>
                    <a:pt x="283392" y="5209837"/>
                  </a:lnTo>
                  <a:lnTo>
                    <a:pt x="2336403" y="5205585"/>
                  </a:lnTo>
                  <a:lnTo>
                    <a:pt x="2386839" y="5147372"/>
                  </a:lnTo>
                  <a:lnTo>
                    <a:pt x="2414088" y="5106911"/>
                  </a:lnTo>
                  <a:lnTo>
                    <a:pt x="2439855" y="5065401"/>
                  </a:lnTo>
                  <a:lnTo>
                    <a:pt x="2464101" y="5022880"/>
                  </a:lnTo>
                  <a:lnTo>
                    <a:pt x="2486788" y="4979385"/>
                  </a:lnTo>
                  <a:lnTo>
                    <a:pt x="2507879" y="4934956"/>
                  </a:lnTo>
                  <a:lnTo>
                    <a:pt x="2527335" y="4889629"/>
                  </a:lnTo>
                  <a:lnTo>
                    <a:pt x="2545119" y="4843444"/>
                  </a:lnTo>
                  <a:lnTo>
                    <a:pt x="2561192" y="4796437"/>
                  </a:lnTo>
                  <a:lnTo>
                    <a:pt x="2575516" y="4748647"/>
                  </a:lnTo>
                  <a:lnTo>
                    <a:pt x="2588054" y="4700111"/>
                  </a:lnTo>
                  <a:lnTo>
                    <a:pt x="2598767" y="4650869"/>
                  </a:lnTo>
                  <a:lnTo>
                    <a:pt x="2607617" y="4600957"/>
                  </a:lnTo>
                  <a:lnTo>
                    <a:pt x="2614567" y="4550415"/>
                  </a:lnTo>
                  <a:lnTo>
                    <a:pt x="2619578" y="4499279"/>
                  </a:lnTo>
                  <a:lnTo>
                    <a:pt x="2622613" y="4447588"/>
                  </a:lnTo>
                  <a:lnTo>
                    <a:pt x="2623633" y="4395379"/>
                  </a:lnTo>
                  <a:lnTo>
                    <a:pt x="2622768" y="4347288"/>
                  </a:lnTo>
                  <a:lnTo>
                    <a:pt x="2620192" y="4299632"/>
                  </a:lnTo>
                  <a:lnTo>
                    <a:pt x="2615935" y="4252443"/>
                  </a:lnTo>
                  <a:lnTo>
                    <a:pt x="2610027" y="4205748"/>
                  </a:lnTo>
                  <a:lnTo>
                    <a:pt x="2602498" y="4159579"/>
                  </a:lnTo>
                  <a:lnTo>
                    <a:pt x="2593376" y="4113964"/>
                  </a:lnTo>
                  <a:lnTo>
                    <a:pt x="2582692" y="4068933"/>
                  </a:lnTo>
                  <a:lnTo>
                    <a:pt x="2570476" y="4024517"/>
                  </a:lnTo>
                  <a:lnTo>
                    <a:pt x="2556756" y="3980744"/>
                  </a:lnTo>
                  <a:lnTo>
                    <a:pt x="2541563" y="3937644"/>
                  </a:lnTo>
                  <a:lnTo>
                    <a:pt x="2524925" y="3895247"/>
                  </a:lnTo>
                  <a:lnTo>
                    <a:pt x="2506874" y="3853583"/>
                  </a:lnTo>
                  <a:lnTo>
                    <a:pt x="2487438" y="3812680"/>
                  </a:lnTo>
                  <a:lnTo>
                    <a:pt x="2466648" y="3772569"/>
                  </a:lnTo>
                  <a:lnTo>
                    <a:pt x="2444532" y="3733280"/>
                  </a:lnTo>
                  <a:lnTo>
                    <a:pt x="2421120" y="3694842"/>
                  </a:lnTo>
                  <a:lnTo>
                    <a:pt x="2396443" y="3657284"/>
                  </a:lnTo>
                  <a:lnTo>
                    <a:pt x="2370529" y="3620637"/>
                  </a:lnTo>
                  <a:lnTo>
                    <a:pt x="2343408" y="3584930"/>
                  </a:lnTo>
                  <a:lnTo>
                    <a:pt x="2315111" y="3550192"/>
                  </a:lnTo>
                  <a:lnTo>
                    <a:pt x="2285666" y="3516454"/>
                  </a:lnTo>
                  <a:lnTo>
                    <a:pt x="2255103" y="3483744"/>
                  </a:lnTo>
                  <a:lnTo>
                    <a:pt x="2223452" y="3452093"/>
                  </a:lnTo>
                  <a:lnTo>
                    <a:pt x="2190742" y="3421530"/>
                  </a:lnTo>
                  <a:lnTo>
                    <a:pt x="2157004" y="3392085"/>
                  </a:lnTo>
                  <a:lnTo>
                    <a:pt x="2122266" y="3363787"/>
                  </a:lnTo>
                  <a:lnTo>
                    <a:pt x="2086559" y="3336666"/>
                  </a:lnTo>
                  <a:lnTo>
                    <a:pt x="2049911" y="3310752"/>
                  </a:lnTo>
                  <a:lnTo>
                    <a:pt x="2012354" y="3286075"/>
                  </a:lnTo>
                  <a:lnTo>
                    <a:pt x="1973916" y="3262663"/>
                  </a:lnTo>
                  <a:lnTo>
                    <a:pt x="1934626" y="3240547"/>
                  </a:lnTo>
                  <a:lnTo>
                    <a:pt x="1894516" y="3219756"/>
                  </a:lnTo>
                  <a:lnTo>
                    <a:pt x="1853613" y="3200320"/>
                  </a:lnTo>
                  <a:lnTo>
                    <a:pt x="1811949" y="3182269"/>
                  </a:lnTo>
                  <a:lnTo>
                    <a:pt x="1769552" y="3165632"/>
                  </a:lnTo>
                  <a:lnTo>
                    <a:pt x="1726452" y="3150438"/>
                  </a:lnTo>
                  <a:lnTo>
                    <a:pt x="1682679" y="3136718"/>
                  </a:lnTo>
                  <a:lnTo>
                    <a:pt x="1638262" y="3124502"/>
                  </a:lnTo>
                  <a:lnTo>
                    <a:pt x="1593231" y="3113818"/>
                  </a:lnTo>
                  <a:lnTo>
                    <a:pt x="1547616" y="3104696"/>
                  </a:lnTo>
                  <a:lnTo>
                    <a:pt x="1501447" y="3097166"/>
                  </a:lnTo>
                  <a:lnTo>
                    <a:pt x="1454752" y="3091258"/>
                  </a:lnTo>
                  <a:lnTo>
                    <a:pt x="1407562" y="3087002"/>
                  </a:lnTo>
                  <a:lnTo>
                    <a:pt x="1359906" y="3084426"/>
                  </a:lnTo>
                  <a:lnTo>
                    <a:pt x="1311814" y="3083561"/>
                  </a:lnTo>
                  <a:close/>
                </a:path>
                <a:path w="6644640" h="5210175">
                  <a:moveTo>
                    <a:pt x="4872982" y="2631031"/>
                  </a:moveTo>
                  <a:lnTo>
                    <a:pt x="6644177" y="2631031"/>
                  </a:lnTo>
                  <a:lnTo>
                    <a:pt x="6644177" y="0"/>
                  </a:lnTo>
                  <a:lnTo>
                    <a:pt x="4875117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7078" y="4270769"/>
              <a:ext cx="3615690" cy="2690495"/>
            </a:xfrm>
            <a:custGeom>
              <a:avLst/>
              <a:gdLst/>
              <a:ahLst/>
              <a:cxnLst/>
              <a:rect l="l" t="t" r="r" b="b"/>
              <a:pathLst>
                <a:path w="3615690" h="2690495">
                  <a:moveTo>
                    <a:pt x="3615476" y="0"/>
                  </a:moveTo>
                  <a:lnTo>
                    <a:pt x="0" y="0"/>
                  </a:lnTo>
                  <a:lnTo>
                    <a:pt x="0" y="2689909"/>
                  </a:lnTo>
                  <a:lnTo>
                    <a:pt x="3615476" y="2689909"/>
                  </a:lnTo>
                  <a:lnTo>
                    <a:pt x="3615476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498" y="6963336"/>
              <a:ext cx="6884034" cy="0"/>
            </a:xfrm>
            <a:custGeom>
              <a:avLst/>
              <a:gdLst/>
              <a:ahLst/>
              <a:cxnLst/>
              <a:rect l="l" t="t" r="r" b="b"/>
              <a:pathLst>
                <a:path w="6884034">
                  <a:moveTo>
                    <a:pt x="0" y="0"/>
                  </a:moveTo>
                  <a:lnTo>
                    <a:pt x="688385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6678" y="4273653"/>
              <a:ext cx="3617827" cy="2684127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6678" y="4273653"/>
              <a:ext cx="3618229" cy="2684145"/>
            </a:xfrm>
            <a:custGeom>
              <a:avLst/>
              <a:gdLst/>
              <a:ahLst/>
              <a:cxnLst/>
              <a:rect l="l" t="t" r="r" b="b"/>
              <a:pathLst>
                <a:path w="3618229" h="2684145">
                  <a:moveTo>
                    <a:pt x="2299849" y="0"/>
                  </a:moveTo>
                  <a:lnTo>
                    <a:pt x="3617827" y="0"/>
                  </a:lnTo>
                  <a:lnTo>
                    <a:pt x="3617827" y="2684127"/>
                  </a:lnTo>
                  <a:lnTo>
                    <a:pt x="0" y="2684127"/>
                  </a:lnTo>
                  <a:lnTo>
                    <a:pt x="0" y="2634594"/>
                  </a:lnTo>
                  <a:lnTo>
                    <a:pt x="0" y="2585062"/>
                  </a:lnTo>
                  <a:lnTo>
                    <a:pt x="0" y="2287868"/>
                  </a:lnTo>
                  <a:lnTo>
                    <a:pt x="48083" y="2289352"/>
                  </a:lnTo>
                  <a:lnTo>
                    <a:pt x="95921" y="2289751"/>
                  </a:lnTo>
                  <a:lnTo>
                    <a:pt x="143504" y="2289075"/>
                  </a:lnTo>
                  <a:lnTo>
                    <a:pt x="190824" y="2287337"/>
                  </a:lnTo>
                  <a:lnTo>
                    <a:pt x="237869" y="2284549"/>
                  </a:lnTo>
                  <a:lnTo>
                    <a:pt x="284632" y="2280722"/>
                  </a:lnTo>
                  <a:lnTo>
                    <a:pt x="331103" y="2275869"/>
                  </a:lnTo>
                  <a:lnTo>
                    <a:pt x="377271" y="2270001"/>
                  </a:lnTo>
                  <a:lnTo>
                    <a:pt x="423129" y="2263131"/>
                  </a:lnTo>
                  <a:lnTo>
                    <a:pt x="468666" y="2255269"/>
                  </a:lnTo>
                  <a:lnTo>
                    <a:pt x="513873" y="2246428"/>
                  </a:lnTo>
                  <a:lnTo>
                    <a:pt x="558741" y="2236621"/>
                  </a:lnTo>
                  <a:lnTo>
                    <a:pt x="603261" y="2225858"/>
                  </a:lnTo>
                  <a:lnTo>
                    <a:pt x="647422" y="2214152"/>
                  </a:lnTo>
                  <a:lnTo>
                    <a:pt x="691215" y="2201514"/>
                  </a:lnTo>
                  <a:lnTo>
                    <a:pt x="734632" y="2187957"/>
                  </a:lnTo>
                  <a:lnTo>
                    <a:pt x="777663" y="2173493"/>
                  </a:lnTo>
                  <a:lnTo>
                    <a:pt x="820298" y="2158133"/>
                  </a:lnTo>
                  <a:lnTo>
                    <a:pt x="862528" y="2141889"/>
                  </a:lnTo>
                  <a:lnTo>
                    <a:pt x="904343" y="2124773"/>
                  </a:lnTo>
                  <a:lnTo>
                    <a:pt x="945735" y="2106797"/>
                  </a:lnTo>
                  <a:lnTo>
                    <a:pt x="986693" y="2087973"/>
                  </a:lnTo>
                  <a:lnTo>
                    <a:pt x="1027209" y="2068313"/>
                  </a:lnTo>
                  <a:lnTo>
                    <a:pt x="1067273" y="2047829"/>
                  </a:lnTo>
                  <a:lnTo>
                    <a:pt x="1106876" y="2026532"/>
                  </a:lnTo>
                  <a:lnTo>
                    <a:pt x="1146007" y="2004435"/>
                  </a:lnTo>
                  <a:lnTo>
                    <a:pt x="1184659" y="1981550"/>
                  </a:lnTo>
                  <a:lnTo>
                    <a:pt x="1222821" y="1957887"/>
                  </a:lnTo>
                  <a:lnTo>
                    <a:pt x="1260484" y="1933460"/>
                  </a:lnTo>
                  <a:lnTo>
                    <a:pt x="1297638" y="1908280"/>
                  </a:lnTo>
                  <a:lnTo>
                    <a:pt x="1334275" y="1882359"/>
                  </a:lnTo>
                  <a:lnTo>
                    <a:pt x="1370385" y="1855709"/>
                  </a:lnTo>
                  <a:lnTo>
                    <a:pt x="1405958" y="1828341"/>
                  </a:lnTo>
                  <a:lnTo>
                    <a:pt x="1440985" y="1800269"/>
                  </a:lnTo>
                  <a:lnTo>
                    <a:pt x="1475457" y="1771503"/>
                  </a:lnTo>
                  <a:lnTo>
                    <a:pt x="1509364" y="1742056"/>
                  </a:lnTo>
                  <a:lnTo>
                    <a:pt x="1542697" y="1711939"/>
                  </a:lnTo>
                  <a:lnTo>
                    <a:pt x="1575446" y="1681164"/>
                  </a:lnTo>
                  <a:lnTo>
                    <a:pt x="1607603" y="1649743"/>
                  </a:lnTo>
                  <a:lnTo>
                    <a:pt x="1639157" y="1617689"/>
                  </a:lnTo>
                  <a:lnTo>
                    <a:pt x="1670100" y="1585013"/>
                  </a:lnTo>
                  <a:lnTo>
                    <a:pt x="1700421" y="1551727"/>
                  </a:lnTo>
                  <a:lnTo>
                    <a:pt x="1730112" y="1517842"/>
                  </a:lnTo>
                  <a:lnTo>
                    <a:pt x="1759163" y="1483371"/>
                  </a:lnTo>
                  <a:lnTo>
                    <a:pt x="1787565" y="1448326"/>
                  </a:lnTo>
                  <a:lnTo>
                    <a:pt x="1815308" y="1412718"/>
                  </a:lnTo>
                  <a:lnTo>
                    <a:pt x="1842384" y="1376560"/>
                  </a:lnTo>
                  <a:lnTo>
                    <a:pt x="1868781" y="1339863"/>
                  </a:lnTo>
                  <a:lnTo>
                    <a:pt x="1894492" y="1302639"/>
                  </a:lnTo>
                  <a:lnTo>
                    <a:pt x="1919507" y="1264901"/>
                  </a:lnTo>
                  <a:lnTo>
                    <a:pt x="1943816" y="1226659"/>
                  </a:lnTo>
                  <a:lnTo>
                    <a:pt x="1967410" y="1187927"/>
                  </a:lnTo>
                  <a:lnTo>
                    <a:pt x="1990279" y="1148715"/>
                  </a:lnTo>
                  <a:lnTo>
                    <a:pt x="2012415" y="1109036"/>
                  </a:lnTo>
                  <a:lnTo>
                    <a:pt x="2033808" y="1068901"/>
                  </a:lnTo>
                  <a:lnTo>
                    <a:pt x="2054448" y="1028323"/>
                  </a:lnTo>
                  <a:lnTo>
                    <a:pt x="2074326" y="987314"/>
                  </a:lnTo>
                  <a:lnTo>
                    <a:pt x="2093433" y="945884"/>
                  </a:lnTo>
                  <a:lnTo>
                    <a:pt x="2111758" y="904047"/>
                  </a:lnTo>
                  <a:lnTo>
                    <a:pt x="2129294" y="861815"/>
                  </a:lnTo>
                  <a:lnTo>
                    <a:pt x="2146030" y="819198"/>
                  </a:lnTo>
                  <a:lnTo>
                    <a:pt x="2161958" y="776209"/>
                  </a:lnTo>
                  <a:lnTo>
                    <a:pt x="2177066" y="732860"/>
                  </a:lnTo>
                  <a:lnTo>
                    <a:pt x="2191348" y="689162"/>
                  </a:lnTo>
                  <a:lnTo>
                    <a:pt x="2204792" y="645128"/>
                  </a:lnTo>
                  <a:lnTo>
                    <a:pt x="2217389" y="600770"/>
                  </a:lnTo>
                  <a:lnTo>
                    <a:pt x="2229131" y="556099"/>
                  </a:lnTo>
                  <a:lnTo>
                    <a:pt x="2240007" y="511128"/>
                  </a:lnTo>
                  <a:lnTo>
                    <a:pt x="2250008" y="465868"/>
                  </a:lnTo>
                  <a:lnTo>
                    <a:pt x="2259126" y="420330"/>
                  </a:lnTo>
                  <a:lnTo>
                    <a:pt x="2267350" y="374528"/>
                  </a:lnTo>
                  <a:lnTo>
                    <a:pt x="2274671" y="328473"/>
                  </a:lnTo>
                  <a:lnTo>
                    <a:pt x="2281080" y="282177"/>
                  </a:lnTo>
                  <a:lnTo>
                    <a:pt x="2286567" y="235651"/>
                  </a:lnTo>
                  <a:lnTo>
                    <a:pt x="2291123" y="188908"/>
                  </a:lnTo>
                  <a:lnTo>
                    <a:pt x="2294739" y="141959"/>
                  </a:lnTo>
                  <a:lnTo>
                    <a:pt x="2297404" y="94817"/>
                  </a:lnTo>
                  <a:lnTo>
                    <a:pt x="2299111" y="47493"/>
                  </a:lnTo>
                  <a:lnTo>
                    <a:pt x="2299849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3617" y="1152337"/>
              <a:ext cx="3242945" cy="3242945"/>
            </a:xfrm>
            <a:custGeom>
              <a:avLst/>
              <a:gdLst/>
              <a:ahLst/>
              <a:cxnLst/>
              <a:rect l="l" t="t" r="r" b="b"/>
              <a:pathLst>
                <a:path w="3242945" h="3242945">
                  <a:moveTo>
                    <a:pt x="3242890" y="324289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9098" y="6561169"/>
              <a:ext cx="3245485" cy="0"/>
            </a:xfrm>
            <a:custGeom>
              <a:avLst/>
              <a:gdLst/>
              <a:ahLst/>
              <a:cxnLst/>
              <a:rect l="l" t="t" r="r" b="b"/>
              <a:pathLst>
                <a:path w="3245485">
                  <a:moveTo>
                    <a:pt x="0" y="0"/>
                  </a:moveTo>
                  <a:lnTo>
                    <a:pt x="3245244" y="0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6041" y="3875403"/>
              <a:ext cx="2248535" cy="1842770"/>
            </a:xfrm>
            <a:custGeom>
              <a:avLst/>
              <a:gdLst/>
              <a:ahLst/>
              <a:cxnLst/>
              <a:rect l="l" t="t" r="r" b="b"/>
              <a:pathLst>
                <a:path w="2248535" h="1842770">
                  <a:moveTo>
                    <a:pt x="0" y="1842584"/>
                  </a:moveTo>
                  <a:lnTo>
                    <a:pt x="0" y="176"/>
                  </a:lnTo>
                  <a:lnTo>
                    <a:pt x="224815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8427" y="5330829"/>
              <a:ext cx="0" cy="1331595"/>
            </a:xfrm>
            <a:custGeom>
              <a:avLst/>
              <a:gdLst/>
              <a:ahLst/>
              <a:cxnLst/>
              <a:rect l="l" t="t" r="r" b="b"/>
              <a:pathLst>
                <a:path h="1331595">
                  <a:moveTo>
                    <a:pt x="0" y="0"/>
                  </a:moveTo>
                  <a:lnTo>
                    <a:pt x="0" y="1070091"/>
                  </a:lnTo>
                </a:path>
                <a:path h="1331595">
                  <a:moveTo>
                    <a:pt x="0" y="1144752"/>
                  </a:moveTo>
                  <a:lnTo>
                    <a:pt x="0" y="133139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483" y="2563145"/>
              <a:ext cx="3175" cy="4616450"/>
            </a:xfrm>
            <a:custGeom>
              <a:avLst/>
              <a:gdLst/>
              <a:ahLst/>
              <a:cxnLst/>
              <a:rect l="l" t="t" r="r" b="b"/>
              <a:pathLst>
                <a:path w="3175" h="4616450">
                  <a:moveTo>
                    <a:pt x="2758" y="4615863"/>
                  </a:moveTo>
                  <a:lnTo>
                    <a:pt x="2758" y="4169398"/>
                  </a:lnTo>
                </a:path>
                <a:path w="3175" h="4616450">
                  <a:moveTo>
                    <a:pt x="608" y="602283"/>
                  </a:moveTo>
                  <a:lnTo>
                    <a:pt x="608" y="0"/>
                  </a:lnTo>
                </a:path>
                <a:path w="3175" h="4616450">
                  <a:moveTo>
                    <a:pt x="1108" y="823701"/>
                  </a:moveTo>
                  <a:lnTo>
                    <a:pt x="1108" y="645177"/>
                  </a:lnTo>
                </a:path>
                <a:path w="3175" h="4616450">
                  <a:moveTo>
                    <a:pt x="0" y="1371409"/>
                  </a:moveTo>
                  <a:lnTo>
                    <a:pt x="0" y="909248"/>
                  </a:lnTo>
                </a:path>
                <a:path w="3175" h="4616450">
                  <a:moveTo>
                    <a:pt x="1108" y="1614153"/>
                  </a:moveTo>
                  <a:lnTo>
                    <a:pt x="1108" y="1435633"/>
                  </a:lnTo>
                </a:path>
                <a:path w="3175" h="4616450">
                  <a:moveTo>
                    <a:pt x="0" y="2483766"/>
                  </a:moveTo>
                  <a:lnTo>
                    <a:pt x="0" y="1699704"/>
                  </a:lnTo>
                </a:path>
                <a:path w="3175" h="4616450">
                  <a:moveTo>
                    <a:pt x="1108" y="2706390"/>
                  </a:moveTo>
                  <a:lnTo>
                    <a:pt x="1108" y="252787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90644" y="2562026"/>
              <a:ext cx="1610995" cy="0"/>
            </a:xfrm>
            <a:custGeom>
              <a:avLst/>
              <a:gdLst/>
              <a:ahLst/>
              <a:cxnLst/>
              <a:rect l="l" t="t" r="r" b="b"/>
              <a:pathLst>
                <a:path w="1610995">
                  <a:moveTo>
                    <a:pt x="1610377" y="0"/>
                  </a:moveTo>
                  <a:lnTo>
                    <a:pt x="316052" y="0"/>
                  </a:lnTo>
                </a:path>
                <a:path w="1610995">
                  <a:moveTo>
                    <a:pt x="225746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5565" y="2561212"/>
              <a:ext cx="5583555" cy="3175"/>
            </a:xfrm>
            <a:custGeom>
              <a:avLst/>
              <a:gdLst/>
              <a:ahLst/>
              <a:cxnLst/>
              <a:rect l="l" t="t" r="r" b="b"/>
              <a:pathLst>
                <a:path w="5583555" h="3175">
                  <a:moveTo>
                    <a:pt x="0" y="0"/>
                  </a:moveTo>
                  <a:lnTo>
                    <a:pt x="540017" y="0"/>
                  </a:lnTo>
                </a:path>
                <a:path w="5583555" h="3175">
                  <a:moveTo>
                    <a:pt x="4854611" y="2148"/>
                  </a:moveTo>
                  <a:lnTo>
                    <a:pt x="5583104" y="2148"/>
                  </a:lnTo>
                </a:path>
                <a:path w="5583555" h="3175">
                  <a:moveTo>
                    <a:pt x="4586796" y="1648"/>
                  </a:moveTo>
                  <a:lnTo>
                    <a:pt x="4802728" y="1648"/>
                  </a:lnTo>
                </a:path>
                <a:path w="5583555" h="3175">
                  <a:moveTo>
                    <a:pt x="3924317" y="2757"/>
                  </a:moveTo>
                  <a:lnTo>
                    <a:pt x="4483322" y="2757"/>
                  </a:lnTo>
                </a:path>
                <a:path w="5583555" h="3175">
                  <a:moveTo>
                    <a:pt x="3630709" y="1648"/>
                  </a:moveTo>
                  <a:lnTo>
                    <a:pt x="3846636" y="1648"/>
                  </a:lnTo>
                </a:path>
                <a:path w="5583555" h="3175">
                  <a:moveTo>
                    <a:pt x="2578870" y="2757"/>
                  </a:moveTo>
                  <a:lnTo>
                    <a:pt x="3527230" y="2757"/>
                  </a:lnTo>
                </a:path>
                <a:path w="5583555" h="3175">
                  <a:moveTo>
                    <a:pt x="2309599" y="1648"/>
                  </a:moveTo>
                  <a:lnTo>
                    <a:pt x="2525527" y="164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7902" y="1511006"/>
              <a:ext cx="0" cy="5048250"/>
            </a:xfrm>
            <a:custGeom>
              <a:avLst/>
              <a:gdLst/>
              <a:ahLst/>
              <a:cxnLst/>
              <a:rect l="l" t="t" r="r" b="b"/>
              <a:pathLst>
                <a:path h="5048250">
                  <a:moveTo>
                    <a:pt x="0" y="504796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4569" y="1287690"/>
              <a:ext cx="3954145" cy="5163185"/>
            </a:xfrm>
            <a:custGeom>
              <a:avLst/>
              <a:gdLst/>
              <a:ahLst/>
              <a:cxnLst/>
              <a:rect l="l" t="t" r="r" b="b"/>
              <a:pathLst>
                <a:path w="3954145" h="5163185">
                  <a:moveTo>
                    <a:pt x="0" y="5162904"/>
                  </a:moveTo>
                  <a:lnTo>
                    <a:pt x="3809019" y="5162896"/>
                  </a:lnTo>
                  <a:lnTo>
                    <a:pt x="3809019" y="0"/>
                  </a:lnTo>
                </a:path>
                <a:path w="3954145" h="5163185">
                  <a:moveTo>
                    <a:pt x="2368148" y="5161338"/>
                  </a:moveTo>
                  <a:lnTo>
                    <a:pt x="2368148" y="2303675"/>
                  </a:lnTo>
                  <a:lnTo>
                    <a:pt x="3877978" y="2303675"/>
                  </a:lnTo>
                </a:path>
                <a:path w="3954145" h="5163185">
                  <a:moveTo>
                    <a:pt x="297201" y="5161338"/>
                  </a:moveTo>
                  <a:lnTo>
                    <a:pt x="297201" y="238532"/>
                  </a:lnTo>
                  <a:lnTo>
                    <a:pt x="3953639" y="23853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0674" y="3563906"/>
              <a:ext cx="2529205" cy="3024505"/>
            </a:xfrm>
            <a:custGeom>
              <a:avLst/>
              <a:gdLst/>
              <a:ahLst/>
              <a:cxnLst/>
              <a:rect l="l" t="t" r="r" b="b"/>
              <a:pathLst>
                <a:path w="2529204" h="3024504">
                  <a:moveTo>
                    <a:pt x="54952" y="2996501"/>
                  </a:moveTo>
                  <a:lnTo>
                    <a:pt x="52793" y="2985808"/>
                  </a:lnTo>
                  <a:lnTo>
                    <a:pt x="46901" y="2977070"/>
                  </a:lnTo>
                  <a:lnTo>
                    <a:pt x="38176" y="2971177"/>
                  </a:lnTo>
                  <a:lnTo>
                    <a:pt x="27482" y="2969018"/>
                  </a:lnTo>
                  <a:lnTo>
                    <a:pt x="16776" y="2971177"/>
                  </a:lnTo>
                  <a:lnTo>
                    <a:pt x="8051" y="2977070"/>
                  </a:lnTo>
                  <a:lnTo>
                    <a:pt x="2159" y="2985808"/>
                  </a:lnTo>
                  <a:lnTo>
                    <a:pt x="0" y="2996501"/>
                  </a:lnTo>
                  <a:lnTo>
                    <a:pt x="2159" y="3007195"/>
                  </a:lnTo>
                  <a:lnTo>
                    <a:pt x="8051" y="3015919"/>
                  </a:lnTo>
                  <a:lnTo>
                    <a:pt x="16776" y="3021812"/>
                  </a:lnTo>
                  <a:lnTo>
                    <a:pt x="27482" y="3023971"/>
                  </a:lnTo>
                  <a:lnTo>
                    <a:pt x="38176" y="3021812"/>
                  </a:lnTo>
                  <a:lnTo>
                    <a:pt x="46901" y="3015919"/>
                  </a:lnTo>
                  <a:lnTo>
                    <a:pt x="52793" y="3007195"/>
                  </a:lnTo>
                  <a:lnTo>
                    <a:pt x="54952" y="2996501"/>
                  </a:lnTo>
                  <a:close/>
                </a:path>
                <a:path w="2529204" h="3024504">
                  <a:moveTo>
                    <a:pt x="1774024" y="2996501"/>
                  </a:moveTo>
                  <a:lnTo>
                    <a:pt x="1771865" y="2985808"/>
                  </a:lnTo>
                  <a:lnTo>
                    <a:pt x="1765973" y="2977070"/>
                  </a:lnTo>
                  <a:lnTo>
                    <a:pt x="1757235" y="2971177"/>
                  </a:lnTo>
                  <a:lnTo>
                    <a:pt x="1746542" y="2969018"/>
                  </a:lnTo>
                  <a:lnTo>
                    <a:pt x="1735848" y="2971177"/>
                  </a:lnTo>
                  <a:lnTo>
                    <a:pt x="1727111" y="2977070"/>
                  </a:lnTo>
                  <a:lnTo>
                    <a:pt x="1721231" y="2985808"/>
                  </a:lnTo>
                  <a:lnTo>
                    <a:pt x="1719072" y="2996501"/>
                  </a:lnTo>
                  <a:lnTo>
                    <a:pt x="1721231" y="3007195"/>
                  </a:lnTo>
                  <a:lnTo>
                    <a:pt x="1727111" y="3015919"/>
                  </a:lnTo>
                  <a:lnTo>
                    <a:pt x="1735848" y="3021812"/>
                  </a:lnTo>
                  <a:lnTo>
                    <a:pt x="1746542" y="3023971"/>
                  </a:lnTo>
                  <a:lnTo>
                    <a:pt x="1757235" y="3021812"/>
                  </a:lnTo>
                  <a:lnTo>
                    <a:pt x="1765973" y="3015919"/>
                  </a:lnTo>
                  <a:lnTo>
                    <a:pt x="1771865" y="3007195"/>
                  </a:lnTo>
                  <a:lnTo>
                    <a:pt x="1774024" y="2996501"/>
                  </a:lnTo>
                  <a:close/>
                </a:path>
                <a:path w="2529204" h="3024504">
                  <a:moveTo>
                    <a:pt x="2528938" y="27470"/>
                  </a:moveTo>
                  <a:lnTo>
                    <a:pt x="2526779" y="16776"/>
                  </a:lnTo>
                  <a:lnTo>
                    <a:pt x="2520886" y="8039"/>
                  </a:lnTo>
                  <a:lnTo>
                    <a:pt x="2512149" y="2159"/>
                  </a:lnTo>
                  <a:lnTo>
                    <a:pt x="2501455" y="0"/>
                  </a:lnTo>
                  <a:lnTo>
                    <a:pt x="2490762" y="2159"/>
                  </a:lnTo>
                  <a:lnTo>
                    <a:pt x="2482024" y="8039"/>
                  </a:lnTo>
                  <a:lnTo>
                    <a:pt x="2476144" y="16776"/>
                  </a:lnTo>
                  <a:lnTo>
                    <a:pt x="2473985" y="27470"/>
                  </a:lnTo>
                  <a:lnTo>
                    <a:pt x="2476144" y="38163"/>
                  </a:lnTo>
                  <a:lnTo>
                    <a:pt x="2482024" y="46901"/>
                  </a:lnTo>
                  <a:lnTo>
                    <a:pt x="2490762" y="52781"/>
                  </a:lnTo>
                  <a:lnTo>
                    <a:pt x="2501455" y="54940"/>
                  </a:lnTo>
                  <a:lnTo>
                    <a:pt x="2512149" y="52781"/>
                  </a:lnTo>
                  <a:lnTo>
                    <a:pt x="2520886" y="46901"/>
                  </a:lnTo>
                  <a:lnTo>
                    <a:pt x="2526779" y="38163"/>
                  </a:lnTo>
                  <a:lnTo>
                    <a:pt x="2528938" y="274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58159" y="4149472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60" h="238760">
                  <a:moveTo>
                    <a:pt x="119307" y="0"/>
                  </a:moveTo>
                  <a:lnTo>
                    <a:pt x="119307" y="238617"/>
                  </a:lnTo>
                </a:path>
                <a:path w="238760" h="238760">
                  <a:moveTo>
                    <a:pt x="0" y="122586"/>
                  </a:moveTo>
                  <a:lnTo>
                    <a:pt x="238619" y="12258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4326" y="1493683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27475" y="0"/>
                  </a:moveTo>
                  <a:lnTo>
                    <a:pt x="16780" y="2159"/>
                  </a:lnTo>
                  <a:lnTo>
                    <a:pt x="8047" y="8047"/>
                  </a:lnTo>
                  <a:lnTo>
                    <a:pt x="2159" y="16780"/>
                  </a:lnTo>
                  <a:lnTo>
                    <a:pt x="0" y="27475"/>
                  </a:lnTo>
                  <a:lnTo>
                    <a:pt x="2159" y="38169"/>
                  </a:lnTo>
                  <a:lnTo>
                    <a:pt x="8047" y="46903"/>
                  </a:lnTo>
                  <a:lnTo>
                    <a:pt x="16780" y="52791"/>
                  </a:lnTo>
                  <a:lnTo>
                    <a:pt x="27475" y="54950"/>
                  </a:lnTo>
                  <a:lnTo>
                    <a:pt x="38171" y="52791"/>
                  </a:lnTo>
                  <a:lnTo>
                    <a:pt x="46905" y="46903"/>
                  </a:lnTo>
                  <a:lnTo>
                    <a:pt x="52793" y="38169"/>
                  </a:lnTo>
                  <a:lnTo>
                    <a:pt x="54952" y="27475"/>
                  </a:lnTo>
                  <a:lnTo>
                    <a:pt x="52793" y="16780"/>
                  </a:lnTo>
                  <a:lnTo>
                    <a:pt x="46905" y="8047"/>
                  </a:lnTo>
                  <a:lnTo>
                    <a:pt x="38171" y="2159"/>
                  </a:lnTo>
                  <a:lnTo>
                    <a:pt x="2747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94" y="1489729"/>
              <a:ext cx="1966595" cy="4995545"/>
            </a:xfrm>
            <a:custGeom>
              <a:avLst/>
              <a:gdLst/>
              <a:ahLst/>
              <a:cxnLst/>
              <a:rect l="l" t="t" r="r" b="b"/>
              <a:pathLst>
                <a:path w="1966595" h="4995545">
                  <a:moveTo>
                    <a:pt x="138112" y="4960747"/>
                  </a:moveTo>
                  <a:lnTo>
                    <a:pt x="0" y="4925314"/>
                  </a:lnTo>
                  <a:lnTo>
                    <a:pt x="0" y="4995088"/>
                  </a:lnTo>
                  <a:lnTo>
                    <a:pt x="138112" y="4960747"/>
                  </a:lnTo>
                  <a:close/>
                </a:path>
                <a:path w="1966595" h="4995545">
                  <a:moveTo>
                    <a:pt x="435851" y="35420"/>
                  </a:moveTo>
                  <a:lnTo>
                    <a:pt x="297738" y="0"/>
                  </a:lnTo>
                  <a:lnTo>
                    <a:pt x="297738" y="69773"/>
                  </a:lnTo>
                  <a:lnTo>
                    <a:pt x="435851" y="35420"/>
                  </a:lnTo>
                  <a:close/>
                </a:path>
                <a:path w="1966595" h="4995545">
                  <a:moveTo>
                    <a:pt x="1966087" y="4960747"/>
                  </a:moveTo>
                  <a:lnTo>
                    <a:pt x="1827974" y="4925314"/>
                  </a:lnTo>
                  <a:lnTo>
                    <a:pt x="1827974" y="4995088"/>
                  </a:lnTo>
                  <a:lnTo>
                    <a:pt x="1966087" y="496074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653" y="6415793"/>
              <a:ext cx="2117725" cy="59690"/>
            </a:xfrm>
            <a:custGeom>
              <a:avLst/>
              <a:gdLst/>
              <a:ahLst/>
              <a:cxnLst/>
              <a:rect l="l" t="t" r="r" b="b"/>
              <a:pathLst>
                <a:path w="2117725" h="59689">
                  <a:moveTo>
                    <a:pt x="54940" y="31813"/>
                  </a:moveTo>
                  <a:lnTo>
                    <a:pt x="52781" y="21120"/>
                  </a:lnTo>
                  <a:lnTo>
                    <a:pt x="46901" y="12382"/>
                  </a:lnTo>
                  <a:lnTo>
                    <a:pt x="38163" y="6489"/>
                  </a:lnTo>
                  <a:lnTo>
                    <a:pt x="27470" y="4330"/>
                  </a:lnTo>
                  <a:lnTo>
                    <a:pt x="16776" y="6489"/>
                  </a:lnTo>
                  <a:lnTo>
                    <a:pt x="8039" y="12382"/>
                  </a:lnTo>
                  <a:lnTo>
                    <a:pt x="2159" y="21120"/>
                  </a:lnTo>
                  <a:lnTo>
                    <a:pt x="0" y="31813"/>
                  </a:lnTo>
                  <a:lnTo>
                    <a:pt x="2159" y="42506"/>
                  </a:lnTo>
                  <a:lnTo>
                    <a:pt x="8039" y="51231"/>
                  </a:lnTo>
                  <a:lnTo>
                    <a:pt x="16776" y="57124"/>
                  </a:lnTo>
                  <a:lnTo>
                    <a:pt x="27470" y="59283"/>
                  </a:lnTo>
                  <a:lnTo>
                    <a:pt x="38163" y="57124"/>
                  </a:lnTo>
                  <a:lnTo>
                    <a:pt x="46901" y="51231"/>
                  </a:lnTo>
                  <a:lnTo>
                    <a:pt x="52781" y="42506"/>
                  </a:lnTo>
                  <a:lnTo>
                    <a:pt x="54940" y="31813"/>
                  </a:lnTo>
                  <a:close/>
                </a:path>
                <a:path w="2117725" h="59689">
                  <a:moveTo>
                    <a:pt x="2117217" y="27470"/>
                  </a:moveTo>
                  <a:lnTo>
                    <a:pt x="2115058" y="16776"/>
                  </a:lnTo>
                  <a:lnTo>
                    <a:pt x="2109165" y="8039"/>
                  </a:lnTo>
                  <a:lnTo>
                    <a:pt x="2100440" y="2159"/>
                  </a:lnTo>
                  <a:lnTo>
                    <a:pt x="2089734" y="0"/>
                  </a:lnTo>
                  <a:lnTo>
                    <a:pt x="2079040" y="2159"/>
                  </a:lnTo>
                  <a:lnTo>
                    <a:pt x="2070315" y="8039"/>
                  </a:lnTo>
                  <a:lnTo>
                    <a:pt x="2064423" y="16776"/>
                  </a:lnTo>
                  <a:lnTo>
                    <a:pt x="2062264" y="27470"/>
                  </a:lnTo>
                  <a:lnTo>
                    <a:pt x="2064423" y="38163"/>
                  </a:lnTo>
                  <a:lnTo>
                    <a:pt x="2070315" y="46901"/>
                  </a:lnTo>
                  <a:lnTo>
                    <a:pt x="2079040" y="52793"/>
                  </a:lnTo>
                  <a:lnTo>
                    <a:pt x="2089734" y="54952"/>
                  </a:lnTo>
                  <a:lnTo>
                    <a:pt x="2100440" y="52793"/>
                  </a:lnTo>
                  <a:lnTo>
                    <a:pt x="2109165" y="46901"/>
                  </a:lnTo>
                  <a:lnTo>
                    <a:pt x="2115058" y="38163"/>
                  </a:lnTo>
                  <a:lnTo>
                    <a:pt x="2117217" y="274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407" y="1492130"/>
              <a:ext cx="3085465" cy="4778375"/>
            </a:xfrm>
            <a:custGeom>
              <a:avLst/>
              <a:gdLst/>
              <a:ahLst/>
              <a:cxnLst/>
              <a:rect l="l" t="t" r="r" b="b"/>
              <a:pathLst>
                <a:path w="3085465" h="4778375">
                  <a:moveTo>
                    <a:pt x="69773" y="1384884"/>
                  </a:moveTo>
                  <a:lnTo>
                    <a:pt x="35433" y="1246771"/>
                  </a:lnTo>
                  <a:lnTo>
                    <a:pt x="0" y="1384884"/>
                  </a:lnTo>
                  <a:lnTo>
                    <a:pt x="69773" y="1384884"/>
                  </a:lnTo>
                  <a:close/>
                </a:path>
                <a:path w="3085465" h="4778375">
                  <a:moveTo>
                    <a:pt x="71539" y="4774743"/>
                  </a:moveTo>
                  <a:lnTo>
                    <a:pt x="36106" y="4636643"/>
                  </a:lnTo>
                  <a:lnTo>
                    <a:pt x="1765" y="4774743"/>
                  </a:lnTo>
                  <a:lnTo>
                    <a:pt x="71539" y="4774743"/>
                  </a:lnTo>
                  <a:close/>
                </a:path>
                <a:path w="3085465" h="4778375">
                  <a:moveTo>
                    <a:pt x="71539" y="2987256"/>
                  </a:moveTo>
                  <a:lnTo>
                    <a:pt x="36106" y="2849143"/>
                  </a:lnTo>
                  <a:lnTo>
                    <a:pt x="1765" y="2987256"/>
                  </a:lnTo>
                  <a:lnTo>
                    <a:pt x="71539" y="2987256"/>
                  </a:lnTo>
                  <a:close/>
                </a:path>
                <a:path w="3085465" h="4778375">
                  <a:moveTo>
                    <a:pt x="2138337" y="4778121"/>
                  </a:moveTo>
                  <a:lnTo>
                    <a:pt x="2102904" y="4640008"/>
                  </a:lnTo>
                  <a:lnTo>
                    <a:pt x="2068563" y="4778121"/>
                  </a:lnTo>
                  <a:lnTo>
                    <a:pt x="2138337" y="4778121"/>
                  </a:lnTo>
                  <a:close/>
                </a:path>
                <a:path w="3085465" h="4778375">
                  <a:moveTo>
                    <a:pt x="2138337" y="2950133"/>
                  </a:moveTo>
                  <a:lnTo>
                    <a:pt x="2102904" y="2812021"/>
                  </a:lnTo>
                  <a:lnTo>
                    <a:pt x="2068563" y="2950133"/>
                  </a:lnTo>
                  <a:lnTo>
                    <a:pt x="2138337" y="2950133"/>
                  </a:lnTo>
                  <a:close/>
                </a:path>
                <a:path w="3085465" h="4778375">
                  <a:moveTo>
                    <a:pt x="2321471" y="34353"/>
                  </a:moveTo>
                  <a:lnTo>
                    <a:pt x="2183358" y="0"/>
                  </a:lnTo>
                  <a:lnTo>
                    <a:pt x="2183358" y="69773"/>
                  </a:lnTo>
                  <a:lnTo>
                    <a:pt x="2321471" y="34353"/>
                  </a:lnTo>
                  <a:close/>
                </a:path>
                <a:path w="3085465" h="4778375">
                  <a:moveTo>
                    <a:pt x="3085058" y="2099589"/>
                  </a:moveTo>
                  <a:lnTo>
                    <a:pt x="2946946" y="2065248"/>
                  </a:lnTo>
                  <a:lnTo>
                    <a:pt x="2946946" y="2135022"/>
                  </a:lnTo>
                  <a:lnTo>
                    <a:pt x="3085058" y="209958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6376" y="2517937"/>
              <a:ext cx="0" cy="1751330"/>
            </a:xfrm>
            <a:custGeom>
              <a:avLst/>
              <a:gdLst/>
              <a:ahLst/>
              <a:cxnLst/>
              <a:rect l="l" t="t" r="r" b="b"/>
              <a:pathLst>
                <a:path h="1751329">
                  <a:moveTo>
                    <a:pt x="0" y="175133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9969" y="5605923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27476" y="0"/>
                  </a:moveTo>
                  <a:lnTo>
                    <a:pt x="16781" y="2159"/>
                  </a:lnTo>
                  <a:lnTo>
                    <a:pt x="8047" y="8047"/>
                  </a:lnTo>
                  <a:lnTo>
                    <a:pt x="2159" y="16780"/>
                  </a:lnTo>
                  <a:lnTo>
                    <a:pt x="0" y="27475"/>
                  </a:lnTo>
                  <a:lnTo>
                    <a:pt x="2159" y="38169"/>
                  </a:lnTo>
                  <a:lnTo>
                    <a:pt x="8047" y="46903"/>
                  </a:lnTo>
                  <a:lnTo>
                    <a:pt x="16781" y="52791"/>
                  </a:lnTo>
                  <a:lnTo>
                    <a:pt x="27476" y="54950"/>
                  </a:lnTo>
                  <a:lnTo>
                    <a:pt x="38170" y="52791"/>
                  </a:lnTo>
                  <a:lnTo>
                    <a:pt x="46904" y="46903"/>
                  </a:lnTo>
                  <a:lnTo>
                    <a:pt x="52792" y="38169"/>
                  </a:lnTo>
                  <a:lnTo>
                    <a:pt x="54951" y="27475"/>
                  </a:lnTo>
                  <a:lnTo>
                    <a:pt x="52792" y="16780"/>
                  </a:lnTo>
                  <a:lnTo>
                    <a:pt x="46904" y="8047"/>
                  </a:lnTo>
                  <a:lnTo>
                    <a:pt x="38170" y="2159"/>
                  </a:lnTo>
                  <a:lnTo>
                    <a:pt x="274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603" y="1635378"/>
              <a:ext cx="2771140" cy="4923155"/>
            </a:xfrm>
            <a:custGeom>
              <a:avLst/>
              <a:gdLst/>
              <a:ahLst/>
              <a:cxnLst/>
              <a:rect l="l" t="t" r="r" b="b"/>
              <a:pathLst>
                <a:path w="2771140" h="4923155">
                  <a:moveTo>
                    <a:pt x="0" y="4922827"/>
                  </a:moveTo>
                  <a:lnTo>
                    <a:pt x="0" y="0"/>
                  </a:lnTo>
                  <a:lnTo>
                    <a:pt x="2765117" y="0"/>
                  </a:lnTo>
                </a:path>
                <a:path w="2771140" h="4923155">
                  <a:moveTo>
                    <a:pt x="1862691" y="4922827"/>
                  </a:moveTo>
                  <a:lnTo>
                    <a:pt x="1862691" y="1861251"/>
                  </a:lnTo>
                  <a:lnTo>
                    <a:pt x="2770920" y="1861251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8177" y="1604309"/>
              <a:ext cx="55244" cy="1917700"/>
            </a:xfrm>
            <a:custGeom>
              <a:avLst/>
              <a:gdLst/>
              <a:ahLst/>
              <a:cxnLst/>
              <a:rect l="l" t="t" r="r" b="b"/>
              <a:pathLst>
                <a:path w="55245" h="1917700">
                  <a:moveTo>
                    <a:pt x="54952" y="1890179"/>
                  </a:moveTo>
                  <a:lnTo>
                    <a:pt x="52793" y="1879485"/>
                  </a:lnTo>
                  <a:lnTo>
                    <a:pt x="46901" y="1870748"/>
                  </a:lnTo>
                  <a:lnTo>
                    <a:pt x="38176" y="1864855"/>
                  </a:lnTo>
                  <a:lnTo>
                    <a:pt x="27482" y="1862696"/>
                  </a:lnTo>
                  <a:lnTo>
                    <a:pt x="16776" y="1864855"/>
                  </a:lnTo>
                  <a:lnTo>
                    <a:pt x="8039" y="1870748"/>
                  </a:lnTo>
                  <a:lnTo>
                    <a:pt x="2159" y="1879485"/>
                  </a:lnTo>
                  <a:lnTo>
                    <a:pt x="0" y="1890179"/>
                  </a:lnTo>
                  <a:lnTo>
                    <a:pt x="2159" y="1900872"/>
                  </a:lnTo>
                  <a:lnTo>
                    <a:pt x="8039" y="1909597"/>
                  </a:lnTo>
                  <a:lnTo>
                    <a:pt x="16776" y="1915490"/>
                  </a:lnTo>
                  <a:lnTo>
                    <a:pt x="27482" y="1917649"/>
                  </a:lnTo>
                  <a:lnTo>
                    <a:pt x="38176" y="1915490"/>
                  </a:lnTo>
                  <a:lnTo>
                    <a:pt x="46901" y="1909597"/>
                  </a:lnTo>
                  <a:lnTo>
                    <a:pt x="52793" y="1900872"/>
                  </a:lnTo>
                  <a:lnTo>
                    <a:pt x="54952" y="1890179"/>
                  </a:lnTo>
                  <a:close/>
                </a:path>
                <a:path w="55245" h="1917700">
                  <a:moveTo>
                    <a:pt x="54952" y="27482"/>
                  </a:moveTo>
                  <a:lnTo>
                    <a:pt x="52793" y="16789"/>
                  </a:lnTo>
                  <a:lnTo>
                    <a:pt x="46901" y="8051"/>
                  </a:lnTo>
                  <a:lnTo>
                    <a:pt x="38176" y="2159"/>
                  </a:lnTo>
                  <a:lnTo>
                    <a:pt x="27482" y="0"/>
                  </a:lnTo>
                  <a:lnTo>
                    <a:pt x="16776" y="2159"/>
                  </a:lnTo>
                  <a:lnTo>
                    <a:pt x="8039" y="8051"/>
                  </a:lnTo>
                  <a:lnTo>
                    <a:pt x="2159" y="16789"/>
                  </a:lnTo>
                  <a:lnTo>
                    <a:pt x="0" y="27482"/>
                  </a:lnTo>
                  <a:lnTo>
                    <a:pt x="2159" y="38176"/>
                  </a:lnTo>
                  <a:lnTo>
                    <a:pt x="8039" y="46913"/>
                  </a:lnTo>
                  <a:lnTo>
                    <a:pt x="16776" y="52793"/>
                  </a:lnTo>
                  <a:lnTo>
                    <a:pt x="27482" y="54952"/>
                  </a:lnTo>
                  <a:lnTo>
                    <a:pt x="38176" y="52793"/>
                  </a:lnTo>
                  <a:lnTo>
                    <a:pt x="46901" y="46913"/>
                  </a:lnTo>
                  <a:lnTo>
                    <a:pt x="52793" y="38176"/>
                  </a:lnTo>
                  <a:lnTo>
                    <a:pt x="54952" y="274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9762" y="1241340"/>
              <a:ext cx="4880610" cy="4476750"/>
            </a:xfrm>
            <a:custGeom>
              <a:avLst/>
              <a:gdLst/>
              <a:ahLst/>
              <a:cxnLst/>
              <a:rect l="l" t="t" r="r" b="b"/>
              <a:pathLst>
                <a:path w="4880610" h="4476750">
                  <a:moveTo>
                    <a:pt x="0" y="4476647"/>
                  </a:moveTo>
                  <a:lnTo>
                    <a:pt x="0" y="431"/>
                  </a:lnTo>
                  <a:lnTo>
                    <a:pt x="4880217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50514" y="2532761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27475" y="0"/>
                  </a:moveTo>
                  <a:lnTo>
                    <a:pt x="16780" y="2159"/>
                  </a:lnTo>
                  <a:lnTo>
                    <a:pt x="8047" y="8047"/>
                  </a:lnTo>
                  <a:lnTo>
                    <a:pt x="2159" y="16780"/>
                  </a:lnTo>
                  <a:lnTo>
                    <a:pt x="0" y="27475"/>
                  </a:lnTo>
                  <a:lnTo>
                    <a:pt x="2159" y="38169"/>
                  </a:lnTo>
                  <a:lnTo>
                    <a:pt x="8047" y="46903"/>
                  </a:lnTo>
                  <a:lnTo>
                    <a:pt x="16780" y="52791"/>
                  </a:lnTo>
                  <a:lnTo>
                    <a:pt x="27475" y="54950"/>
                  </a:lnTo>
                  <a:lnTo>
                    <a:pt x="38169" y="52791"/>
                  </a:lnTo>
                  <a:lnTo>
                    <a:pt x="46903" y="46903"/>
                  </a:lnTo>
                  <a:lnTo>
                    <a:pt x="52791" y="38169"/>
                  </a:lnTo>
                  <a:lnTo>
                    <a:pt x="54950" y="27475"/>
                  </a:lnTo>
                  <a:lnTo>
                    <a:pt x="52791" y="16780"/>
                  </a:lnTo>
                  <a:lnTo>
                    <a:pt x="46903" y="8047"/>
                  </a:lnTo>
                  <a:lnTo>
                    <a:pt x="38169" y="2159"/>
                  </a:lnTo>
                  <a:lnTo>
                    <a:pt x="2747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6951" y="5634769"/>
              <a:ext cx="544195" cy="0"/>
            </a:xfrm>
            <a:custGeom>
              <a:avLst/>
              <a:gdLst/>
              <a:ahLst/>
              <a:cxnLst/>
              <a:rect l="l" t="t" r="r" b="b"/>
              <a:pathLst>
                <a:path w="544194">
                  <a:moveTo>
                    <a:pt x="0" y="0"/>
                  </a:moveTo>
                  <a:lnTo>
                    <a:pt x="543765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51088" y="948138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806771" y="4014272"/>
            <a:ext cx="9193530" cy="2723515"/>
            <a:chOff x="806771" y="4014272"/>
            <a:chExt cx="9193530" cy="2723515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767" y="6533268"/>
              <a:ext cx="1915795" cy="55244"/>
            </a:xfrm>
            <a:custGeom>
              <a:avLst/>
              <a:gdLst/>
              <a:ahLst/>
              <a:cxnLst/>
              <a:rect l="l" t="t" r="r" b="b"/>
              <a:pathLst>
                <a:path w="1915795" h="55245">
                  <a:moveTo>
                    <a:pt x="54952" y="27470"/>
                  </a:moveTo>
                  <a:lnTo>
                    <a:pt x="52793" y="16776"/>
                  </a:lnTo>
                  <a:lnTo>
                    <a:pt x="46901" y="8039"/>
                  </a:lnTo>
                  <a:lnTo>
                    <a:pt x="38163" y="2159"/>
                  </a:lnTo>
                  <a:lnTo>
                    <a:pt x="27470" y="0"/>
                  </a:lnTo>
                  <a:lnTo>
                    <a:pt x="16776" y="2159"/>
                  </a:lnTo>
                  <a:lnTo>
                    <a:pt x="8039" y="8039"/>
                  </a:lnTo>
                  <a:lnTo>
                    <a:pt x="2159" y="16776"/>
                  </a:lnTo>
                  <a:lnTo>
                    <a:pt x="0" y="27470"/>
                  </a:lnTo>
                  <a:lnTo>
                    <a:pt x="2159" y="38163"/>
                  </a:lnTo>
                  <a:lnTo>
                    <a:pt x="8039" y="46901"/>
                  </a:lnTo>
                  <a:lnTo>
                    <a:pt x="16776" y="52793"/>
                  </a:lnTo>
                  <a:lnTo>
                    <a:pt x="27470" y="54952"/>
                  </a:lnTo>
                  <a:lnTo>
                    <a:pt x="38163" y="52793"/>
                  </a:lnTo>
                  <a:lnTo>
                    <a:pt x="46901" y="46901"/>
                  </a:lnTo>
                  <a:lnTo>
                    <a:pt x="52793" y="38163"/>
                  </a:lnTo>
                  <a:lnTo>
                    <a:pt x="54952" y="27470"/>
                  </a:lnTo>
                  <a:close/>
                </a:path>
                <a:path w="1915795" h="55245">
                  <a:moveTo>
                    <a:pt x="1915502" y="27470"/>
                  </a:moveTo>
                  <a:lnTo>
                    <a:pt x="1913343" y="16776"/>
                  </a:lnTo>
                  <a:lnTo>
                    <a:pt x="1907451" y="8039"/>
                  </a:lnTo>
                  <a:lnTo>
                    <a:pt x="1898713" y="2159"/>
                  </a:lnTo>
                  <a:lnTo>
                    <a:pt x="1888020" y="0"/>
                  </a:lnTo>
                  <a:lnTo>
                    <a:pt x="1877326" y="2159"/>
                  </a:lnTo>
                  <a:lnTo>
                    <a:pt x="1868589" y="8039"/>
                  </a:lnTo>
                  <a:lnTo>
                    <a:pt x="1862709" y="16776"/>
                  </a:lnTo>
                  <a:lnTo>
                    <a:pt x="1860550" y="27470"/>
                  </a:lnTo>
                  <a:lnTo>
                    <a:pt x="1862709" y="38163"/>
                  </a:lnTo>
                  <a:lnTo>
                    <a:pt x="1868589" y="46901"/>
                  </a:lnTo>
                  <a:lnTo>
                    <a:pt x="1877326" y="52793"/>
                  </a:lnTo>
                  <a:lnTo>
                    <a:pt x="1888020" y="54952"/>
                  </a:lnTo>
                  <a:lnTo>
                    <a:pt x="1898713" y="52793"/>
                  </a:lnTo>
                  <a:lnTo>
                    <a:pt x="1907451" y="46901"/>
                  </a:lnTo>
                  <a:lnTo>
                    <a:pt x="1913343" y="38163"/>
                  </a:lnTo>
                  <a:lnTo>
                    <a:pt x="1915502" y="274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0723" y="4106323"/>
              <a:ext cx="69850" cy="1925955"/>
            </a:xfrm>
            <a:custGeom>
              <a:avLst/>
              <a:gdLst/>
              <a:ahLst/>
              <a:cxnLst/>
              <a:rect l="l" t="t" r="r" b="b"/>
              <a:pathLst>
                <a:path w="69850" h="1925954">
                  <a:moveTo>
                    <a:pt x="69773" y="1925599"/>
                  </a:moveTo>
                  <a:lnTo>
                    <a:pt x="34340" y="1787499"/>
                  </a:lnTo>
                  <a:lnTo>
                    <a:pt x="0" y="1925599"/>
                  </a:lnTo>
                  <a:lnTo>
                    <a:pt x="69773" y="1925599"/>
                  </a:lnTo>
                  <a:close/>
                </a:path>
                <a:path w="69850" h="1925954">
                  <a:moveTo>
                    <a:pt x="69773" y="138112"/>
                  </a:moveTo>
                  <a:lnTo>
                    <a:pt x="34340" y="0"/>
                  </a:lnTo>
                  <a:lnTo>
                    <a:pt x="0" y="138112"/>
                  </a:lnTo>
                  <a:lnTo>
                    <a:pt x="69773" y="13811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88004" y="4014272"/>
              <a:ext cx="2212024" cy="2002238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3909" y="4689491"/>
              <a:ext cx="1165225" cy="1362075"/>
            </a:xfrm>
            <a:custGeom>
              <a:avLst/>
              <a:gdLst/>
              <a:ahLst/>
              <a:cxnLst/>
              <a:rect l="l" t="t" r="r" b="b"/>
              <a:pathLst>
                <a:path w="1165225" h="1362075">
                  <a:moveTo>
                    <a:pt x="312072" y="0"/>
                  </a:moveTo>
                  <a:lnTo>
                    <a:pt x="271087" y="957"/>
                  </a:lnTo>
                  <a:lnTo>
                    <a:pt x="232279" y="6372"/>
                  </a:lnTo>
                  <a:lnTo>
                    <a:pt x="161905" y="30275"/>
                  </a:lnTo>
                  <a:lnTo>
                    <a:pt x="102375" y="71116"/>
                  </a:lnTo>
                  <a:lnTo>
                    <a:pt x="55114" y="128302"/>
                  </a:lnTo>
                  <a:lnTo>
                    <a:pt x="36531" y="162839"/>
                  </a:lnTo>
                  <a:lnTo>
                    <a:pt x="21549" y="201239"/>
                  </a:lnTo>
                  <a:lnTo>
                    <a:pt x="10348" y="243430"/>
                  </a:lnTo>
                  <a:lnTo>
                    <a:pt x="3105" y="289336"/>
                  </a:lnTo>
                  <a:lnTo>
                    <a:pt x="0" y="338884"/>
                  </a:lnTo>
                  <a:lnTo>
                    <a:pt x="661" y="381791"/>
                  </a:lnTo>
                  <a:lnTo>
                    <a:pt x="4197" y="425579"/>
                  </a:lnTo>
                  <a:lnTo>
                    <a:pt x="10510" y="470090"/>
                  </a:lnTo>
                  <a:lnTo>
                    <a:pt x="19505" y="515166"/>
                  </a:lnTo>
                  <a:lnTo>
                    <a:pt x="31085" y="560650"/>
                  </a:lnTo>
                  <a:lnTo>
                    <a:pt x="45152" y="606384"/>
                  </a:lnTo>
                  <a:lnTo>
                    <a:pt x="61611" y="652211"/>
                  </a:lnTo>
                  <a:lnTo>
                    <a:pt x="80364" y="697973"/>
                  </a:lnTo>
                  <a:lnTo>
                    <a:pt x="101315" y="743514"/>
                  </a:lnTo>
                  <a:lnTo>
                    <a:pt x="124367" y="788674"/>
                  </a:lnTo>
                  <a:lnTo>
                    <a:pt x="149424" y="833298"/>
                  </a:lnTo>
                  <a:lnTo>
                    <a:pt x="176388" y="877227"/>
                  </a:lnTo>
                  <a:lnTo>
                    <a:pt x="205164" y="920304"/>
                  </a:lnTo>
                  <a:lnTo>
                    <a:pt x="235654" y="962372"/>
                  </a:lnTo>
                  <a:lnTo>
                    <a:pt x="267762" y="1003272"/>
                  </a:lnTo>
                  <a:lnTo>
                    <a:pt x="301391" y="1042848"/>
                  </a:lnTo>
                  <a:lnTo>
                    <a:pt x="336445" y="1080942"/>
                  </a:lnTo>
                  <a:lnTo>
                    <a:pt x="372827" y="1117397"/>
                  </a:lnTo>
                  <a:lnTo>
                    <a:pt x="410439" y="1152055"/>
                  </a:lnTo>
                  <a:lnTo>
                    <a:pt x="449186" y="1184758"/>
                  </a:lnTo>
                  <a:lnTo>
                    <a:pt x="488971" y="1215349"/>
                  </a:lnTo>
                  <a:lnTo>
                    <a:pt x="529698" y="1243671"/>
                  </a:lnTo>
                  <a:lnTo>
                    <a:pt x="571268" y="1269567"/>
                  </a:lnTo>
                  <a:lnTo>
                    <a:pt x="621569" y="1296906"/>
                  </a:lnTo>
                  <a:lnTo>
                    <a:pt x="670762" y="1319344"/>
                  </a:lnTo>
                  <a:lnTo>
                    <a:pt x="718670" y="1336954"/>
                  </a:lnTo>
                  <a:lnTo>
                    <a:pt x="765115" y="1349812"/>
                  </a:lnTo>
                  <a:lnTo>
                    <a:pt x="809918" y="1357990"/>
                  </a:lnTo>
                  <a:lnTo>
                    <a:pt x="852901" y="1361563"/>
                  </a:lnTo>
                  <a:lnTo>
                    <a:pt x="893885" y="1360605"/>
                  </a:lnTo>
                  <a:lnTo>
                    <a:pt x="932693" y="1355191"/>
                  </a:lnTo>
                  <a:lnTo>
                    <a:pt x="1003068" y="1331287"/>
                  </a:lnTo>
                  <a:lnTo>
                    <a:pt x="1062598" y="1290446"/>
                  </a:lnTo>
                  <a:lnTo>
                    <a:pt x="1109859" y="1233261"/>
                  </a:lnTo>
                  <a:lnTo>
                    <a:pt x="1128443" y="1198724"/>
                  </a:lnTo>
                  <a:lnTo>
                    <a:pt x="1143424" y="1160323"/>
                  </a:lnTo>
                  <a:lnTo>
                    <a:pt x="1154625" y="1118132"/>
                  </a:lnTo>
                  <a:lnTo>
                    <a:pt x="1161868" y="1072226"/>
                  </a:lnTo>
                  <a:lnTo>
                    <a:pt x="1164974" y="1022679"/>
                  </a:lnTo>
                  <a:lnTo>
                    <a:pt x="1164313" y="979771"/>
                  </a:lnTo>
                  <a:lnTo>
                    <a:pt x="1160777" y="935983"/>
                  </a:lnTo>
                  <a:lnTo>
                    <a:pt x="1154463" y="891473"/>
                  </a:lnTo>
                  <a:lnTo>
                    <a:pt x="1145468" y="846397"/>
                  </a:lnTo>
                  <a:lnTo>
                    <a:pt x="1133889" y="800913"/>
                  </a:lnTo>
                  <a:lnTo>
                    <a:pt x="1119821" y="755179"/>
                  </a:lnTo>
                  <a:lnTo>
                    <a:pt x="1103363" y="709352"/>
                  </a:lnTo>
                  <a:lnTo>
                    <a:pt x="1084609" y="663589"/>
                  </a:lnTo>
                  <a:lnTo>
                    <a:pt x="1063658" y="618049"/>
                  </a:lnTo>
                  <a:lnTo>
                    <a:pt x="1040606" y="572888"/>
                  </a:lnTo>
                  <a:lnTo>
                    <a:pt x="1015550" y="528264"/>
                  </a:lnTo>
                  <a:lnTo>
                    <a:pt x="988585" y="484335"/>
                  </a:lnTo>
                  <a:lnTo>
                    <a:pt x="959809" y="441258"/>
                  </a:lnTo>
                  <a:lnTo>
                    <a:pt x="929319" y="399191"/>
                  </a:lnTo>
                  <a:lnTo>
                    <a:pt x="897211" y="358290"/>
                  </a:lnTo>
                  <a:lnTo>
                    <a:pt x="863582" y="318714"/>
                  </a:lnTo>
                  <a:lnTo>
                    <a:pt x="828528" y="280620"/>
                  </a:lnTo>
                  <a:lnTo>
                    <a:pt x="792147" y="244165"/>
                  </a:lnTo>
                  <a:lnTo>
                    <a:pt x="754534" y="209508"/>
                  </a:lnTo>
                  <a:lnTo>
                    <a:pt x="715786" y="176804"/>
                  </a:lnTo>
                  <a:lnTo>
                    <a:pt x="676001" y="146213"/>
                  </a:lnTo>
                  <a:lnTo>
                    <a:pt x="635275" y="117891"/>
                  </a:lnTo>
                  <a:lnTo>
                    <a:pt x="593704" y="91996"/>
                  </a:lnTo>
                  <a:lnTo>
                    <a:pt x="543404" y="64656"/>
                  </a:lnTo>
                  <a:lnTo>
                    <a:pt x="494210" y="42219"/>
                  </a:lnTo>
                  <a:lnTo>
                    <a:pt x="446302" y="24608"/>
                  </a:lnTo>
                  <a:lnTo>
                    <a:pt x="399858" y="11751"/>
                  </a:lnTo>
                  <a:lnTo>
                    <a:pt x="355055" y="3573"/>
                  </a:lnTo>
                  <a:lnTo>
                    <a:pt x="312072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22846" y="4322695"/>
              <a:ext cx="1387542" cy="1689958"/>
            </a:xfrm>
            <a:prstGeom prst="rect">
              <a:avLst/>
            </a:prstGeom>
          </p:spPr>
        </p:pic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2034" y="4280471"/>
              <a:ext cx="932180" cy="1322070"/>
            </a:xfrm>
            <a:custGeom>
              <a:avLst/>
              <a:gdLst/>
              <a:ahLst/>
              <a:cxnLst/>
              <a:rect l="l" t="t" r="r" b="b"/>
              <a:pathLst>
                <a:path w="932179" h="1322070">
                  <a:moveTo>
                    <a:pt x="748403" y="0"/>
                  </a:moveTo>
                  <a:lnTo>
                    <a:pt x="671153" y="29408"/>
                  </a:lnTo>
                  <a:lnTo>
                    <a:pt x="499220" y="95439"/>
                  </a:lnTo>
                  <a:lnTo>
                    <a:pt x="322328" y="164803"/>
                  </a:lnTo>
                  <a:lnTo>
                    <a:pt x="230201" y="204207"/>
                  </a:lnTo>
                  <a:lnTo>
                    <a:pt x="200747" y="271100"/>
                  </a:lnTo>
                  <a:lnTo>
                    <a:pt x="185167" y="314960"/>
                  </a:lnTo>
                  <a:lnTo>
                    <a:pt x="167614" y="366964"/>
                  </a:lnTo>
                  <a:lnTo>
                    <a:pt x="148631" y="425529"/>
                  </a:lnTo>
                  <a:lnTo>
                    <a:pt x="128764" y="489073"/>
                  </a:lnTo>
                  <a:lnTo>
                    <a:pt x="108557" y="556014"/>
                  </a:lnTo>
                  <a:lnTo>
                    <a:pt x="88555" y="624769"/>
                  </a:lnTo>
                  <a:lnTo>
                    <a:pt x="69301" y="693756"/>
                  </a:lnTo>
                  <a:lnTo>
                    <a:pt x="51341" y="761392"/>
                  </a:lnTo>
                  <a:lnTo>
                    <a:pt x="35219" y="826095"/>
                  </a:lnTo>
                  <a:lnTo>
                    <a:pt x="21479" y="886283"/>
                  </a:lnTo>
                  <a:lnTo>
                    <a:pt x="10666" y="940373"/>
                  </a:lnTo>
                  <a:lnTo>
                    <a:pt x="3325" y="986783"/>
                  </a:lnTo>
                  <a:lnTo>
                    <a:pt x="0" y="1023931"/>
                  </a:lnTo>
                  <a:lnTo>
                    <a:pt x="1234" y="1050234"/>
                  </a:lnTo>
                  <a:lnTo>
                    <a:pt x="7574" y="1064110"/>
                  </a:lnTo>
                  <a:lnTo>
                    <a:pt x="25824" y="1081667"/>
                  </a:lnTo>
                  <a:lnTo>
                    <a:pt x="50101" y="1108988"/>
                  </a:lnTo>
                  <a:lnTo>
                    <a:pt x="79244" y="1143072"/>
                  </a:lnTo>
                  <a:lnTo>
                    <a:pt x="112091" y="1180917"/>
                  </a:lnTo>
                  <a:lnTo>
                    <a:pt x="147477" y="1219522"/>
                  </a:lnTo>
                  <a:lnTo>
                    <a:pt x="184242" y="1255885"/>
                  </a:lnTo>
                  <a:lnTo>
                    <a:pt x="221221" y="1287006"/>
                  </a:lnTo>
                  <a:lnTo>
                    <a:pt x="257254" y="1309883"/>
                  </a:lnTo>
                  <a:lnTo>
                    <a:pt x="291176" y="1321514"/>
                  </a:lnTo>
                  <a:lnTo>
                    <a:pt x="321826" y="1318899"/>
                  </a:lnTo>
                  <a:lnTo>
                    <a:pt x="384391" y="1252308"/>
                  </a:lnTo>
                  <a:lnTo>
                    <a:pt x="415362" y="1209364"/>
                  </a:lnTo>
                  <a:lnTo>
                    <a:pt x="441560" y="1169029"/>
                  </a:lnTo>
                  <a:lnTo>
                    <a:pt x="463594" y="1130128"/>
                  </a:lnTo>
                  <a:lnTo>
                    <a:pt x="482069" y="1091485"/>
                  </a:lnTo>
                  <a:lnTo>
                    <a:pt x="497592" y="1051924"/>
                  </a:lnTo>
                  <a:lnTo>
                    <a:pt x="510772" y="1010270"/>
                  </a:lnTo>
                  <a:lnTo>
                    <a:pt x="522214" y="965347"/>
                  </a:lnTo>
                  <a:lnTo>
                    <a:pt x="532526" y="915981"/>
                  </a:lnTo>
                  <a:lnTo>
                    <a:pt x="562076" y="759776"/>
                  </a:lnTo>
                  <a:lnTo>
                    <a:pt x="571985" y="710310"/>
                  </a:lnTo>
                  <a:lnTo>
                    <a:pt x="582378" y="662090"/>
                  </a:lnTo>
                  <a:lnTo>
                    <a:pt x="593530" y="615080"/>
                  </a:lnTo>
                  <a:lnTo>
                    <a:pt x="605714" y="569247"/>
                  </a:lnTo>
                  <a:lnTo>
                    <a:pt x="619202" y="524558"/>
                  </a:lnTo>
                  <a:lnTo>
                    <a:pt x="634269" y="480979"/>
                  </a:lnTo>
                  <a:lnTo>
                    <a:pt x="651187" y="438476"/>
                  </a:lnTo>
                  <a:lnTo>
                    <a:pt x="670230" y="397014"/>
                  </a:lnTo>
                  <a:lnTo>
                    <a:pt x="691672" y="356561"/>
                  </a:lnTo>
                  <a:lnTo>
                    <a:pt x="715786" y="317083"/>
                  </a:lnTo>
                  <a:lnTo>
                    <a:pt x="742844" y="278545"/>
                  </a:lnTo>
                  <a:lnTo>
                    <a:pt x="773121" y="240914"/>
                  </a:lnTo>
                  <a:lnTo>
                    <a:pt x="806890" y="204156"/>
                  </a:lnTo>
                  <a:lnTo>
                    <a:pt x="844424" y="168238"/>
                  </a:lnTo>
                  <a:lnTo>
                    <a:pt x="885997" y="133125"/>
                  </a:lnTo>
                  <a:lnTo>
                    <a:pt x="931881" y="98784"/>
                  </a:lnTo>
                  <a:lnTo>
                    <a:pt x="7484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19208" y="6355199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3"/>
                  </a:lnTo>
                  <a:lnTo>
                    <a:pt x="370834" y="138602"/>
                  </a:lnTo>
                  <a:lnTo>
                    <a:pt x="377578" y="188790"/>
                  </a:lnTo>
                  <a:lnTo>
                    <a:pt x="370834" y="238978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4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8"/>
                  </a:lnTo>
                  <a:lnTo>
                    <a:pt x="0" y="188790"/>
                  </a:lnTo>
                  <a:lnTo>
                    <a:pt x="6743" y="138602"/>
                  </a:lnTo>
                  <a:lnTo>
                    <a:pt x="25775" y="93503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4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  <a:path w="965834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2"/>
                  </a:lnTo>
                  <a:lnTo>
                    <a:pt x="297619" y="109152"/>
                  </a:lnTo>
                  <a:lnTo>
                    <a:pt x="316762" y="146169"/>
                  </a:lnTo>
                  <a:lnTo>
                    <a:pt x="323636" y="188790"/>
                  </a:lnTo>
                  <a:lnTo>
                    <a:pt x="316762" y="231411"/>
                  </a:lnTo>
                  <a:lnTo>
                    <a:pt x="297619" y="268428"/>
                  </a:lnTo>
                  <a:lnTo>
                    <a:pt x="268429" y="297618"/>
                  </a:lnTo>
                  <a:lnTo>
                    <a:pt x="231412" y="316760"/>
                  </a:lnTo>
                  <a:lnTo>
                    <a:pt x="188790" y="323635"/>
                  </a:lnTo>
                  <a:lnTo>
                    <a:pt x="146167" y="316760"/>
                  </a:lnTo>
                  <a:lnTo>
                    <a:pt x="109149" y="297618"/>
                  </a:lnTo>
                  <a:lnTo>
                    <a:pt x="79959" y="268428"/>
                  </a:lnTo>
                  <a:lnTo>
                    <a:pt x="60816" y="231411"/>
                  </a:lnTo>
                  <a:lnTo>
                    <a:pt x="53941" y="188790"/>
                  </a:lnTo>
                  <a:lnTo>
                    <a:pt x="60816" y="146169"/>
                  </a:lnTo>
                  <a:lnTo>
                    <a:pt x="79959" y="109152"/>
                  </a:lnTo>
                  <a:lnTo>
                    <a:pt x="109149" y="79962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43965" y="6865728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3472277" y="1237939"/>
            <a:ext cx="5949315" cy="5631180"/>
            <a:chOff x="3472277" y="1237939"/>
            <a:chExt cx="5949315" cy="563118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95998" y="6233089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4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4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4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4" h="636270">
                  <a:moveTo>
                    <a:pt x="311731" y="171100"/>
                  </a:moveTo>
                  <a:lnTo>
                    <a:pt x="311731" y="227131"/>
                  </a:lnTo>
                </a:path>
                <a:path w="1125854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8626" y="1632138"/>
              <a:ext cx="0" cy="1861185"/>
            </a:xfrm>
            <a:custGeom>
              <a:avLst/>
              <a:gdLst/>
              <a:ahLst/>
              <a:cxnLst/>
              <a:rect l="l" t="t" r="r" b="b"/>
              <a:pathLst>
                <a:path h="1861185">
                  <a:moveTo>
                    <a:pt x="0" y="0"/>
                  </a:moveTo>
                  <a:lnTo>
                    <a:pt x="0" y="1860558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238307"/>
              <a:ext cx="1221105" cy="447040"/>
            </a:xfrm>
            <a:custGeom>
              <a:avLst/>
              <a:gdLst/>
              <a:ahLst/>
              <a:cxnLst/>
              <a:rect l="l" t="t" r="r" b="b"/>
              <a:pathLst>
                <a:path w="1221104" h="447039">
                  <a:moveTo>
                    <a:pt x="89293" y="327444"/>
                  </a:moveTo>
                  <a:lnTo>
                    <a:pt x="59537" y="327444"/>
                  </a:lnTo>
                  <a:lnTo>
                    <a:pt x="29768" y="327444"/>
                  </a:lnTo>
                  <a:lnTo>
                    <a:pt x="0" y="327444"/>
                  </a:lnTo>
                  <a:lnTo>
                    <a:pt x="0" y="357212"/>
                  </a:lnTo>
                  <a:lnTo>
                    <a:pt x="29768" y="357212"/>
                  </a:lnTo>
                  <a:lnTo>
                    <a:pt x="59537" y="357212"/>
                  </a:lnTo>
                  <a:lnTo>
                    <a:pt x="89293" y="357212"/>
                  </a:lnTo>
                  <a:lnTo>
                    <a:pt x="89293" y="327444"/>
                  </a:lnTo>
                  <a:close/>
                </a:path>
                <a:path w="1221104" h="447039">
                  <a:moveTo>
                    <a:pt x="119062" y="357212"/>
                  </a:moveTo>
                  <a:lnTo>
                    <a:pt x="89293" y="357212"/>
                  </a:lnTo>
                  <a:lnTo>
                    <a:pt x="89293" y="386981"/>
                  </a:lnTo>
                  <a:lnTo>
                    <a:pt x="119062" y="386981"/>
                  </a:lnTo>
                  <a:lnTo>
                    <a:pt x="119062" y="357212"/>
                  </a:lnTo>
                  <a:close/>
                </a:path>
                <a:path w="1221104" h="447039">
                  <a:moveTo>
                    <a:pt x="267906" y="297675"/>
                  </a:moveTo>
                  <a:lnTo>
                    <a:pt x="238137" y="297675"/>
                  </a:lnTo>
                  <a:lnTo>
                    <a:pt x="238137" y="238137"/>
                  </a:lnTo>
                  <a:lnTo>
                    <a:pt x="208368" y="238137"/>
                  </a:lnTo>
                  <a:lnTo>
                    <a:pt x="178600" y="238137"/>
                  </a:lnTo>
                  <a:lnTo>
                    <a:pt x="178600" y="267906"/>
                  </a:lnTo>
                  <a:lnTo>
                    <a:pt x="208368" y="267906"/>
                  </a:lnTo>
                  <a:lnTo>
                    <a:pt x="208368" y="297675"/>
                  </a:lnTo>
                  <a:lnTo>
                    <a:pt x="178600" y="297675"/>
                  </a:lnTo>
                  <a:lnTo>
                    <a:pt x="178600" y="267906"/>
                  </a:lnTo>
                  <a:lnTo>
                    <a:pt x="148831" y="267906"/>
                  </a:lnTo>
                  <a:lnTo>
                    <a:pt x="148831" y="297675"/>
                  </a:lnTo>
                  <a:lnTo>
                    <a:pt x="119062" y="297675"/>
                  </a:lnTo>
                  <a:lnTo>
                    <a:pt x="119062" y="267906"/>
                  </a:lnTo>
                  <a:lnTo>
                    <a:pt x="148831" y="267906"/>
                  </a:lnTo>
                  <a:lnTo>
                    <a:pt x="148831" y="238137"/>
                  </a:lnTo>
                  <a:lnTo>
                    <a:pt x="119062" y="238137"/>
                  </a:lnTo>
                  <a:lnTo>
                    <a:pt x="89293" y="238137"/>
                  </a:lnTo>
                  <a:lnTo>
                    <a:pt x="89293" y="267906"/>
                  </a:lnTo>
                  <a:lnTo>
                    <a:pt x="59537" y="267906"/>
                  </a:lnTo>
                  <a:lnTo>
                    <a:pt x="59537" y="297675"/>
                  </a:lnTo>
                  <a:lnTo>
                    <a:pt x="89293" y="297675"/>
                  </a:lnTo>
                  <a:lnTo>
                    <a:pt x="89293" y="327444"/>
                  </a:lnTo>
                  <a:lnTo>
                    <a:pt x="119062" y="327444"/>
                  </a:lnTo>
                  <a:lnTo>
                    <a:pt x="119062" y="357212"/>
                  </a:lnTo>
                  <a:lnTo>
                    <a:pt x="148831" y="357212"/>
                  </a:lnTo>
                  <a:lnTo>
                    <a:pt x="148831" y="327444"/>
                  </a:lnTo>
                  <a:lnTo>
                    <a:pt x="178600" y="327444"/>
                  </a:lnTo>
                  <a:lnTo>
                    <a:pt x="208368" y="327444"/>
                  </a:lnTo>
                  <a:lnTo>
                    <a:pt x="238137" y="327444"/>
                  </a:lnTo>
                  <a:lnTo>
                    <a:pt x="238137" y="357212"/>
                  </a:lnTo>
                  <a:lnTo>
                    <a:pt x="208368" y="357212"/>
                  </a:lnTo>
                  <a:lnTo>
                    <a:pt x="178600" y="357212"/>
                  </a:lnTo>
                  <a:lnTo>
                    <a:pt x="148831" y="357212"/>
                  </a:lnTo>
                  <a:lnTo>
                    <a:pt x="148831" y="386981"/>
                  </a:lnTo>
                  <a:lnTo>
                    <a:pt x="178600" y="386981"/>
                  </a:lnTo>
                  <a:lnTo>
                    <a:pt x="208368" y="386981"/>
                  </a:lnTo>
                  <a:lnTo>
                    <a:pt x="238137" y="386981"/>
                  </a:lnTo>
                  <a:lnTo>
                    <a:pt x="238137" y="446519"/>
                  </a:lnTo>
                  <a:lnTo>
                    <a:pt x="267906" y="446519"/>
                  </a:lnTo>
                  <a:lnTo>
                    <a:pt x="267906" y="297675"/>
                  </a:lnTo>
                  <a:close/>
                </a:path>
                <a:path w="1221104" h="447039">
                  <a:moveTo>
                    <a:pt x="267906" y="178612"/>
                  </a:moveTo>
                  <a:lnTo>
                    <a:pt x="238137" y="178612"/>
                  </a:lnTo>
                  <a:lnTo>
                    <a:pt x="238137" y="208368"/>
                  </a:lnTo>
                  <a:lnTo>
                    <a:pt x="267906" y="208368"/>
                  </a:lnTo>
                  <a:lnTo>
                    <a:pt x="267906" y="178612"/>
                  </a:lnTo>
                  <a:close/>
                </a:path>
                <a:path w="1221104" h="447039">
                  <a:moveTo>
                    <a:pt x="357212" y="297675"/>
                  </a:moveTo>
                  <a:lnTo>
                    <a:pt x="327444" y="297675"/>
                  </a:lnTo>
                  <a:lnTo>
                    <a:pt x="297675" y="297675"/>
                  </a:lnTo>
                  <a:lnTo>
                    <a:pt x="297675" y="327444"/>
                  </a:lnTo>
                  <a:lnTo>
                    <a:pt x="327444" y="327444"/>
                  </a:lnTo>
                  <a:lnTo>
                    <a:pt x="327444" y="386981"/>
                  </a:lnTo>
                  <a:lnTo>
                    <a:pt x="357212" y="386981"/>
                  </a:lnTo>
                  <a:lnTo>
                    <a:pt x="357212" y="297675"/>
                  </a:lnTo>
                  <a:close/>
                </a:path>
                <a:path w="1221104" h="447039">
                  <a:moveTo>
                    <a:pt x="357212" y="0"/>
                  </a:moveTo>
                  <a:lnTo>
                    <a:pt x="327444" y="0"/>
                  </a:lnTo>
                  <a:lnTo>
                    <a:pt x="297675" y="0"/>
                  </a:lnTo>
                  <a:lnTo>
                    <a:pt x="267906" y="0"/>
                  </a:lnTo>
                  <a:lnTo>
                    <a:pt x="267906" y="29768"/>
                  </a:lnTo>
                  <a:lnTo>
                    <a:pt x="297675" y="29768"/>
                  </a:lnTo>
                  <a:lnTo>
                    <a:pt x="297675" y="59537"/>
                  </a:lnTo>
                  <a:lnTo>
                    <a:pt x="267906" y="59537"/>
                  </a:lnTo>
                  <a:lnTo>
                    <a:pt x="238137" y="59537"/>
                  </a:lnTo>
                  <a:lnTo>
                    <a:pt x="238137" y="119075"/>
                  </a:lnTo>
                  <a:lnTo>
                    <a:pt x="267906" y="119075"/>
                  </a:lnTo>
                  <a:lnTo>
                    <a:pt x="267906" y="89306"/>
                  </a:lnTo>
                  <a:lnTo>
                    <a:pt x="297675" y="89306"/>
                  </a:lnTo>
                  <a:lnTo>
                    <a:pt x="327444" y="89306"/>
                  </a:lnTo>
                  <a:lnTo>
                    <a:pt x="327444" y="29768"/>
                  </a:lnTo>
                  <a:lnTo>
                    <a:pt x="357212" y="29768"/>
                  </a:lnTo>
                  <a:lnTo>
                    <a:pt x="357212" y="0"/>
                  </a:lnTo>
                  <a:close/>
                </a:path>
                <a:path w="1221104" h="447039">
                  <a:moveTo>
                    <a:pt x="386981" y="238137"/>
                  </a:moveTo>
                  <a:lnTo>
                    <a:pt x="357212" y="238137"/>
                  </a:lnTo>
                  <a:lnTo>
                    <a:pt x="357212" y="267906"/>
                  </a:lnTo>
                  <a:lnTo>
                    <a:pt x="386981" y="267906"/>
                  </a:lnTo>
                  <a:lnTo>
                    <a:pt x="386981" y="238137"/>
                  </a:lnTo>
                  <a:close/>
                </a:path>
                <a:path w="1221104" h="447039">
                  <a:moveTo>
                    <a:pt x="416750" y="0"/>
                  </a:moveTo>
                  <a:lnTo>
                    <a:pt x="386981" y="0"/>
                  </a:lnTo>
                  <a:lnTo>
                    <a:pt x="386981" y="29768"/>
                  </a:lnTo>
                  <a:lnTo>
                    <a:pt x="357212" y="29768"/>
                  </a:lnTo>
                  <a:lnTo>
                    <a:pt x="357212" y="59537"/>
                  </a:lnTo>
                  <a:lnTo>
                    <a:pt x="386981" y="59537"/>
                  </a:lnTo>
                  <a:lnTo>
                    <a:pt x="416750" y="59537"/>
                  </a:lnTo>
                  <a:lnTo>
                    <a:pt x="416750" y="0"/>
                  </a:lnTo>
                  <a:close/>
                </a:path>
                <a:path w="1221104" h="447039">
                  <a:moveTo>
                    <a:pt x="565581" y="178612"/>
                  </a:moveTo>
                  <a:lnTo>
                    <a:pt x="535813" y="178612"/>
                  </a:lnTo>
                  <a:lnTo>
                    <a:pt x="535813" y="208368"/>
                  </a:lnTo>
                  <a:lnTo>
                    <a:pt x="565581" y="208368"/>
                  </a:lnTo>
                  <a:lnTo>
                    <a:pt x="565581" y="178612"/>
                  </a:lnTo>
                  <a:close/>
                </a:path>
                <a:path w="1221104" h="447039">
                  <a:moveTo>
                    <a:pt x="684657" y="0"/>
                  </a:moveTo>
                  <a:lnTo>
                    <a:pt x="654888" y="0"/>
                  </a:lnTo>
                  <a:lnTo>
                    <a:pt x="654888" y="29768"/>
                  </a:lnTo>
                  <a:lnTo>
                    <a:pt x="684657" y="29768"/>
                  </a:lnTo>
                  <a:lnTo>
                    <a:pt x="684657" y="0"/>
                  </a:lnTo>
                  <a:close/>
                </a:path>
                <a:path w="1221104" h="447039">
                  <a:moveTo>
                    <a:pt x="714425" y="29768"/>
                  </a:moveTo>
                  <a:lnTo>
                    <a:pt x="684657" y="29768"/>
                  </a:lnTo>
                  <a:lnTo>
                    <a:pt x="684657" y="59537"/>
                  </a:lnTo>
                  <a:lnTo>
                    <a:pt x="714425" y="59537"/>
                  </a:lnTo>
                  <a:lnTo>
                    <a:pt x="714425" y="29768"/>
                  </a:lnTo>
                  <a:close/>
                </a:path>
                <a:path w="1221104" h="447039">
                  <a:moveTo>
                    <a:pt x="744194" y="357212"/>
                  </a:moveTo>
                  <a:lnTo>
                    <a:pt x="714425" y="357212"/>
                  </a:lnTo>
                  <a:lnTo>
                    <a:pt x="714425" y="386981"/>
                  </a:lnTo>
                  <a:lnTo>
                    <a:pt x="744194" y="386981"/>
                  </a:lnTo>
                  <a:lnTo>
                    <a:pt x="744194" y="357212"/>
                  </a:lnTo>
                  <a:close/>
                </a:path>
                <a:path w="1221104" h="447039">
                  <a:moveTo>
                    <a:pt x="744194" y="178612"/>
                  </a:moveTo>
                  <a:lnTo>
                    <a:pt x="714425" y="178612"/>
                  </a:lnTo>
                  <a:lnTo>
                    <a:pt x="714425" y="208368"/>
                  </a:lnTo>
                  <a:lnTo>
                    <a:pt x="744194" y="208368"/>
                  </a:lnTo>
                  <a:lnTo>
                    <a:pt x="744194" y="178612"/>
                  </a:lnTo>
                  <a:close/>
                </a:path>
                <a:path w="1221104" h="447039">
                  <a:moveTo>
                    <a:pt x="773963" y="297675"/>
                  </a:moveTo>
                  <a:lnTo>
                    <a:pt x="744194" y="297675"/>
                  </a:lnTo>
                  <a:lnTo>
                    <a:pt x="744194" y="238137"/>
                  </a:lnTo>
                  <a:lnTo>
                    <a:pt x="714425" y="238137"/>
                  </a:lnTo>
                  <a:lnTo>
                    <a:pt x="714425" y="327444"/>
                  </a:lnTo>
                  <a:lnTo>
                    <a:pt x="744194" y="327444"/>
                  </a:lnTo>
                  <a:lnTo>
                    <a:pt x="773963" y="327444"/>
                  </a:lnTo>
                  <a:lnTo>
                    <a:pt x="773963" y="297675"/>
                  </a:lnTo>
                  <a:close/>
                </a:path>
                <a:path w="1221104" h="447039">
                  <a:moveTo>
                    <a:pt x="773963" y="119075"/>
                  </a:moveTo>
                  <a:lnTo>
                    <a:pt x="744194" y="119075"/>
                  </a:lnTo>
                  <a:lnTo>
                    <a:pt x="714425" y="119075"/>
                  </a:lnTo>
                  <a:lnTo>
                    <a:pt x="714425" y="89306"/>
                  </a:lnTo>
                  <a:lnTo>
                    <a:pt x="684657" y="89306"/>
                  </a:lnTo>
                  <a:lnTo>
                    <a:pt x="684657" y="119075"/>
                  </a:lnTo>
                  <a:lnTo>
                    <a:pt x="654888" y="119075"/>
                  </a:lnTo>
                  <a:lnTo>
                    <a:pt x="625119" y="119075"/>
                  </a:lnTo>
                  <a:lnTo>
                    <a:pt x="625119" y="89306"/>
                  </a:lnTo>
                  <a:lnTo>
                    <a:pt x="654888" y="89306"/>
                  </a:lnTo>
                  <a:lnTo>
                    <a:pt x="654888" y="29768"/>
                  </a:lnTo>
                  <a:lnTo>
                    <a:pt x="625119" y="29768"/>
                  </a:lnTo>
                  <a:lnTo>
                    <a:pt x="625119" y="59537"/>
                  </a:lnTo>
                  <a:lnTo>
                    <a:pt x="595350" y="59537"/>
                  </a:lnTo>
                  <a:lnTo>
                    <a:pt x="595350" y="29768"/>
                  </a:lnTo>
                  <a:lnTo>
                    <a:pt x="565581" y="29768"/>
                  </a:lnTo>
                  <a:lnTo>
                    <a:pt x="565581" y="89306"/>
                  </a:lnTo>
                  <a:lnTo>
                    <a:pt x="535813" y="89306"/>
                  </a:lnTo>
                  <a:lnTo>
                    <a:pt x="535813" y="148844"/>
                  </a:lnTo>
                  <a:lnTo>
                    <a:pt x="565581" y="148844"/>
                  </a:lnTo>
                  <a:lnTo>
                    <a:pt x="565581" y="178612"/>
                  </a:lnTo>
                  <a:lnTo>
                    <a:pt x="595350" y="178612"/>
                  </a:lnTo>
                  <a:lnTo>
                    <a:pt x="595350" y="208368"/>
                  </a:lnTo>
                  <a:lnTo>
                    <a:pt x="625119" y="208368"/>
                  </a:lnTo>
                  <a:lnTo>
                    <a:pt x="625119" y="148844"/>
                  </a:lnTo>
                  <a:lnTo>
                    <a:pt x="654888" y="148844"/>
                  </a:lnTo>
                  <a:lnTo>
                    <a:pt x="654888" y="208368"/>
                  </a:lnTo>
                  <a:lnTo>
                    <a:pt x="684657" y="208368"/>
                  </a:lnTo>
                  <a:lnTo>
                    <a:pt x="684657" y="178612"/>
                  </a:lnTo>
                  <a:lnTo>
                    <a:pt x="714425" y="178612"/>
                  </a:lnTo>
                  <a:lnTo>
                    <a:pt x="714425" y="148844"/>
                  </a:lnTo>
                  <a:lnTo>
                    <a:pt x="744194" y="148844"/>
                  </a:lnTo>
                  <a:lnTo>
                    <a:pt x="773963" y="148844"/>
                  </a:lnTo>
                  <a:lnTo>
                    <a:pt x="773963" y="119075"/>
                  </a:lnTo>
                  <a:close/>
                </a:path>
                <a:path w="1221104" h="447039">
                  <a:moveTo>
                    <a:pt x="803732" y="357212"/>
                  </a:moveTo>
                  <a:lnTo>
                    <a:pt x="773963" y="357212"/>
                  </a:lnTo>
                  <a:lnTo>
                    <a:pt x="773963" y="386981"/>
                  </a:lnTo>
                  <a:lnTo>
                    <a:pt x="803732" y="386981"/>
                  </a:lnTo>
                  <a:lnTo>
                    <a:pt x="803732" y="357212"/>
                  </a:lnTo>
                  <a:close/>
                </a:path>
                <a:path w="1221104" h="447039">
                  <a:moveTo>
                    <a:pt x="803732" y="0"/>
                  </a:moveTo>
                  <a:lnTo>
                    <a:pt x="773963" y="0"/>
                  </a:lnTo>
                  <a:lnTo>
                    <a:pt x="744194" y="0"/>
                  </a:lnTo>
                  <a:lnTo>
                    <a:pt x="714425" y="0"/>
                  </a:lnTo>
                  <a:lnTo>
                    <a:pt x="714425" y="29768"/>
                  </a:lnTo>
                  <a:lnTo>
                    <a:pt x="744194" y="29768"/>
                  </a:lnTo>
                  <a:lnTo>
                    <a:pt x="744194" y="89306"/>
                  </a:lnTo>
                  <a:lnTo>
                    <a:pt x="773963" y="89306"/>
                  </a:lnTo>
                  <a:lnTo>
                    <a:pt x="773963" y="119075"/>
                  </a:lnTo>
                  <a:lnTo>
                    <a:pt x="803732" y="119075"/>
                  </a:lnTo>
                  <a:lnTo>
                    <a:pt x="803732" y="0"/>
                  </a:lnTo>
                  <a:close/>
                </a:path>
                <a:path w="1221104" h="447039">
                  <a:moveTo>
                    <a:pt x="833501" y="267906"/>
                  </a:moveTo>
                  <a:lnTo>
                    <a:pt x="803732" y="267906"/>
                  </a:lnTo>
                  <a:lnTo>
                    <a:pt x="803732" y="357212"/>
                  </a:lnTo>
                  <a:lnTo>
                    <a:pt x="833501" y="357212"/>
                  </a:lnTo>
                  <a:lnTo>
                    <a:pt x="833501" y="267906"/>
                  </a:lnTo>
                  <a:close/>
                </a:path>
                <a:path w="1221104" h="447039">
                  <a:moveTo>
                    <a:pt x="922807" y="59537"/>
                  </a:moveTo>
                  <a:lnTo>
                    <a:pt x="893038" y="59537"/>
                  </a:lnTo>
                  <a:lnTo>
                    <a:pt x="893038" y="29768"/>
                  </a:lnTo>
                  <a:lnTo>
                    <a:pt x="863269" y="29768"/>
                  </a:lnTo>
                  <a:lnTo>
                    <a:pt x="863269" y="89306"/>
                  </a:lnTo>
                  <a:lnTo>
                    <a:pt x="893038" y="89306"/>
                  </a:lnTo>
                  <a:lnTo>
                    <a:pt x="922807" y="89306"/>
                  </a:lnTo>
                  <a:lnTo>
                    <a:pt x="922807" y="59537"/>
                  </a:lnTo>
                  <a:close/>
                </a:path>
                <a:path w="1221104" h="447039">
                  <a:moveTo>
                    <a:pt x="922807" y="0"/>
                  </a:moveTo>
                  <a:lnTo>
                    <a:pt x="893038" y="0"/>
                  </a:lnTo>
                  <a:lnTo>
                    <a:pt x="893038" y="29768"/>
                  </a:lnTo>
                  <a:lnTo>
                    <a:pt x="922807" y="29768"/>
                  </a:lnTo>
                  <a:lnTo>
                    <a:pt x="922807" y="0"/>
                  </a:lnTo>
                  <a:close/>
                </a:path>
                <a:path w="1221104" h="447039">
                  <a:moveTo>
                    <a:pt x="952576" y="119075"/>
                  </a:moveTo>
                  <a:lnTo>
                    <a:pt x="922807" y="119075"/>
                  </a:lnTo>
                  <a:lnTo>
                    <a:pt x="893038" y="119075"/>
                  </a:lnTo>
                  <a:lnTo>
                    <a:pt x="863269" y="119075"/>
                  </a:lnTo>
                  <a:lnTo>
                    <a:pt x="863269" y="89306"/>
                  </a:lnTo>
                  <a:lnTo>
                    <a:pt x="833501" y="89306"/>
                  </a:lnTo>
                  <a:lnTo>
                    <a:pt x="833501" y="148844"/>
                  </a:lnTo>
                  <a:lnTo>
                    <a:pt x="863269" y="148844"/>
                  </a:lnTo>
                  <a:lnTo>
                    <a:pt x="863269" y="178612"/>
                  </a:lnTo>
                  <a:lnTo>
                    <a:pt x="893038" y="178612"/>
                  </a:lnTo>
                  <a:lnTo>
                    <a:pt x="893038" y="148844"/>
                  </a:lnTo>
                  <a:lnTo>
                    <a:pt x="922807" y="148844"/>
                  </a:lnTo>
                  <a:lnTo>
                    <a:pt x="952576" y="148844"/>
                  </a:lnTo>
                  <a:lnTo>
                    <a:pt x="952576" y="119075"/>
                  </a:lnTo>
                  <a:close/>
                </a:path>
                <a:path w="1221104" h="447039">
                  <a:moveTo>
                    <a:pt x="952576" y="29768"/>
                  </a:moveTo>
                  <a:lnTo>
                    <a:pt x="922807" y="29768"/>
                  </a:lnTo>
                  <a:lnTo>
                    <a:pt x="922807" y="59537"/>
                  </a:lnTo>
                  <a:lnTo>
                    <a:pt x="952576" y="59537"/>
                  </a:lnTo>
                  <a:lnTo>
                    <a:pt x="952576" y="29768"/>
                  </a:lnTo>
                  <a:close/>
                </a:path>
                <a:path w="1221104" h="447039">
                  <a:moveTo>
                    <a:pt x="982345" y="238137"/>
                  </a:moveTo>
                  <a:lnTo>
                    <a:pt x="952576" y="238137"/>
                  </a:lnTo>
                  <a:lnTo>
                    <a:pt x="952576" y="208368"/>
                  </a:lnTo>
                  <a:lnTo>
                    <a:pt x="922807" y="208368"/>
                  </a:lnTo>
                  <a:lnTo>
                    <a:pt x="922807" y="178612"/>
                  </a:lnTo>
                  <a:lnTo>
                    <a:pt x="893038" y="178612"/>
                  </a:lnTo>
                  <a:lnTo>
                    <a:pt x="893038" y="238137"/>
                  </a:lnTo>
                  <a:lnTo>
                    <a:pt x="922807" y="238137"/>
                  </a:lnTo>
                  <a:lnTo>
                    <a:pt x="922807" y="267906"/>
                  </a:lnTo>
                  <a:lnTo>
                    <a:pt x="893038" y="267906"/>
                  </a:lnTo>
                  <a:lnTo>
                    <a:pt x="893038" y="238137"/>
                  </a:lnTo>
                  <a:lnTo>
                    <a:pt x="863269" y="238137"/>
                  </a:lnTo>
                  <a:lnTo>
                    <a:pt x="863269" y="178612"/>
                  </a:lnTo>
                  <a:lnTo>
                    <a:pt x="833501" y="178612"/>
                  </a:lnTo>
                  <a:lnTo>
                    <a:pt x="833501" y="208368"/>
                  </a:lnTo>
                  <a:lnTo>
                    <a:pt x="803732" y="208368"/>
                  </a:lnTo>
                  <a:lnTo>
                    <a:pt x="803732" y="148844"/>
                  </a:lnTo>
                  <a:lnTo>
                    <a:pt x="773963" y="148844"/>
                  </a:lnTo>
                  <a:lnTo>
                    <a:pt x="773963" y="208368"/>
                  </a:lnTo>
                  <a:lnTo>
                    <a:pt x="744194" y="208368"/>
                  </a:lnTo>
                  <a:lnTo>
                    <a:pt x="744194" y="238137"/>
                  </a:lnTo>
                  <a:lnTo>
                    <a:pt x="773963" y="238137"/>
                  </a:lnTo>
                  <a:lnTo>
                    <a:pt x="803732" y="238137"/>
                  </a:lnTo>
                  <a:lnTo>
                    <a:pt x="833501" y="238137"/>
                  </a:lnTo>
                  <a:lnTo>
                    <a:pt x="833501" y="267906"/>
                  </a:lnTo>
                  <a:lnTo>
                    <a:pt x="863269" y="267906"/>
                  </a:lnTo>
                  <a:lnTo>
                    <a:pt x="863269" y="297675"/>
                  </a:lnTo>
                  <a:lnTo>
                    <a:pt x="893038" y="297675"/>
                  </a:lnTo>
                  <a:lnTo>
                    <a:pt x="922807" y="297675"/>
                  </a:lnTo>
                  <a:lnTo>
                    <a:pt x="952576" y="297675"/>
                  </a:lnTo>
                  <a:lnTo>
                    <a:pt x="952576" y="267906"/>
                  </a:lnTo>
                  <a:lnTo>
                    <a:pt x="982345" y="267906"/>
                  </a:lnTo>
                  <a:lnTo>
                    <a:pt x="982345" y="238137"/>
                  </a:lnTo>
                  <a:close/>
                </a:path>
                <a:path w="1221104" h="447039">
                  <a:moveTo>
                    <a:pt x="982345" y="148844"/>
                  </a:moveTo>
                  <a:lnTo>
                    <a:pt x="952576" y="148844"/>
                  </a:lnTo>
                  <a:lnTo>
                    <a:pt x="952576" y="208368"/>
                  </a:lnTo>
                  <a:lnTo>
                    <a:pt x="982345" y="208368"/>
                  </a:lnTo>
                  <a:lnTo>
                    <a:pt x="982345" y="148844"/>
                  </a:lnTo>
                  <a:close/>
                </a:path>
                <a:path w="1221104" h="447039">
                  <a:moveTo>
                    <a:pt x="982345" y="89306"/>
                  </a:moveTo>
                  <a:lnTo>
                    <a:pt x="952576" y="89306"/>
                  </a:lnTo>
                  <a:lnTo>
                    <a:pt x="952576" y="119075"/>
                  </a:lnTo>
                  <a:lnTo>
                    <a:pt x="982345" y="119075"/>
                  </a:lnTo>
                  <a:lnTo>
                    <a:pt x="982345" y="89306"/>
                  </a:lnTo>
                  <a:close/>
                </a:path>
                <a:path w="1221104" h="447039">
                  <a:moveTo>
                    <a:pt x="982345" y="0"/>
                  </a:moveTo>
                  <a:lnTo>
                    <a:pt x="952576" y="0"/>
                  </a:lnTo>
                  <a:lnTo>
                    <a:pt x="952576" y="29768"/>
                  </a:lnTo>
                  <a:lnTo>
                    <a:pt x="982345" y="29768"/>
                  </a:lnTo>
                  <a:lnTo>
                    <a:pt x="982345" y="0"/>
                  </a:lnTo>
                  <a:close/>
                </a:path>
                <a:path w="1221104" h="447039">
                  <a:moveTo>
                    <a:pt x="1012113" y="267906"/>
                  </a:moveTo>
                  <a:lnTo>
                    <a:pt x="982345" y="267906"/>
                  </a:lnTo>
                  <a:lnTo>
                    <a:pt x="982345" y="297675"/>
                  </a:lnTo>
                  <a:lnTo>
                    <a:pt x="1012113" y="297675"/>
                  </a:lnTo>
                  <a:lnTo>
                    <a:pt x="1012113" y="267906"/>
                  </a:lnTo>
                  <a:close/>
                </a:path>
                <a:path w="1221104" h="447039">
                  <a:moveTo>
                    <a:pt x="1160945" y="238137"/>
                  </a:moveTo>
                  <a:lnTo>
                    <a:pt x="1131176" y="238137"/>
                  </a:lnTo>
                  <a:lnTo>
                    <a:pt x="1101407" y="238137"/>
                  </a:lnTo>
                  <a:lnTo>
                    <a:pt x="1101407" y="267906"/>
                  </a:lnTo>
                  <a:lnTo>
                    <a:pt x="1131176" y="267906"/>
                  </a:lnTo>
                  <a:lnTo>
                    <a:pt x="1160945" y="267906"/>
                  </a:lnTo>
                  <a:lnTo>
                    <a:pt x="1160945" y="238137"/>
                  </a:lnTo>
                  <a:close/>
                </a:path>
                <a:path w="1221104" h="447039">
                  <a:moveTo>
                    <a:pt x="1220482" y="357212"/>
                  </a:moveTo>
                  <a:lnTo>
                    <a:pt x="1190713" y="357212"/>
                  </a:lnTo>
                  <a:lnTo>
                    <a:pt x="1190713" y="297675"/>
                  </a:lnTo>
                  <a:lnTo>
                    <a:pt x="1160945" y="297675"/>
                  </a:lnTo>
                  <a:lnTo>
                    <a:pt x="1131176" y="297675"/>
                  </a:lnTo>
                  <a:lnTo>
                    <a:pt x="1131176" y="327444"/>
                  </a:lnTo>
                  <a:lnTo>
                    <a:pt x="1160945" y="327444"/>
                  </a:lnTo>
                  <a:lnTo>
                    <a:pt x="1160945" y="386981"/>
                  </a:lnTo>
                  <a:lnTo>
                    <a:pt x="1190713" y="386981"/>
                  </a:lnTo>
                  <a:lnTo>
                    <a:pt x="1190713" y="446519"/>
                  </a:lnTo>
                  <a:lnTo>
                    <a:pt x="1220482" y="446519"/>
                  </a:lnTo>
                  <a:lnTo>
                    <a:pt x="1220482" y="3572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268825"/>
              <a:ext cx="1191260" cy="565150"/>
            </a:xfrm>
            <a:custGeom>
              <a:avLst/>
              <a:gdLst/>
              <a:ahLst/>
              <a:cxnLst/>
              <a:rect l="l" t="t" r="r" b="b"/>
              <a:pathLst>
                <a:path w="1191259" h="565150">
                  <a:moveTo>
                    <a:pt x="178600" y="416001"/>
                  </a:moveTo>
                  <a:lnTo>
                    <a:pt x="148831" y="416001"/>
                  </a:lnTo>
                  <a:lnTo>
                    <a:pt x="119062" y="416001"/>
                  </a:lnTo>
                  <a:lnTo>
                    <a:pt x="89293" y="416001"/>
                  </a:lnTo>
                  <a:lnTo>
                    <a:pt x="59537" y="416001"/>
                  </a:lnTo>
                  <a:lnTo>
                    <a:pt x="59537" y="386232"/>
                  </a:lnTo>
                  <a:lnTo>
                    <a:pt x="29768" y="386232"/>
                  </a:lnTo>
                  <a:lnTo>
                    <a:pt x="0" y="386232"/>
                  </a:lnTo>
                  <a:lnTo>
                    <a:pt x="0" y="475538"/>
                  </a:lnTo>
                  <a:lnTo>
                    <a:pt x="29768" y="475538"/>
                  </a:lnTo>
                  <a:lnTo>
                    <a:pt x="59537" y="475538"/>
                  </a:lnTo>
                  <a:lnTo>
                    <a:pt x="59537" y="445770"/>
                  </a:lnTo>
                  <a:lnTo>
                    <a:pt x="89293" y="445770"/>
                  </a:lnTo>
                  <a:lnTo>
                    <a:pt x="119062" y="445770"/>
                  </a:lnTo>
                  <a:lnTo>
                    <a:pt x="119062" y="475538"/>
                  </a:lnTo>
                  <a:lnTo>
                    <a:pt x="148831" y="475538"/>
                  </a:lnTo>
                  <a:lnTo>
                    <a:pt x="148831" y="445770"/>
                  </a:lnTo>
                  <a:lnTo>
                    <a:pt x="178600" y="445770"/>
                  </a:lnTo>
                  <a:lnTo>
                    <a:pt x="178600" y="416001"/>
                  </a:lnTo>
                  <a:close/>
                </a:path>
                <a:path w="1191259" h="565150">
                  <a:moveTo>
                    <a:pt x="208368" y="445770"/>
                  </a:moveTo>
                  <a:lnTo>
                    <a:pt x="178600" y="445770"/>
                  </a:lnTo>
                  <a:lnTo>
                    <a:pt x="178600" y="475538"/>
                  </a:lnTo>
                  <a:lnTo>
                    <a:pt x="208368" y="475538"/>
                  </a:lnTo>
                  <a:lnTo>
                    <a:pt x="208368" y="445770"/>
                  </a:lnTo>
                  <a:close/>
                </a:path>
                <a:path w="1191259" h="565150">
                  <a:moveTo>
                    <a:pt x="208368" y="386232"/>
                  </a:moveTo>
                  <a:lnTo>
                    <a:pt x="178600" y="386232"/>
                  </a:lnTo>
                  <a:lnTo>
                    <a:pt x="178600" y="416001"/>
                  </a:lnTo>
                  <a:lnTo>
                    <a:pt x="208368" y="416001"/>
                  </a:lnTo>
                  <a:lnTo>
                    <a:pt x="208368" y="386232"/>
                  </a:lnTo>
                  <a:close/>
                </a:path>
                <a:path w="1191259" h="565150">
                  <a:moveTo>
                    <a:pt x="238137" y="416001"/>
                  </a:moveTo>
                  <a:lnTo>
                    <a:pt x="208368" y="416001"/>
                  </a:lnTo>
                  <a:lnTo>
                    <a:pt x="208368" y="445770"/>
                  </a:lnTo>
                  <a:lnTo>
                    <a:pt x="238137" y="445770"/>
                  </a:lnTo>
                  <a:lnTo>
                    <a:pt x="238137" y="416001"/>
                  </a:lnTo>
                  <a:close/>
                </a:path>
                <a:path w="1191259" h="565150">
                  <a:moveTo>
                    <a:pt x="327444" y="356463"/>
                  </a:moveTo>
                  <a:lnTo>
                    <a:pt x="297675" y="356463"/>
                  </a:lnTo>
                  <a:lnTo>
                    <a:pt x="297675" y="416001"/>
                  </a:lnTo>
                  <a:lnTo>
                    <a:pt x="327444" y="416001"/>
                  </a:lnTo>
                  <a:lnTo>
                    <a:pt x="327444" y="356463"/>
                  </a:lnTo>
                  <a:close/>
                </a:path>
                <a:path w="1191259" h="565150">
                  <a:moveTo>
                    <a:pt x="565581" y="475538"/>
                  </a:moveTo>
                  <a:lnTo>
                    <a:pt x="535813" y="475538"/>
                  </a:lnTo>
                  <a:lnTo>
                    <a:pt x="506044" y="475538"/>
                  </a:lnTo>
                  <a:lnTo>
                    <a:pt x="506044" y="416001"/>
                  </a:lnTo>
                  <a:lnTo>
                    <a:pt x="476288" y="416001"/>
                  </a:lnTo>
                  <a:lnTo>
                    <a:pt x="476288" y="505307"/>
                  </a:lnTo>
                  <a:lnTo>
                    <a:pt x="506044" y="505307"/>
                  </a:lnTo>
                  <a:lnTo>
                    <a:pt x="535813" y="505307"/>
                  </a:lnTo>
                  <a:lnTo>
                    <a:pt x="535813" y="535076"/>
                  </a:lnTo>
                  <a:lnTo>
                    <a:pt x="565581" y="535076"/>
                  </a:lnTo>
                  <a:lnTo>
                    <a:pt x="565581" y="475538"/>
                  </a:lnTo>
                  <a:close/>
                </a:path>
                <a:path w="1191259" h="565150">
                  <a:moveTo>
                    <a:pt x="654888" y="505307"/>
                  </a:moveTo>
                  <a:lnTo>
                    <a:pt x="625119" y="505307"/>
                  </a:lnTo>
                  <a:lnTo>
                    <a:pt x="625119" y="445770"/>
                  </a:lnTo>
                  <a:lnTo>
                    <a:pt x="595350" y="445770"/>
                  </a:lnTo>
                  <a:lnTo>
                    <a:pt x="595350" y="564845"/>
                  </a:lnTo>
                  <a:lnTo>
                    <a:pt x="625119" y="564845"/>
                  </a:lnTo>
                  <a:lnTo>
                    <a:pt x="625119" y="535076"/>
                  </a:lnTo>
                  <a:lnTo>
                    <a:pt x="654888" y="535076"/>
                  </a:lnTo>
                  <a:lnTo>
                    <a:pt x="654888" y="505307"/>
                  </a:lnTo>
                  <a:close/>
                </a:path>
                <a:path w="1191259" h="565150">
                  <a:moveTo>
                    <a:pt x="714425" y="386232"/>
                  </a:moveTo>
                  <a:lnTo>
                    <a:pt x="684657" y="386232"/>
                  </a:lnTo>
                  <a:lnTo>
                    <a:pt x="684657" y="267157"/>
                  </a:lnTo>
                  <a:lnTo>
                    <a:pt x="654888" y="267157"/>
                  </a:lnTo>
                  <a:lnTo>
                    <a:pt x="654888" y="296926"/>
                  </a:lnTo>
                  <a:lnTo>
                    <a:pt x="625119" y="296926"/>
                  </a:lnTo>
                  <a:lnTo>
                    <a:pt x="625119" y="237490"/>
                  </a:lnTo>
                  <a:lnTo>
                    <a:pt x="654888" y="237490"/>
                  </a:lnTo>
                  <a:lnTo>
                    <a:pt x="684657" y="237490"/>
                  </a:lnTo>
                  <a:lnTo>
                    <a:pt x="684657" y="208280"/>
                  </a:lnTo>
                  <a:lnTo>
                    <a:pt x="654888" y="208280"/>
                  </a:lnTo>
                  <a:lnTo>
                    <a:pt x="625119" y="208280"/>
                  </a:lnTo>
                  <a:lnTo>
                    <a:pt x="595350" y="208280"/>
                  </a:lnTo>
                  <a:lnTo>
                    <a:pt x="595350" y="267970"/>
                  </a:lnTo>
                  <a:lnTo>
                    <a:pt x="595350" y="296926"/>
                  </a:lnTo>
                  <a:lnTo>
                    <a:pt x="565581" y="296926"/>
                  </a:lnTo>
                  <a:lnTo>
                    <a:pt x="535813" y="296926"/>
                  </a:lnTo>
                  <a:lnTo>
                    <a:pt x="506044" y="296926"/>
                  </a:lnTo>
                  <a:lnTo>
                    <a:pt x="506044" y="267970"/>
                  </a:lnTo>
                  <a:lnTo>
                    <a:pt x="476288" y="267970"/>
                  </a:lnTo>
                  <a:lnTo>
                    <a:pt x="446519" y="267970"/>
                  </a:lnTo>
                  <a:lnTo>
                    <a:pt x="446519" y="237490"/>
                  </a:lnTo>
                  <a:lnTo>
                    <a:pt x="476288" y="237490"/>
                  </a:lnTo>
                  <a:lnTo>
                    <a:pt x="476288" y="208280"/>
                  </a:lnTo>
                  <a:lnTo>
                    <a:pt x="446519" y="208280"/>
                  </a:lnTo>
                  <a:lnTo>
                    <a:pt x="446519" y="148590"/>
                  </a:lnTo>
                  <a:lnTo>
                    <a:pt x="476288" y="148590"/>
                  </a:lnTo>
                  <a:lnTo>
                    <a:pt x="476288" y="208280"/>
                  </a:lnTo>
                  <a:lnTo>
                    <a:pt x="506044" y="208280"/>
                  </a:lnTo>
                  <a:lnTo>
                    <a:pt x="506044" y="267970"/>
                  </a:lnTo>
                  <a:lnTo>
                    <a:pt x="535813" y="267970"/>
                  </a:lnTo>
                  <a:lnTo>
                    <a:pt x="565581" y="267970"/>
                  </a:lnTo>
                  <a:lnTo>
                    <a:pt x="595350" y="267970"/>
                  </a:lnTo>
                  <a:lnTo>
                    <a:pt x="595350" y="208280"/>
                  </a:lnTo>
                  <a:lnTo>
                    <a:pt x="595350" y="179070"/>
                  </a:lnTo>
                  <a:lnTo>
                    <a:pt x="565581" y="179070"/>
                  </a:lnTo>
                  <a:lnTo>
                    <a:pt x="565581" y="237490"/>
                  </a:lnTo>
                  <a:lnTo>
                    <a:pt x="535813" y="237490"/>
                  </a:lnTo>
                  <a:lnTo>
                    <a:pt x="535813" y="179070"/>
                  </a:lnTo>
                  <a:lnTo>
                    <a:pt x="506044" y="179070"/>
                  </a:lnTo>
                  <a:lnTo>
                    <a:pt x="506044" y="119380"/>
                  </a:lnTo>
                  <a:lnTo>
                    <a:pt x="476288" y="119380"/>
                  </a:lnTo>
                  <a:lnTo>
                    <a:pt x="476288" y="88900"/>
                  </a:lnTo>
                  <a:lnTo>
                    <a:pt x="506044" y="88900"/>
                  </a:lnTo>
                  <a:lnTo>
                    <a:pt x="506044" y="59690"/>
                  </a:lnTo>
                  <a:lnTo>
                    <a:pt x="535813" y="59690"/>
                  </a:lnTo>
                  <a:lnTo>
                    <a:pt x="535813" y="0"/>
                  </a:lnTo>
                  <a:lnTo>
                    <a:pt x="506044" y="0"/>
                  </a:lnTo>
                  <a:lnTo>
                    <a:pt x="476288" y="0"/>
                  </a:lnTo>
                  <a:lnTo>
                    <a:pt x="476288" y="59690"/>
                  </a:lnTo>
                  <a:lnTo>
                    <a:pt x="446519" y="59690"/>
                  </a:lnTo>
                  <a:lnTo>
                    <a:pt x="446519" y="88900"/>
                  </a:lnTo>
                  <a:lnTo>
                    <a:pt x="267906" y="88900"/>
                  </a:lnTo>
                  <a:lnTo>
                    <a:pt x="267906" y="119380"/>
                  </a:lnTo>
                  <a:lnTo>
                    <a:pt x="297675" y="119380"/>
                  </a:lnTo>
                  <a:lnTo>
                    <a:pt x="297675" y="179070"/>
                  </a:lnTo>
                  <a:lnTo>
                    <a:pt x="267906" y="179070"/>
                  </a:lnTo>
                  <a:lnTo>
                    <a:pt x="267906" y="208280"/>
                  </a:lnTo>
                  <a:lnTo>
                    <a:pt x="297675" y="208280"/>
                  </a:lnTo>
                  <a:lnTo>
                    <a:pt x="327444" y="208280"/>
                  </a:lnTo>
                  <a:lnTo>
                    <a:pt x="357212" y="208280"/>
                  </a:lnTo>
                  <a:lnTo>
                    <a:pt x="357212" y="179070"/>
                  </a:lnTo>
                  <a:lnTo>
                    <a:pt x="327444" y="179070"/>
                  </a:lnTo>
                  <a:lnTo>
                    <a:pt x="327444" y="119380"/>
                  </a:lnTo>
                  <a:lnTo>
                    <a:pt x="357212" y="119380"/>
                  </a:lnTo>
                  <a:lnTo>
                    <a:pt x="357212" y="179070"/>
                  </a:lnTo>
                  <a:lnTo>
                    <a:pt x="386981" y="179070"/>
                  </a:lnTo>
                  <a:lnTo>
                    <a:pt x="386981" y="119380"/>
                  </a:lnTo>
                  <a:lnTo>
                    <a:pt x="416750" y="119380"/>
                  </a:lnTo>
                  <a:lnTo>
                    <a:pt x="416750" y="267970"/>
                  </a:lnTo>
                  <a:lnTo>
                    <a:pt x="386981" y="267970"/>
                  </a:lnTo>
                  <a:lnTo>
                    <a:pt x="386981" y="356870"/>
                  </a:lnTo>
                  <a:lnTo>
                    <a:pt x="357212" y="356870"/>
                  </a:lnTo>
                  <a:lnTo>
                    <a:pt x="357212" y="416560"/>
                  </a:lnTo>
                  <a:lnTo>
                    <a:pt x="386981" y="416560"/>
                  </a:lnTo>
                  <a:lnTo>
                    <a:pt x="416750" y="416560"/>
                  </a:lnTo>
                  <a:lnTo>
                    <a:pt x="416750" y="445770"/>
                  </a:lnTo>
                  <a:lnTo>
                    <a:pt x="446519" y="445770"/>
                  </a:lnTo>
                  <a:lnTo>
                    <a:pt x="446519" y="387350"/>
                  </a:lnTo>
                  <a:lnTo>
                    <a:pt x="416750" y="387350"/>
                  </a:lnTo>
                  <a:lnTo>
                    <a:pt x="416750" y="297180"/>
                  </a:lnTo>
                  <a:lnTo>
                    <a:pt x="446519" y="297180"/>
                  </a:lnTo>
                  <a:lnTo>
                    <a:pt x="446519" y="356870"/>
                  </a:lnTo>
                  <a:lnTo>
                    <a:pt x="476288" y="356870"/>
                  </a:lnTo>
                  <a:lnTo>
                    <a:pt x="506044" y="356870"/>
                  </a:lnTo>
                  <a:lnTo>
                    <a:pt x="506044" y="327660"/>
                  </a:lnTo>
                  <a:lnTo>
                    <a:pt x="476288" y="327660"/>
                  </a:lnTo>
                  <a:lnTo>
                    <a:pt x="476288" y="297180"/>
                  </a:lnTo>
                  <a:lnTo>
                    <a:pt x="506044" y="297180"/>
                  </a:lnTo>
                  <a:lnTo>
                    <a:pt x="506044" y="326694"/>
                  </a:lnTo>
                  <a:lnTo>
                    <a:pt x="535813" y="326694"/>
                  </a:lnTo>
                  <a:lnTo>
                    <a:pt x="535813" y="386232"/>
                  </a:lnTo>
                  <a:lnTo>
                    <a:pt x="506044" y="386232"/>
                  </a:lnTo>
                  <a:lnTo>
                    <a:pt x="506044" y="416001"/>
                  </a:lnTo>
                  <a:lnTo>
                    <a:pt x="535813" y="416001"/>
                  </a:lnTo>
                  <a:lnTo>
                    <a:pt x="535813" y="445770"/>
                  </a:lnTo>
                  <a:lnTo>
                    <a:pt x="565581" y="445770"/>
                  </a:lnTo>
                  <a:lnTo>
                    <a:pt x="565581" y="326694"/>
                  </a:lnTo>
                  <a:lnTo>
                    <a:pt x="595350" y="326694"/>
                  </a:lnTo>
                  <a:lnTo>
                    <a:pt x="595350" y="297180"/>
                  </a:lnTo>
                  <a:lnTo>
                    <a:pt x="625119" y="297180"/>
                  </a:lnTo>
                  <a:lnTo>
                    <a:pt x="625119" y="356463"/>
                  </a:lnTo>
                  <a:lnTo>
                    <a:pt x="595350" y="356463"/>
                  </a:lnTo>
                  <a:lnTo>
                    <a:pt x="595350" y="416001"/>
                  </a:lnTo>
                  <a:lnTo>
                    <a:pt x="625119" y="416001"/>
                  </a:lnTo>
                  <a:lnTo>
                    <a:pt x="625119" y="386232"/>
                  </a:lnTo>
                  <a:lnTo>
                    <a:pt x="654888" y="386232"/>
                  </a:lnTo>
                  <a:lnTo>
                    <a:pt x="654888" y="416001"/>
                  </a:lnTo>
                  <a:lnTo>
                    <a:pt x="684657" y="416001"/>
                  </a:lnTo>
                  <a:lnTo>
                    <a:pt x="714425" y="416001"/>
                  </a:lnTo>
                  <a:lnTo>
                    <a:pt x="714425" y="386232"/>
                  </a:lnTo>
                  <a:close/>
                </a:path>
                <a:path w="1191259" h="565150">
                  <a:moveTo>
                    <a:pt x="773963" y="386232"/>
                  </a:moveTo>
                  <a:lnTo>
                    <a:pt x="744194" y="386232"/>
                  </a:lnTo>
                  <a:lnTo>
                    <a:pt x="744194" y="416001"/>
                  </a:lnTo>
                  <a:lnTo>
                    <a:pt x="773963" y="416001"/>
                  </a:lnTo>
                  <a:lnTo>
                    <a:pt x="773963" y="386232"/>
                  </a:lnTo>
                  <a:close/>
                </a:path>
                <a:path w="1191259" h="565150">
                  <a:moveTo>
                    <a:pt x="803732" y="326694"/>
                  </a:moveTo>
                  <a:lnTo>
                    <a:pt x="773963" y="326694"/>
                  </a:lnTo>
                  <a:lnTo>
                    <a:pt x="773963" y="356463"/>
                  </a:lnTo>
                  <a:lnTo>
                    <a:pt x="803732" y="356463"/>
                  </a:lnTo>
                  <a:lnTo>
                    <a:pt x="803732" y="326694"/>
                  </a:lnTo>
                  <a:close/>
                </a:path>
                <a:path w="1191259" h="565150">
                  <a:moveTo>
                    <a:pt x="833501" y="416001"/>
                  </a:moveTo>
                  <a:lnTo>
                    <a:pt x="803732" y="416001"/>
                  </a:lnTo>
                  <a:lnTo>
                    <a:pt x="773963" y="416001"/>
                  </a:lnTo>
                  <a:lnTo>
                    <a:pt x="773963" y="445770"/>
                  </a:lnTo>
                  <a:lnTo>
                    <a:pt x="803732" y="445770"/>
                  </a:lnTo>
                  <a:lnTo>
                    <a:pt x="833501" y="445770"/>
                  </a:lnTo>
                  <a:lnTo>
                    <a:pt x="833501" y="416001"/>
                  </a:lnTo>
                  <a:close/>
                </a:path>
                <a:path w="1191259" h="565150">
                  <a:moveTo>
                    <a:pt x="893038" y="356463"/>
                  </a:moveTo>
                  <a:lnTo>
                    <a:pt x="863269" y="356463"/>
                  </a:lnTo>
                  <a:lnTo>
                    <a:pt x="863269" y="326694"/>
                  </a:lnTo>
                  <a:lnTo>
                    <a:pt x="833501" y="326694"/>
                  </a:lnTo>
                  <a:lnTo>
                    <a:pt x="833501" y="416001"/>
                  </a:lnTo>
                  <a:lnTo>
                    <a:pt x="863269" y="416001"/>
                  </a:lnTo>
                  <a:lnTo>
                    <a:pt x="893038" y="416001"/>
                  </a:lnTo>
                  <a:lnTo>
                    <a:pt x="893038" y="356463"/>
                  </a:lnTo>
                  <a:close/>
                </a:path>
                <a:path w="1191259" h="565150">
                  <a:moveTo>
                    <a:pt x="1131176" y="296926"/>
                  </a:moveTo>
                  <a:lnTo>
                    <a:pt x="1101407" y="296926"/>
                  </a:lnTo>
                  <a:lnTo>
                    <a:pt x="1101407" y="237388"/>
                  </a:lnTo>
                  <a:lnTo>
                    <a:pt x="1071638" y="237388"/>
                  </a:lnTo>
                  <a:lnTo>
                    <a:pt x="1041869" y="237388"/>
                  </a:lnTo>
                  <a:lnTo>
                    <a:pt x="1041869" y="267157"/>
                  </a:lnTo>
                  <a:lnTo>
                    <a:pt x="1012113" y="267157"/>
                  </a:lnTo>
                  <a:lnTo>
                    <a:pt x="1012113" y="296926"/>
                  </a:lnTo>
                  <a:lnTo>
                    <a:pt x="982345" y="296926"/>
                  </a:lnTo>
                  <a:lnTo>
                    <a:pt x="952576" y="296926"/>
                  </a:lnTo>
                  <a:lnTo>
                    <a:pt x="922807" y="296926"/>
                  </a:lnTo>
                  <a:lnTo>
                    <a:pt x="893038" y="296926"/>
                  </a:lnTo>
                  <a:lnTo>
                    <a:pt x="863269" y="296926"/>
                  </a:lnTo>
                  <a:lnTo>
                    <a:pt x="863269" y="326694"/>
                  </a:lnTo>
                  <a:lnTo>
                    <a:pt x="1012113" y="326694"/>
                  </a:lnTo>
                  <a:lnTo>
                    <a:pt x="1012113" y="386232"/>
                  </a:lnTo>
                  <a:lnTo>
                    <a:pt x="982345" y="386232"/>
                  </a:lnTo>
                  <a:lnTo>
                    <a:pt x="982345" y="356463"/>
                  </a:lnTo>
                  <a:lnTo>
                    <a:pt x="952576" y="356463"/>
                  </a:lnTo>
                  <a:lnTo>
                    <a:pt x="922807" y="356463"/>
                  </a:lnTo>
                  <a:lnTo>
                    <a:pt x="922807" y="416001"/>
                  </a:lnTo>
                  <a:lnTo>
                    <a:pt x="952576" y="416001"/>
                  </a:lnTo>
                  <a:lnTo>
                    <a:pt x="952576" y="445770"/>
                  </a:lnTo>
                  <a:lnTo>
                    <a:pt x="982345" y="445770"/>
                  </a:lnTo>
                  <a:lnTo>
                    <a:pt x="982345" y="505307"/>
                  </a:lnTo>
                  <a:lnTo>
                    <a:pt x="1012113" y="505307"/>
                  </a:lnTo>
                  <a:lnTo>
                    <a:pt x="1012113" y="416001"/>
                  </a:lnTo>
                  <a:lnTo>
                    <a:pt x="1041869" y="416001"/>
                  </a:lnTo>
                  <a:lnTo>
                    <a:pt x="1071638" y="416001"/>
                  </a:lnTo>
                  <a:lnTo>
                    <a:pt x="1071638" y="386232"/>
                  </a:lnTo>
                  <a:lnTo>
                    <a:pt x="1101407" y="386232"/>
                  </a:lnTo>
                  <a:lnTo>
                    <a:pt x="1101407" y="356463"/>
                  </a:lnTo>
                  <a:lnTo>
                    <a:pt x="1071638" y="356463"/>
                  </a:lnTo>
                  <a:lnTo>
                    <a:pt x="1041869" y="356463"/>
                  </a:lnTo>
                  <a:lnTo>
                    <a:pt x="1041869" y="326694"/>
                  </a:lnTo>
                  <a:lnTo>
                    <a:pt x="1071638" y="326694"/>
                  </a:lnTo>
                  <a:lnTo>
                    <a:pt x="1101407" y="326694"/>
                  </a:lnTo>
                  <a:lnTo>
                    <a:pt x="1131176" y="326694"/>
                  </a:lnTo>
                  <a:lnTo>
                    <a:pt x="1131176" y="296926"/>
                  </a:lnTo>
                  <a:close/>
                </a:path>
                <a:path w="1191259" h="565150">
                  <a:moveTo>
                    <a:pt x="1190713" y="416001"/>
                  </a:moveTo>
                  <a:lnTo>
                    <a:pt x="1160945" y="416001"/>
                  </a:lnTo>
                  <a:lnTo>
                    <a:pt x="1160945" y="386232"/>
                  </a:lnTo>
                  <a:lnTo>
                    <a:pt x="1131176" y="386232"/>
                  </a:lnTo>
                  <a:lnTo>
                    <a:pt x="1131176" y="416001"/>
                  </a:lnTo>
                  <a:lnTo>
                    <a:pt x="1101407" y="416001"/>
                  </a:lnTo>
                  <a:lnTo>
                    <a:pt x="1071638" y="416001"/>
                  </a:lnTo>
                  <a:lnTo>
                    <a:pt x="1071638" y="445770"/>
                  </a:lnTo>
                  <a:lnTo>
                    <a:pt x="1101407" y="445770"/>
                  </a:lnTo>
                  <a:lnTo>
                    <a:pt x="1131176" y="445770"/>
                  </a:lnTo>
                  <a:lnTo>
                    <a:pt x="1160945" y="445770"/>
                  </a:lnTo>
                  <a:lnTo>
                    <a:pt x="1190713" y="445770"/>
                  </a:lnTo>
                  <a:lnTo>
                    <a:pt x="1190713" y="41600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684827"/>
              <a:ext cx="1221105" cy="387350"/>
            </a:xfrm>
            <a:custGeom>
              <a:avLst/>
              <a:gdLst/>
              <a:ahLst/>
              <a:cxnLst/>
              <a:rect l="l" t="t" r="r" b="b"/>
              <a:pathLst>
                <a:path w="1221104" h="387350">
                  <a:moveTo>
                    <a:pt x="29768" y="119075"/>
                  </a:moveTo>
                  <a:lnTo>
                    <a:pt x="0" y="119075"/>
                  </a:lnTo>
                  <a:lnTo>
                    <a:pt x="0" y="148844"/>
                  </a:lnTo>
                  <a:lnTo>
                    <a:pt x="29768" y="148844"/>
                  </a:lnTo>
                  <a:lnTo>
                    <a:pt x="29768" y="119075"/>
                  </a:lnTo>
                  <a:close/>
                </a:path>
                <a:path w="1221104" h="387350">
                  <a:moveTo>
                    <a:pt x="89293" y="148844"/>
                  </a:moveTo>
                  <a:lnTo>
                    <a:pt x="59537" y="148844"/>
                  </a:lnTo>
                  <a:lnTo>
                    <a:pt x="59537" y="178612"/>
                  </a:lnTo>
                  <a:lnTo>
                    <a:pt x="89293" y="178612"/>
                  </a:lnTo>
                  <a:lnTo>
                    <a:pt x="89293" y="148844"/>
                  </a:lnTo>
                  <a:close/>
                </a:path>
                <a:path w="1221104" h="387350">
                  <a:moveTo>
                    <a:pt x="119062" y="59537"/>
                  </a:moveTo>
                  <a:lnTo>
                    <a:pt x="89293" y="59537"/>
                  </a:lnTo>
                  <a:lnTo>
                    <a:pt x="89293" y="119075"/>
                  </a:lnTo>
                  <a:lnTo>
                    <a:pt x="119062" y="119075"/>
                  </a:lnTo>
                  <a:lnTo>
                    <a:pt x="119062" y="59537"/>
                  </a:lnTo>
                  <a:close/>
                </a:path>
                <a:path w="1221104" h="387350">
                  <a:moveTo>
                    <a:pt x="178600" y="59537"/>
                  </a:moveTo>
                  <a:lnTo>
                    <a:pt x="148831" y="59537"/>
                  </a:lnTo>
                  <a:lnTo>
                    <a:pt x="148831" y="89306"/>
                  </a:lnTo>
                  <a:lnTo>
                    <a:pt x="178600" y="89306"/>
                  </a:lnTo>
                  <a:lnTo>
                    <a:pt x="178600" y="59537"/>
                  </a:lnTo>
                  <a:close/>
                </a:path>
                <a:path w="1221104" h="387350">
                  <a:moveTo>
                    <a:pt x="208368" y="267906"/>
                  </a:moveTo>
                  <a:lnTo>
                    <a:pt x="178600" y="267906"/>
                  </a:lnTo>
                  <a:lnTo>
                    <a:pt x="178600" y="297675"/>
                  </a:lnTo>
                  <a:lnTo>
                    <a:pt x="208368" y="297675"/>
                  </a:lnTo>
                  <a:lnTo>
                    <a:pt x="208368" y="267906"/>
                  </a:lnTo>
                  <a:close/>
                </a:path>
                <a:path w="1221104" h="387350">
                  <a:moveTo>
                    <a:pt x="208368" y="148844"/>
                  </a:moveTo>
                  <a:lnTo>
                    <a:pt x="178600" y="148844"/>
                  </a:lnTo>
                  <a:lnTo>
                    <a:pt x="178600" y="119075"/>
                  </a:lnTo>
                  <a:lnTo>
                    <a:pt x="148831" y="119075"/>
                  </a:lnTo>
                  <a:lnTo>
                    <a:pt x="148831" y="148844"/>
                  </a:lnTo>
                  <a:lnTo>
                    <a:pt x="119062" y="148844"/>
                  </a:lnTo>
                  <a:lnTo>
                    <a:pt x="119062" y="178612"/>
                  </a:lnTo>
                  <a:lnTo>
                    <a:pt x="89293" y="178612"/>
                  </a:lnTo>
                  <a:lnTo>
                    <a:pt x="89293" y="238137"/>
                  </a:lnTo>
                  <a:lnTo>
                    <a:pt x="59537" y="238137"/>
                  </a:lnTo>
                  <a:lnTo>
                    <a:pt x="59537" y="208368"/>
                  </a:lnTo>
                  <a:lnTo>
                    <a:pt x="29768" y="208368"/>
                  </a:lnTo>
                  <a:lnTo>
                    <a:pt x="29768" y="267906"/>
                  </a:lnTo>
                  <a:lnTo>
                    <a:pt x="59537" y="267906"/>
                  </a:lnTo>
                  <a:lnTo>
                    <a:pt x="89293" y="267906"/>
                  </a:lnTo>
                  <a:lnTo>
                    <a:pt x="119062" y="267906"/>
                  </a:lnTo>
                  <a:lnTo>
                    <a:pt x="119062" y="297675"/>
                  </a:lnTo>
                  <a:lnTo>
                    <a:pt x="148831" y="297675"/>
                  </a:lnTo>
                  <a:lnTo>
                    <a:pt x="148831" y="238137"/>
                  </a:lnTo>
                  <a:lnTo>
                    <a:pt x="178600" y="238137"/>
                  </a:lnTo>
                  <a:lnTo>
                    <a:pt x="208368" y="238137"/>
                  </a:lnTo>
                  <a:lnTo>
                    <a:pt x="208368" y="208368"/>
                  </a:lnTo>
                  <a:lnTo>
                    <a:pt x="178600" y="208368"/>
                  </a:lnTo>
                  <a:lnTo>
                    <a:pt x="148831" y="208368"/>
                  </a:lnTo>
                  <a:lnTo>
                    <a:pt x="148831" y="178612"/>
                  </a:lnTo>
                  <a:lnTo>
                    <a:pt x="178600" y="178612"/>
                  </a:lnTo>
                  <a:lnTo>
                    <a:pt x="208368" y="178612"/>
                  </a:lnTo>
                  <a:lnTo>
                    <a:pt x="208368" y="148844"/>
                  </a:lnTo>
                  <a:close/>
                </a:path>
                <a:path w="1221104" h="387350">
                  <a:moveTo>
                    <a:pt x="208368" y="89306"/>
                  </a:moveTo>
                  <a:lnTo>
                    <a:pt x="178600" y="89306"/>
                  </a:lnTo>
                  <a:lnTo>
                    <a:pt x="178600" y="119075"/>
                  </a:lnTo>
                  <a:lnTo>
                    <a:pt x="208368" y="119075"/>
                  </a:lnTo>
                  <a:lnTo>
                    <a:pt x="208368" y="89306"/>
                  </a:lnTo>
                  <a:close/>
                </a:path>
                <a:path w="1221104" h="387350">
                  <a:moveTo>
                    <a:pt x="297675" y="0"/>
                  </a:moveTo>
                  <a:lnTo>
                    <a:pt x="267906" y="0"/>
                  </a:lnTo>
                  <a:lnTo>
                    <a:pt x="267906" y="59537"/>
                  </a:lnTo>
                  <a:lnTo>
                    <a:pt x="238137" y="59537"/>
                  </a:lnTo>
                  <a:lnTo>
                    <a:pt x="238137" y="89306"/>
                  </a:lnTo>
                  <a:lnTo>
                    <a:pt x="267906" y="89306"/>
                  </a:lnTo>
                  <a:lnTo>
                    <a:pt x="267906" y="148844"/>
                  </a:lnTo>
                  <a:lnTo>
                    <a:pt x="297675" y="148844"/>
                  </a:lnTo>
                  <a:lnTo>
                    <a:pt x="297675" y="0"/>
                  </a:lnTo>
                  <a:close/>
                </a:path>
                <a:path w="1221104" h="387350">
                  <a:moveTo>
                    <a:pt x="416750" y="148844"/>
                  </a:moveTo>
                  <a:lnTo>
                    <a:pt x="386981" y="148844"/>
                  </a:lnTo>
                  <a:lnTo>
                    <a:pt x="386981" y="178612"/>
                  </a:lnTo>
                  <a:lnTo>
                    <a:pt x="416750" y="178612"/>
                  </a:lnTo>
                  <a:lnTo>
                    <a:pt x="416750" y="148844"/>
                  </a:lnTo>
                  <a:close/>
                </a:path>
                <a:path w="1221104" h="387350">
                  <a:moveTo>
                    <a:pt x="446519" y="238137"/>
                  </a:moveTo>
                  <a:lnTo>
                    <a:pt x="416750" y="238137"/>
                  </a:lnTo>
                  <a:lnTo>
                    <a:pt x="416750" y="208368"/>
                  </a:lnTo>
                  <a:lnTo>
                    <a:pt x="386981" y="208368"/>
                  </a:lnTo>
                  <a:lnTo>
                    <a:pt x="386981" y="238137"/>
                  </a:lnTo>
                  <a:lnTo>
                    <a:pt x="357212" y="238137"/>
                  </a:lnTo>
                  <a:lnTo>
                    <a:pt x="357212" y="178612"/>
                  </a:lnTo>
                  <a:lnTo>
                    <a:pt x="327444" y="178612"/>
                  </a:lnTo>
                  <a:lnTo>
                    <a:pt x="327444" y="208368"/>
                  </a:lnTo>
                  <a:lnTo>
                    <a:pt x="297675" y="208368"/>
                  </a:lnTo>
                  <a:lnTo>
                    <a:pt x="297675" y="178612"/>
                  </a:lnTo>
                  <a:lnTo>
                    <a:pt x="267906" y="178612"/>
                  </a:lnTo>
                  <a:lnTo>
                    <a:pt x="238137" y="178612"/>
                  </a:lnTo>
                  <a:lnTo>
                    <a:pt x="208368" y="178612"/>
                  </a:lnTo>
                  <a:lnTo>
                    <a:pt x="208368" y="208368"/>
                  </a:lnTo>
                  <a:lnTo>
                    <a:pt x="238137" y="208368"/>
                  </a:lnTo>
                  <a:lnTo>
                    <a:pt x="267906" y="208368"/>
                  </a:lnTo>
                  <a:lnTo>
                    <a:pt x="267906" y="297675"/>
                  </a:lnTo>
                  <a:lnTo>
                    <a:pt x="297675" y="297675"/>
                  </a:lnTo>
                  <a:lnTo>
                    <a:pt x="297675" y="267906"/>
                  </a:lnTo>
                  <a:lnTo>
                    <a:pt x="327444" y="267906"/>
                  </a:lnTo>
                  <a:lnTo>
                    <a:pt x="327444" y="297675"/>
                  </a:lnTo>
                  <a:lnTo>
                    <a:pt x="357212" y="297675"/>
                  </a:lnTo>
                  <a:lnTo>
                    <a:pt x="357212" y="267906"/>
                  </a:lnTo>
                  <a:lnTo>
                    <a:pt x="386981" y="267906"/>
                  </a:lnTo>
                  <a:lnTo>
                    <a:pt x="416750" y="267906"/>
                  </a:lnTo>
                  <a:lnTo>
                    <a:pt x="446519" y="267906"/>
                  </a:lnTo>
                  <a:lnTo>
                    <a:pt x="446519" y="238137"/>
                  </a:lnTo>
                  <a:close/>
                </a:path>
                <a:path w="1221104" h="387350">
                  <a:moveTo>
                    <a:pt x="476288" y="178612"/>
                  </a:moveTo>
                  <a:lnTo>
                    <a:pt x="446519" y="178612"/>
                  </a:lnTo>
                  <a:lnTo>
                    <a:pt x="446519" y="238137"/>
                  </a:lnTo>
                  <a:lnTo>
                    <a:pt x="476288" y="238137"/>
                  </a:lnTo>
                  <a:lnTo>
                    <a:pt x="476288" y="178612"/>
                  </a:lnTo>
                  <a:close/>
                </a:path>
                <a:path w="1221104" h="387350">
                  <a:moveTo>
                    <a:pt x="476288" y="119075"/>
                  </a:moveTo>
                  <a:lnTo>
                    <a:pt x="446519" y="119075"/>
                  </a:lnTo>
                  <a:lnTo>
                    <a:pt x="446519" y="59537"/>
                  </a:lnTo>
                  <a:lnTo>
                    <a:pt x="416750" y="59537"/>
                  </a:lnTo>
                  <a:lnTo>
                    <a:pt x="386981" y="59537"/>
                  </a:lnTo>
                  <a:lnTo>
                    <a:pt x="357212" y="59537"/>
                  </a:lnTo>
                  <a:lnTo>
                    <a:pt x="327444" y="59537"/>
                  </a:lnTo>
                  <a:lnTo>
                    <a:pt x="327444" y="148844"/>
                  </a:lnTo>
                  <a:lnTo>
                    <a:pt x="357212" y="148844"/>
                  </a:lnTo>
                  <a:lnTo>
                    <a:pt x="357212" y="119075"/>
                  </a:lnTo>
                  <a:lnTo>
                    <a:pt x="386981" y="119075"/>
                  </a:lnTo>
                  <a:lnTo>
                    <a:pt x="386981" y="89306"/>
                  </a:lnTo>
                  <a:lnTo>
                    <a:pt x="416750" y="89306"/>
                  </a:lnTo>
                  <a:lnTo>
                    <a:pt x="416750" y="148844"/>
                  </a:lnTo>
                  <a:lnTo>
                    <a:pt x="446519" y="148844"/>
                  </a:lnTo>
                  <a:lnTo>
                    <a:pt x="476288" y="148844"/>
                  </a:lnTo>
                  <a:lnTo>
                    <a:pt x="476288" y="119075"/>
                  </a:lnTo>
                  <a:close/>
                </a:path>
                <a:path w="1221104" h="387350">
                  <a:moveTo>
                    <a:pt x="476288" y="29768"/>
                  </a:moveTo>
                  <a:lnTo>
                    <a:pt x="446519" y="29768"/>
                  </a:lnTo>
                  <a:lnTo>
                    <a:pt x="446519" y="59537"/>
                  </a:lnTo>
                  <a:lnTo>
                    <a:pt x="476288" y="59537"/>
                  </a:lnTo>
                  <a:lnTo>
                    <a:pt x="476288" y="29768"/>
                  </a:lnTo>
                  <a:close/>
                </a:path>
                <a:path w="1221104" h="387350">
                  <a:moveTo>
                    <a:pt x="506044" y="148844"/>
                  </a:moveTo>
                  <a:lnTo>
                    <a:pt x="476288" y="148844"/>
                  </a:lnTo>
                  <a:lnTo>
                    <a:pt x="476288" y="178612"/>
                  </a:lnTo>
                  <a:lnTo>
                    <a:pt x="506044" y="178612"/>
                  </a:lnTo>
                  <a:lnTo>
                    <a:pt x="506044" y="148844"/>
                  </a:lnTo>
                  <a:close/>
                </a:path>
                <a:path w="1221104" h="387350">
                  <a:moveTo>
                    <a:pt x="535813" y="178612"/>
                  </a:moveTo>
                  <a:lnTo>
                    <a:pt x="506044" y="178612"/>
                  </a:lnTo>
                  <a:lnTo>
                    <a:pt x="506044" y="208368"/>
                  </a:lnTo>
                  <a:lnTo>
                    <a:pt x="535813" y="208368"/>
                  </a:lnTo>
                  <a:lnTo>
                    <a:pt x="535813" y="178612"/>
                  </a:lnTo>
                  <a:close/>
                </a:path>
                <a:path w="1221104" h="387350">
                  <a:moveTo>
                    <a:pt x="535813" y="59537"/>
                  </a:moveTo>
                  <a:lnTo>
                    <a:pt x="506044" y="59537"/>
                  </a:lnTo>
                  <a:lnTo>
                    <a:pt x="506044" y="89306"/>
                  </a:lnTo>
                  <a:lnTo>
                    <a:pt x="535813" y="89306"/>
                  </a:lnTo>
                  <a:lnTo>
                    <a:pt x="535813" y="59537"/>
                  </a:lnTo>
                  <a:close/>
                </a:path>
                <a:path w="1221104" h="387350">
                  <a:moveTo>
                    <a:pt x="565581" y="148844"/>
                  </a:moveTo>
                  <a:lnTo>
                    <a:pt x="535813" y="148844"/>
                  </a:lnTo>
                  <a:lnTo>
                    <a:pt x="535813" y="178612"/>
                  </a:lnTo>
                  <a:lnTo>
                    <a:pt x="565581" y="178612"/>
                  </a:lnTo>
                  <a:lnTo>
                    <a:pt x="565581" y="148844"/>
                  </a:lnTo>
                  <a:close/>
                </a:path>
                <a:path w="1221104" h="387350">
                  <a:moveTo>
                    <a:pt x="595350" y="297675"/>
                  </a:moveTo>
                  <a:lnTo>
                    <a:pt x="565581" y="297675"/>
                  </a:lnTo>
                  <a:lnTo>
                    <a:pt x="565581" y="267906"/>
                  </a:lnTo>
                  <a:lnTo>
                    <a:pt x="535813" y="267906"/>
                  </a:lnTo>
                  <a:lnTo>
                    <a:pt x="535813" y="297675"/>
                  </a:lnTo>
                  <a:lnTo>
                    <a:pt x="506044" y="297675"/>
                  </a:lnTo>
                  <a:lnTo>
                    <a:pt x="506044" y="327444"/>
                  </a:lnTo>
                  <a:lnTo>
                    <a:pt x="506044" y="357212"/>
                  </a:lnTo>
                  <a:lnTo>
                    <a:pt x="476288" y="357212"/>
                  </a:lnTo>
                  <a:lnTo>
                    <a:pt x="476288" y="327444"/>
                  </a:lnTo>
                  <a:lnTo>
                    <a:pt x="506044" y="327444"/>
                  </a:lnTo>
                  <a:lnTo>
                    <a:pt x="506044" y="297675"/>
                  </a:lnTo>
                  <a:lnTo>
                    <a:pt x="506044" y="238137"/>
                  </a:lnTo>
                  <a:lnTo>
                    <a:pt x="476288" y="238137"/>
                  </a:lnTo>
                  <a:lnTo>
                    <a:pt x="476288" y="267906"/>
                  </a:lnTo>
                  <a:lnTo>
                    <a:pt x="446519" y="267906"/>
                  </a:lnTo>
                  <a:lnTo>
                    <a:pt x="446519" y="386981"/>
                  </a:lnTo>
                  <a:lnTo>
                    <a:pt x="476288" y="386981"/>
                  </a:lnTo>
                  <a:lnTo>
                    <a:pt x="506044" y="386981"/>
                  </a:lnTo>
                  <a:lnTo>
                    <a:pt x="535813" y="386981"/>
                  </a:lnTo>
                  <a:lnTo>
                    <a:pt x="535813" y="327444"/>
                  </a:lnTo>
                  <a:lnTo>
                    <a:pt x="565581" y="327444"/>
                  </a:lnTo>
                  <a:lnTo>
                    <a:pt x="565581" y="357212"/>
                  </a:lnTo>
                  <a:lnTo>
                    <a:pt x="595350" y="357212"/>
                  </a:lnTo>
                  <a:lnTo>
                    <a:pt x="595350" y="297675"/>
                  </a:lnTo>
                  <a:close/>
                </a:path>
                <a:path w="1221104" h="387350">
                  <a:moveTo>
                    <a:pt x="595350" y="238137"/>
                  </a:moveTo>
                  <a:lnTo>
                    <a:pt x="565581" y="238137"/>
                  </a:lnTo>
                  <a:lnTo>
                    <a:pt x="565581" y="267906"/>
                  </a:lnTo>
                  <a:lnTo>
                    <a:pt x="595350" y="267906"/>
                  </a:lnTo>
                  <a:lnTo>
                    <a:pt x="595350" y="238137"/>
                  </a:lnTo>
                  <a:close/>
                </a:path>
                <a:path w="1221104" h="387350">
                  <a:moveTo>
                    <a:pt x="595350" y="29768"/>
                  </a:moveTo>
                  <a:lnTo>
                    <a:pt x="565581" y="29768"/>
                  </a:lnTo>
                  <a:lnTo>
                    <a:pt x="565581" y="89306"/>
                  </a:lnTo>
                  <a:lnTo>
                    <a:pt x="595350" y="89306"/>
                  </a:lnTo>
                  <a:lnTo>
                    <a:pt x="595350" y="29768"/>
                  </a:lnTo>
                  <a:close/>
                </a:path>
                <a:path w="1221104" h="387350">
                  <a:moveTo>
                    <a:pt x="684657" y="297675"/>
                  </a:moveTo>
                  <a:lnTo>
                    <a:pt x="654888" y="297675"/>
                  </a:lnTo>
                  <a:lnTo>
                    <a:pt x="654888" y="267906"/>
                  </a:lnTo>
                  <a:lnTo>
                    <a:pt x="625119" y="267906"/>
                  </a:lnTo>
                  <a:lnTo>
                    <a:pt x="625119" y="327444"/>
                  </a:lnTo>
                  <a:lnTo>
                    <a:pt x="654888" y="327444"/>
                  </a:lnTo>
                  <a:lnTo>
                    <a:pt x="684657" y="327444"/>
                  </a:lnTo>
                  <a:lnTo>
                    <a:pt x="684657" y="297675"/>
                  </a:lnTo>
                  <a:close/>
                </a:path>
                <a:path w="1221104" h="387350">
                  <a:moveTo>
                    <a:pt x="684657" y="148844"/>
                  </a:moveTo>
                  <a:lnTo>
                    <a:pt x="654888" y="148844"/>
                  </a:lnTo>
                  <a:lnTo>
                    <a:pt x="625119" y="148844"/>
                  </a:lnTo>
                  <a:lnTo>
                    <a:pt x="625119" y="178612"/>
                  </a:lnTo>
                  <a:lnTo>
                    <a:pt x="595350" y="178612"/>
                  </a:lnTo>
                  <a:lnTo>
                    <a:pt x="595350" y="208368"/>
                  </a:lnTo>
                  <a:lnTo>
                    <a:pt x="625119" y="208368"/>
                  </a:lnTo>
                  <a:lnTo>
                    <a:pt x="654888" y="208368"/>
                  </a:lnTo>
                  <a:lnTo>
                    <a:pt x="654888" y="178612"/>
                  </a:lnTo>
                  <a:lnTo>
                    <a:pt x="684657" y="178612"/>
                  </a:lnTo>
                  <a:lnTo>
                    <a:pt x="684657" y="148844"/>
                  </a:lnTo>
                  <a:close/>
                </a:path>
                <a:path w="1221104" h="387350">
                  <a:moveTo>
                    <a:pt x="714425" y="267906"/>
                  </a:moveTo>
                  <a:lnTo>
                    <a:pt x="684657" y="267906"/>
                  </a:lnTo>
                  <a:lnTo>
                    <a:pt x="684657" y="297675"/>
                  </a:lnTo>
                  <a:lnTo>
                    <a:pt x="714425" y="297675"/>
                  </a:lnTo>
                  <a:lnTo>
                    <a:pt x="714425" y="267906"/>
                  </a:lnTo>
                  <a:close/>
                </a:path>
                <a:path w="1221104" h="387350">
                  <a:moveTo>
                    <a:pt x="714425" y="178612"/>
                  </a:moveTo>
                  <a:lnTo>
                    <a:pt x="684657" y="178612"/>
                  </a:lnTo>
                  <a:lnTo>
                    <a:pt x="684657" y="208368"/>
                  </a:lnTo>
                  <a:lnTo>
                    <a:pt x="714425" y="208368"/>
                  </a:lnTo>
                  <a:lnTo>
                    <a:pt x="714425" y="178612"/>
                  </a:lnTo>
                  <a:close/>
                </a:path>
                <a:path w="1221104" h="387350">
                  <a:moveTo>
                    <a:pt x="744194" y="119075"/>
                  </a:moveTo>
                  <a:lnTo>
                    <a:pt x="714425" y="119075"/>
                  </a:lnTo>
                  <a:lnTo>
                    <a:pt x="714425" y="148844"/>
                  </a:lnTo>
                  <a:lnTo>
                    <a:pt x="744194" y="148844"/>
                  </a:lnTo>
                  <a:lnTo>
                    <a:pt x="744194" y="119075"/>
                  </a:lnTo>
                  <a:close/>
                </a:path>
                <a:path w="1221104" h="387350">
                  <a:moveTo>
                    <a:pt x="744194" y="0"/>
                  </a:moveTo>
                  <a:lnTo>
                    <a:pt x="714425" y="0"/>
                  </a:lnTo>
                  <a:lnTo>
                    <a:pt x="714425" y="29768"/>
                  </a:lnTo>
                  <a:lnTo>
                    <a:pt x="684657" y="29768"/>
                  </a:lnTo>
                  <a:lnTo>
                    <a:pt x="654888" y="29768"/>
                  </a:lnTo>
                  <a:lnTo>
                    <a:pt x="654888" y="89306"/>
                  </a:lnTo>
                  <a:lnTo>
                    <a:pt x="684657" y="89306"/>
                  </a:lnTo>
                  <a:lnTo>
                    <a:pt x="684657" y="59537"/>
                  </a:lnTo>
                  <a:lnTo>
                    <a:pt x="714425" y="59537"/>
                  </a:lnTo>
                  <a:lnTo>
                    <a:pt x="714425" y="89306"/>
                  </a:lnTo>
                  <a:lnTo>
                    <a:pt x="744194" y="89306"/>
                  </a:lnTo>
                  <a:lnTo>
                    <a:pt x="744194" y="0"/>
                  </a:lnTo>
                  <a:close/>
                </a:path>
                <a:path w="1221104" h="387350">
                  <a:moveTo>
                    <a:pt x="773963" y="89306"/>
                  </a:moveTo>
                  <a:lnTo>
                    <a:pt x="744194" y="89306"/>
                  </a:lnTo>
                  <a:lnTo>
                    <a:pt x="744194" y="119075"/>
                  </a:lnTo>
                  <a:lnTo>
                    <a:pt x="773963" y="119075"/>
                  </a:lnTo>
                  <a:lnTo>
                    <a:pt x="773963" y="89306"/>
                  </a:lnTo>
                  <a:close/>
                </a:path>
                <a:path w="1221104" h="387350">
                  <a:moveTo>
                    <a:pt x="863269" y="29768"/>
                  </a:moveTo>
                  <a:lnTo>
                    <a:pt x="833501" y="29768"/>
                  </a:lnTo>
                  <a:lnTo>
                    <a:pt x="833501" y="59537"/>
                  </a:lnTo>
                  <a:lnTo>
                    <a:pt x="863269" y="59537"/>
                  </a:lnTo>
                  <a:lnTo>
                    <a:pt x="863269" y="29768"/>
                  </a:lnTo>
                  <a:close/>
                </a:path>
                <a:path w="1221104" h="387350">
                  <a:moveTo>
                    <a:pt x="922807" y="148844"/>
                  </a:moveTo>
                  <a:lnTo>
                    <a:pt x="893038" y="148844"/>
                  </a:lnTo>
                  <a:lnTo>
                    <a:pt x="893038" y="178612"/>
                  </a:lnTo>
                  <a:lnTo>
                    <a:pt x="922807" y="178612"/>
                  </a:lnTo>
                  <a:lnTo>
                    <a:pt x="922807" y="148844"/>
                  </a:lnTo>
                  <a:close/>
                </a:path>
                <a:path w="1221104" h="387350">
                  <a:moveTo>
                    <a:pt x="952576" y="178612"/>
                  </a:moveTo>
                  <a:lnTo>
                    <a:pt x="922807" y="178612"/>
                  </a:lnTo>
                  <a:lnTo>
                    <a:pt x="922807" y="208368"/>
                  </a:lnTo>
                  <a:lnTo>
                    <a:pt x="952576" y="208368"/>
                  </a:lnTo>
                  <a:lnTo>
                    <a:pt x="952576" y="178612"/>
                  </a:lnTo>
                  <a:close/>
                </a:path>
                <a:path w="1221104" h="387350">
                  <a:moveTo>
                    <a:pt x="1041869" y="148844"/>
                  </a:moveTo>
                  <a:lnTo>
                    <a:pt x="1012113" y="148844"/>
                  </a:lnTo>
                  <a:lnTo>
                    <a:pt x="1012113" y="178612"/>
                  </a:lnTo>
                  <a:lnTo>
                    <a:pt x="1041869" y="178612"/>
                  </a:lnTo>
                  <a:lnTo>
                    <a:pt x="1041869" y="148844"/>
                  </a:lnTo>
                  <a:close/>
                </a:path>
                <a:path w="1221104" h="387350">
                  <a:moveTo>
                    <a:pt x="1071638" y="297675"/>
                  </a:moveTo>
                  <a:lnTo>
                    <a:pt x="1041869" y="297675"/>
                  </a:lnTo>
                  <a:lnTo>
                    <a:pt x="1041869" y="357212"/>
                  </a:lnTo>
                  <a:lnTo>
                    <a:pt x="1071638" y="357212"/>
                  </a:lnTo>
                  <a:lnTo>
                    <a:pt x="1071638" y="297675"/>
                  </a:lnTo>
                  <a:close/>
                </a:path>
                <a:path w="1221104" h="387350">
                  <a:moveTo>
                    <a:pt x="1160945" y="89306"/>
                  </a:moveTo>
                  <a:lnTo>
                    <a:pt x="1131176" y="89306"/>
                  </a:lnTo>
                  <a:lnTo>
                    <a:pt x="1131176" y="59537"/>
                  </a:lnTo>
                  <a:lnTo>
                    <a:pt x="1101407" y="59537"/>
                  </a:lnTo>
                  <a:lnTo>
                    <a:pt x="1071638" y="59537"/>
                  </a:lnTo>
                  <a:lnTo>
                    <a:pt x="1071638" y="89306"/>
                  </a:lnTo>
                  <a:lnTo>
                    <a:pt x="1041869" y="89306"/>
                  </a:lnTo>
                  <a:lnTo>
                    <a:pt x="1012113" y="89306"/>
                  </a:lnTo>
                  <a:lnTo>
                    <a:pt x="1012113" y="119075"/>
                  </a:lnTo>
                  <a:lnTo>
                    <a:pt x="1041869" y="119075"/>
                  </a:lnTo>
                  <a:lnTo>
                    <a:pt x="1071638" y="119075"/>
                  </a:lnTo>
                  <a:lnTo>
                    <a:pt x="1071638" y="148844"/>
                  </a:lnTo>
                  <a:lnTo>
                    <a:pt x="1101407" y="148844"/>
                  </a:lnTo>
                  <a:lnTo>
                    <a:pt x="1101407" y="119075"/>
                  </a:lnTo>
                  <a:lnTo>
                    <a:pt x="1131176" y="119075"/>
                  </a:lnTo>
                  <a:lnTo>
                    <a:pt x="1131176" y="148844"/>
                  </a:lnTo>
                  <a:lnTo>
                    <a:pt x="1101407" y="148844"/>
                  </a:lnTo>
                  <a:lnTo>
                    <a:pt x="1101407" y="178612"/>
                  </a:lnTo>
                  <a:lnTo>
                    <a:pt x="1071638" y="178612"/>
                  </a:lnTo>
                  <a:lnTo>
                    <a:pt x="1041869" y="178612"/>
                  </a:lnTo>
                  <a:lnTo>
                    <a:pt x="1041869" y="238137"/>
                  </a:lnTo>
                  <a:lnTo>
                    <a:pt x="1071638" y="238137"/>
                  </a:lnTo>
                  <a:lnTo>
                    <a:pt x="1071638" y="267906"/>
                  </a:lnTo>
                  <a:lnTo>
                    <a:pt x="1101407" y="267906"/>
                  </a:lnTo>
                  <a:lnTo>
                    <a:pt x="1101407" y="297675"/>
                  </a:lnTo>
                  <a:lnTo>
                    <a:pt x="1131176" y="297675"/>
                  </a:lnTo>
                  <a:lnTo>
                    <a:pt x="1131176" y="238137"/>
                  </a:lnTo>
                  <a:lnTo>
                    <a:pt x="1101407" y="238137"/>
                  </a:lnTo>
                  <a:lnTo>
                    <a:pt x="1101407" y="208368"/>
                  </a:lnTo>
                  <a:lnTo>
                    <a:pt x="1131176" y="208368"/>
                  </a:lnTo>
                  <a:lnTo>
                    <a:pt x="1131176" y="178612"/>
                  </a:lnTo>
                  <a:lnTo>
                    <a:pt x="1160945" y="178612"/>
                  </a:lnTo>
                  <a:lnTo>
                    <a:pt x="1160945" y="89306"/>
                  </a:lnTo>
                  <a:close/>
                </a:path>
                <a:path w="1221104" h="387350">
                  <a:moveTo>
                    <a:pt x="1220482" y="89306"/>
                  </a:moveTo>
                  <a:lnTo>
                    <a:pt x="1190713" y="89306"/>
                  </a:lnTo>
                  <a:lnTo>
                    <a:pt x="1190713" y="119075"/>
                  </a:lnTo>
                  <a:lnTo>
                    <a:pt x="1220482" y="119075"/>
                  </a:lnTo>
                  <a:lnTo>
                    <a:pt x="1220482" y="89306"/>
                  </a:lnTo>
                  <a:close/>
                </a:path>
                <a:path w="1221104" h="387350">
                  <a:moveTo>
                    <a:pt x="1220482" y="29768"/>
                  </a:moveTo>
                  <a:lnTo>
                    <a:pt x="1190713" y="29768"/>
                  </a:lnTo>
                  <a:lnTo>
                    <a:pt x="1190713" y="59537"/>
                  </a:lnTo>
                  <a:lnTo>
                    <a:pt x="1220482" y="59537"/>
                  </a:lnTo>
                  <a:lnTo>
                    <a:pt x="1220482" y="297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744555"/>
              <a:ext cx="1221105" cy="476250"/>
            </a:xfrm>
            <a:custGeom>
              <a:avLst/>
              <a:gdLst/>
              <a:ahLst/>
              <a:cxnLst/>
              <a:rect l="l" t="t" r="r" b="b"/>
              <a:pathLst>
                <a:path w="1221104" h="476250">
                  <a:moveTo>
                    <a:pt x="59537" y="237947"/>
                  </a:moveTo>
                  <a:lnTo>
                    <a:pt x="29768" y="237947"/>
                  </a:lnTo>
                  <a:lnTo>
                    <a:pt x="0" y="237947"/>
                  </a:lnTo>
                  <a:lnTo>
                    <a:pt x="0" y="267716"/>
                  </a:lnTo>
                  <a:lnTo>
                    <a:pt x="29768" y="267716"/>
                  </a:lnTo>
                  <a:lnTo>
                    <a:pt x="59537" y="267716"/>
                  </a:lnTo>
                  <a:lnTo>
                    <a:pt x="59537" y="237947"/>
                  </a:lnTo>
                  <a:close/>
                </a:path>
                <a:path w="1221104" h="476250">
                  <a:moveTo>
                    <a:pt x="119062" y="386791"/>
                  </a:moveTo>
                  <a:lnTo>
                    <a:pt x="89293" y="386791"/>
                  </a:lnTo>
                  <a:lnTo>
                    <a:pt x="89293" y="357022"/>
                  </a:lnTo>
                  <a:lnTo>
                    <a:pt x="59537" y="357022"/>
                  </a:lnTo>
                  <a:lnTo>
                    <a:pt x="59537" y="386791"/>
                  </a:lnTo>
                  <a:lnTo>
                    <a:pt x="29768" y="386791"/>
                  </a:lnTo>
                  <a:lnTo>
                    <a:pt x="29768" y="297484"/>
                  </a:lnTo>
                  <a:lnTo>
                    <a:pt x="0" y="297484"/>
                  </a:lnTo>
                  <a:lnTo>
                    <a:pt x="0" y="476097"/>
                  </a:lnTo>
                  <a:lnTo>
                    <a:pt x="29768" y="476097"/>
                  </a:lnTo>
                  <a:lnTo>
                    <a:pt x="59537" y="476097"/>
                  </a:lnTo>
                  <a:lnTo>
                    <a:pt x="59537" y="446328"/>
                  </a:lnTo>
                  <a:lnTo>
                    <a:pt x="89293" y="446328"/>
                  </a:lnTo>
                  <a:lnTo>
                    <a:pt x="119062" y="446328"/>
                  </a:lnTo>
                  <a:lnTo>
                    <a:pt x="119062" y="386791"/>
                  </a:lnTo>
                  <a:close/>
                </a:path>
                <a:path w="1221104" h="476250">
                  <a:moveTo>
                    <a:pt x="119062" y="267716"/>
                  </a:moveTo>
                  <a:lnTo>
                    <a:pt x="89293" y="267716"/>
                  </a:lnTo>
                  <a:lnTo>
                    <a:pt x="59537" y="267716"/>
                  </a:lnTo>
                  <a:lnTo>
                    <a:pt x="59537" y="327253"/>
                  </a:lnTo>
                  <a:lnTo>
                    <a:pt x="89293" y="327253"/>
                  </a:lnTo>
                  <a:lnTo>
                    <a:pt x="89293" y="297484"/>
                  </a:lnTo>
                  <a:lnTo>
                    <a:pt x="119062" y="297484"/>
                  </a:lnTo>
                  <a:lnTo>
                    <a:pt x="119062" y="267716"/>
                  </a:lnTo>
                  <a:close/>
                </a:path>
                <a:path w="1221104" h="476250">
                  <a:moveTo>
                    <a:pt x="148831" y="327253"/>
                  </a:moveTo>
                  <a:lnTo>
                    <a:pt x="119062" y="327253"/>
                  </a:lnTo>
                  <a:lnTo>
                    <a:pt x="119062" y="386791"/>
                  </a:lnTo>
                  <a:lnTo>
                    <a:pt x="148831" y="386791"/>
                  </a:lnTo>
                  <a:lnTo>
                    <a:pt x="148831" y="327253"/>
                  </a:lnTo>
                  <a:close/>
                </a:path>
                <a:path w="1221104" h="476250">
                  <a:moveTo>
                    <a:pt x="208368" y="386791"/>
                  </a:moveTo>
                  <a:lnTo>
                    <a:pt x="178600" y="386791"/>
                  </a:lnTo>
                  <a:lnTo>
                    <a:pt x="148831" y="386791"/>
                  </a:lnTo>
                  <a:lnTo>
                    <a:pt x="148831" y="416560"/>
                  </a:lnTo>
                  <a:lnTo>
                    <a:pt x="178600" y="416560"/>
                  </a:lnTo>
                  <a:lnTo>
                    <a:pt x="208368" y="416560"/>
                  </a:lnTo>
                  <a:lnTo>
                    <a:pt x="208368" y="386791"/>
                  </a:lnTo>
                  <a:close/>
                </a:path>
                <a:path w="1221104" h="476250">
                  <a:moveTo>
                    <a:pt x="208368" y="327253"/>
                  </a:moveTo>
                  <a:lnTo>
                    <a:pt x="178600" y="327253"/>
                  </a:lnTo>
                  <a:lnTo>
                    <a:pt x="178600" y="357022"/>
                  </a:lnTo>
                  <a:lnTo>
                    <a:pt x="208368" y="357022"/>
                  </a:lnTo>
                  <a:lnTo>
                    <a:pt x="208368" y="327253"/>
                  </a:lnTo>
                  <a:close/>
                </a:path>
                <a:path w="1221104" h="476250">
                  <a:moveTo>
                    <a:pt x="238137" y="357022"/>
                  </a:moveTo>
                  <a:lnTo>
                    <a:pt x="208368" y="357022"/>
                  </a:lnTo>
                  <a:lnTo>
                    <a:pt x="208368" y="386791"/>
                  </a:lnTo>
                  <a:lnTo>
                    <a:pt x="238137" y="386791"/>
                  </a:lnTo>
                  <a:lnTo>
                    <a:pt x="238137" y="357022"/>
                  </a:lnTo>
                  <a:close/>
                </a:path>
                <a:path w="1221104" h="476250">
                  <a:moveTo>
                    <a:pt x="238137" y="237947"/>
                  </a:moveTo>
                  <a:lnTo>
                    <a:pt x="208368" y="237947"/>
                  </a:lnTo>
                  <a:lnTo>
                    <a:pt x="208368" y="267716"/>
                  </a:lnTo>
                  <a:lnTo>
                    <a:pt x="178600" y="267716"/>
                  </a:lnTo>
                  <a:lnTo>
                    <a:pt x="178600" y="297484"/>
                  </a:lnTo>
                  <a:lnTo>
                    <a:pt x="208368" y="297484"/>
                  </a:lnTo>
                  <a:lnTo>
                    <a:pt x="238137" y="297484"/>
                  </a:lnTo>
                  <a:lnTo>
                    <a:pt x="238137" y="237947"/>
                  </a:lnTo>
                  <a:close/>
                </a:path>
                <a:path w="1221104" h="476250">
                  <a:moveTo>
                    <a:pt x="267906" y="297484"/>
                  </a:moveTo>
                  <a:lnTo>
                    <a:pt x="238137" y="297484"/>
                  </a:lnTo>
                  <a:lnTo>
                    <a:pt x="238137" y="327253"/>
                  </a:lnTo>
                  <a:lnTo>
                    <a:pt x="267906" y="327253"/>
                  </a:lnTo>
                  <a:lnTo>
                    <a:pt x="267906" y="297484"/>
                  </a:lnTo>
                  <a:close/>
                </a:path>
                <a:path w="1221104" h="476250">
                  <a:moveTo>
                    <a:pt x="297675" y="267716"/>
                  </a:moveTo>
                  <a:lnTo>
                    <a:pt x="267906" y="267716"/>
                  </a:lnTo>
                  <a:lnTo>
                    <a:pt x="267906" y="297484"/>
                  </a:lnTo>
                  <a:lnTo>
                    <a:pt x="297675" y="297484"/>
                  </a:lnTo>
                  <a:lnTo>
                    <a:pt x="297675" y="267716"/>
                  </a:lnTo>
                  <a:close/>
                </a:path>
                <a:path w="1221104" h="476250">
                  <a:moveTo>
                    <a:pt x="327444" y="357022"/>
                  </a:moveTo>
                  <a:lnTo>
                    <a:pt x="297675" y="357022"/>
                  </a:lnTo>
                  <a:lnTo>
                    <a:pt x="297675" y="327253"/>
                  </a:lnTo>
                  <a:lnTo>
                    <a:pt x="267906" y="327253"/>
                  </a:lnTo>
                  <a:lnTo>
                    <a:pt x="267906" y="386791"/>
                  </a:lnTo>
                  <a:lnTo>
                    <a:pt x="238137" y="386791"/>
                  </a:lnTo>
                  <a:lnTo>
                    <a:pt x="238137" y="416560"/>
                  </a:lnTo>
                  <a:lnTo>
                    <a:pt x="267906" y="416560"/>
                  </a:lnTo>
                  <a:lnTo>
                    <a:pt x="267906" y="446328"/>
                  </a:lnTo>
                  <a:lnTo>
                    <a:pt x="297675" y="446328"/>
                  </a:lnTo>
                  <a:lnTo>
                    <a:pt x="327444" y="446328"/>
                  </a:lnTo>
                  <a:lnTo>
                    <a:pt x="327444" y="357022"/>
                  </a:lnTo>
                  <a:close/>
                </a:path>
                <a:path w="1221104" h="476250">
                  <a:moveTo>
                    <a:pt x="327444" y="297484"/>
                  </a:moveTo>
                  <a:lnTo>
                    <a:pt x="297675" y="297484"/>
                  </a:lnTo>
                  <a:lnTo>
                    <a:pt x="297675" y="327253"/>
                  </a:lnTo>
                  <a:lnTo>
                    <a:pt x="327444" y="327253"/>
                  </a:lnTo>
                  <a:lnTo>
                    <a:pt x="327444" y="297484"/>
                  </a:lnTo>
                  <a:close/>
                </a:path>
                <a:path w="1221104" h="476250">
                  <a:moveTo>
                    <a:pt x="327444" y="237947"/>
                  </a:moveTo>
                  <a:lnTo>
                    <a:pt x="297675" y="237947"/>
                  </a:lnTo>
                  <a:lnTo>
                    <a:pt x="297675" y="267716"/>
                  </a:lnTo>
                  <a:lnTo>
                    <a:pt x="327444" y="267716"/>
                  </a:lnTo>
                  <a:lnTo>
                    <a:pt x="327444" y="237947"/>
                  </a:lnTo>
                  <a:close/>
                </a:path>
                <a:path w="1221104" h="476250">
                  <a:moveTo>
                    <a:pt x="357212" y="327253"/>
                  </a:moveTo>
                  <a:lnTo>
                    <a:pt x="327444" y="327253"/>
                  </a:lnTo>
                  <a:lnTo>
                    <a:pt x="327444" y="357022"/>
                  </a:lnTo>
                  <a:lnTo>
                    <a:pt x="357212" y="357022"/>
                  </a:lnTo>
                  <a:lnTo>
                    <a:pt x="357212" y="327253"/>
                  </a:lnTo>
                  <a:close/>
                </a:path>
                <a:path w="1221104" h="476250">
                  <a:moveTo>
                    <a:pt x="386981" y="357022"/>
                  </a:moveTo>
                  <a:lnTo>
                    <a:pt x="357212" y="357022"/>
                  </a:lnTo>
                  <a:lnTo>
                    <a:pt x="357212" y="386791"/>
                  </a:lnTo>
                  <a:lnTo>
                    <a:pt x="386981" y="386791"/>
                  </a:lnTo>
                  <a:lnTo>
                    <a:pt x="386981" y="357022"/>
                  </a:lnTo>
                  <a:close/>
                </a:path>
                <a:path w="1221104" h="476250">
                  <a:moveTo>
                    <a:pt x="416750" y="297484"/>
                  </a:moveTo>
                  <a:lnTo>
                    <a:pt x="386981" y="297484"/>
                  </a:lnTo>
                  <a:lnTo>
                    <a:pt x="357212" y="297484"/>
                  </a:lnTo>
                  <a:lnTo>
                    <a:pt x="357212" y="327253"/>
                  </a:lnTo>
                  <a:lnTo>
                    <a:pt x="386981" y="327253"/>
                  </a:lnTo>
                  <a:lnTo>
                    <a:pt x="416750" y="327253"/>
                  </a:lnTo>
                  <a:lnTo>
                    <a:pt x="416750" y="297484"/>
                  </a:lnTo>
                  <a:close/>
                </a:path>
                <a:path w="1221104" h="476250">
                  <a:moveTo>
                    <a:pt x="535813" y="357022"/>
                  </a:moveTo>
                  <a:lnTo>
                    <a:pt x="506044" y="357022"/>
                  </a:lnTo>
                  <a:lnTo>
                    <a:pt x="476288" y="357022"/>
                  </a:lnTo>
                  <a:lnTo>
                    <a:pt x="446519" y="357022"/>
                  </a:lnTo>
                  <a:lnTo>
                    <a:pt x="446519" y="327253"/>
                  </a:lnTo>
                  <a:lnTo>
                    <a:pt x="416750" y="327253"/>
                  </a:lnTo>
                  <a:lnTo>
                    <a:pt x="416750" y="386791"/>
                  </a:lnTo>
                  <a:lnTo>
                    <a:pt x="386981" y="386791"/>
                  </a:lnTo>
                  <a:lnTo>
                    <a:pt x="386981" y="416560"/>
                  </a:lnTo>
                  <a:lnTo>
                    <a:pt x="416750" y="416560"/>
                  </a:lnTo>
                  <a:lnTo>
                    <a:pt x="416750" y="446328"/>
                  </a:lnTo>
                  <a:lnTo>
                    <a:pt x="446519" y="446328"/>
                  </a:lnTo>
                  <a:lnTo>
                    <a:pt x="446519" y="386791"/>
                  </a:lnTo>
                  <a:lnTo>
                    <a:pt x="476288" y="386791"/>
                  </a:lnTo>
                  <a:lnTo>
                    <a:pt x="506044" y="386791"/>
                  </a:lnTo>
                  <a:lnTo>
                    <a:pt x="535813" y="386791"/>
                  </a:lnTo>
                  <a:lnTo>
                    <a:pt x="535813" y="357022"/>
                  </a:lnTo>
                  <a:close/>
                </a:path>
                <a:path w="1221104" h="476250">
                  <a:moveTo>
                    <a:pt x="565581" y="386791"/>
                  </a:moveTo>
                  <a:lnTo>
                    <a:pt x="535813" y="386791"/>
                  </a:lnTo>
                  <a:lnTo>
                    <a:pt x="535813" y="416560"/>
                  </a:lnTo>
                  <a:lnTo>
                    <a:pt x="565581" y="416560"/>
                  </a:lnTo>
                  <a:lnTo>
                    <a:pt x="565581" y="386791"/>
                  </a:lnTo>
                  <a:close/>
                </a:path>
                <a:path w="1221104" h="476250">
                  <a:moveTo>
                    <a:pt x="684657" y="297484"/>
                  </a:moveTo>
                  <a:lnTo>
                    <a:pt x="654888" y="297484"/>
                  </a:lnTo>
                  <a:lnTo>
                    <a:pt x="625119" y="297484"/>
                  </a:lnTo>
                  <a:lnTo>
                    <a:pt x="625119" y="327253"/>
                  </a:lnTo>
                  <a:lnTo>
                    <a:pt x="654888" y="327253"/>
                  </a:lnTo>
                  <a:lnTo>
                    <a:pt x="654888" y="357022"/>
                  </a:lnTo>
                  <a:lnTo>
                    <a:pt x="625119" y="357022"/>
                  </a:lnTo>
                  <a:lnTo>
                    <a:pt x="595350" y="357022"/>
                  </a:lnTo>
                  <a:lnTo>
                    <a:pt x="595350" y="327253"/>
                  </a:lnTo>
                  <a:lnTo>
                    <a:pt x="565581" y="327253"/>
                  </a:lnTo>
                  <a:lnTo>
                    <a:pt x="535813" y="327253"/>
                  </a:lnTo>
                  <a:lnTo>
                    <a:pt x="535813" y="357022"/>
                  </a:lnTo>
                  <a:lnTo>
                    <a:pt x="565581" y="357022"/>
                  </a:lnTo>
                  <a:lnTo>
                    <a:pt x="565581" y="386791"/>
                  </a:lnTo>
                  <a:lnTo>
                    <a:pt x="595350" y="386791"/>
                  </a:lnTo>
                  <a:lnTo>
                    <a:pt x="625119" y="386791"/>
                  </a:lnTo>
                  <a:lnTo>
                    <a:pt x="654888" y="386791"/>
                  </a:lnTo>
                  <a:lnTo>
                    <a:pt x="654888" y="416560"/>
                  </a:lnTo>
                  <a:lnTo>
                    <a:pt x="684657" y="416560"/>
                  </a:lnTo>
                  <a:lnTo>
                    <a:pt x="684657" y="297484"/>
                  </a:lnTo>
                  <a:close/>
                </a:path>
                <a:path w="1221104" h="476250">
                  <a:moveTo>
                    <a:pt x="1041869" y="357022"/>
                  </a:moveTo>
                  <a:lnTo>
                    <a:pt x="1012113" y="357022"/>
                  </a:lnTo>
                  <a:lnTo>
                    <a:pt x="1012113" y="327660"/>
                  </a:lnTo>
                  <a:lnTo>
                    <a:pt x="982345" y="327660"/>
                  </a:lnTo>
                  <a:lnTo>
                    <a:pt x="952576" y="327660"/>
                  </a:lnTo>
                  <a:lnTo>
                    <a:pt x="952576" y="298450"/>
                  </a:lnTo>
                  <a:lnTo>
                    <a:pt x="982345" y="298450"/>
                  </a:lnTo>
                  <a:lnTo>
                    <a:pt x="982345" y="179070"/>
                  </a:lnTo>
                  <a:lnTo>
                    <a:pt x="1012113" y="179070"/>
                  </a:lnTo>
                  <a:lnTo>
                    <a:pt x="1012113" y="119380"/>
                  </a:lnTo>
                  <a:lnTo>
                    <a:pt x="982345" y="119380"/>
                  </a:lnTo>
                  <a:lnTo>
                    <a:pt x="982345" y="149860"/>
                  </a:lnTo>
                  <a:lnTo>
                    <a:pt x="952576" y="149860"/>
                  </a:lnTo>
                  <a:lnTo>
                    <a:pt x="952576" y="208280"/>
                  </a:lnTo>
                  <a:lnTo>
                    <a:pt x="922807" y="208280"/>
                  </a:lnTo>
                  <a:lnTo>
                    <a:pt x="922807" y="237947"/>
                  </a:lnTo>
                  <a:lnTo>
                    <a:pt x="893038" y="237947"/>
                  </a:lnTo>
                  <a:lnTo>
                    <a:pt x="893038" y="267716"/>
                  </a:lnTo>
                  <a:lnTo>
                    <a:pt x="922807" y="267716"/>
                  </a:lnTo>
                  <a:lnTo>
                    <a:pt x="922807" y="238760"/>
                  </a:lnTo>
                  <a:lnTo>
                    <a:pt x="952576" y="238760"/>
                  </a:lnTo>
                  <a:lnTo>
                    <a:pt x="952576" y="267970"/>
                  </a:lnTo>
                  <a:lnTo>
                    <a:pt x="922807" y="267970"/>
                  </a:lnTo>
                  <a:lnTo>
                    <a:pt x="922807" y="298450"/>
                  </a:lnTo>
                  <a:lnTo>
                    <a:pt x="893038" y="298450"/>
                  </a:lnTo>
                  <a:lnTo>
                    <a:pt x="893038" y="358140"/>
                  </a:lnTo>
                  <a:lnTo>
                    <a:pt x="863269" y="358140"/>
                  </a:lnTo>
                  <a:lnTo>
                    <a:pt x="863269" y="208280"/>
                  </a:lnTo>
                  <a:lnTo>
                    <a:pt x="893038" y="208280"/>
                  </a:lnTo>
                  <a:lnTo>
                    <a:pt x="893038" y="149860"/>
                  </a:lnTo>
                  <a:lnTo>
                    <a:pt x="863269" y="149860"/>
                  </a:lnTo>
                  <a:lnTo>
                    <a:pt x="833501" y="149860"/>
                  </a:lnTo>
                  <a:lnTo>
                    <a:pt x="833501" y="119380"/>
                  </a:lnTo>
                  <a:lnTo>
                    <a:pt x="863269" y="119380"/>
                  </a:lnTo>
                  <a:lnTo>
                    <a:pt x="863269" y="90170"/>
                  </a:lnTo>
                  <a:lnTo>
                    <a:pt x="833501" y="90170"/>
                  </a:lnTo>
                  <a:lnTo>
                    <a:pt x="833501" y="59690"/>
                  </a:lnTo>
                  <a:lnTo>
                    <a:pt x="863269" y="59690"/>
                  </a:lnTo>
                  <a:lnTo>
                    <a:pt x="893038" y="59690"/>
                  </a:lnTo>
                  <a:lnTo>
                    <a:pt x="922807" y="59690"/>
                  </a:lnTo>
                  <a:lnTo>
                    <a:pt x="952576" y="59690"/>
                  </a:lnTo>
                  <a:lnTo>
                    <a:pt x="952576" y="0"/>
                  </a:lnTo>
                  <a:lnTo>
                    <a:pt x="922807" y="0"/>
                  </a:lnTo>
                  <a:lnTo>
                    <a:pt x="893038" y="0"/>
                  </a:lnTo>
                  <a:lnTo>
                    <a:pt x="863269" y="0"/>
                  </a:lnTo>
                  <a:lnTo>
                    <a:pt x="863269" y="30480"/>
                  </a:lnTo>
                  <a:lnTo>
                    <a:pt x="833501" y="30480"/>
                  </a:lnTo>
                  <a:lnTo>
                    <a:pt x="833501" y="0"/>
                  </a:lnTo>
                  <a:lnTo>
                    <a:pt x="803732" y="0"/>
                  </a:lnTo>
                  <a:lnTo>
                    <a:pt x="803732" y="59690"/>
                  </a:lnTo>
                  <a:lnTo>
                    <a:pt x="773963" y="59690"/>
                  </a:lnTo>
                  <a:lnTo>
                    <a:pt x="773963" y="90170"/>
                  </a:lnTo>
                  <a:lnTo>
                    <a:pt x="803732" y="90170"/>
                  </a:lnTo>
                  <a:lnTo>
                    <a:pt x="803732" y="179070"/>
                  </a:lnTo>
                  <a:lnTo>
                    <a:pt x="773963" y="179070"/>
                  </a:lnTo>
                  <a:lnTo>
                    <a:pt x="773963" y="149860"/>
                  </a:lnTo>
                  <a:lnTo>
                    <a:pt x="744194" y="149860"/>
                  </a:lnTo>
                  <a:lnTo>
                    <a:pt x="744194" y="179070"/>
                  </a:lnTo>
                  <a:lnTo>
                    <a:pt x="714425" y="179070"/>
                  </a:lnTo>
                  <a:lnTo>
                    <a:pt x="714425" y="208280"/>
                  </a:lnTo>
                  <a:lnTo>
                    <a:pt x="744194" y="208280"/>
                  </a:lnTo>
                  <a:lnTo>
                    <a:pt x="744194" y="238760"/>
                  </a:lnTo>
                  <a:lnTo>
                    <a:pt x="714425" y="238760"/>
                  </a:lnTo>
                  <a:lnTo>
                    <a:pt x="714425" y="267716"/>
                  </a:lnTo>
                  <a:lnTo>
                    <a:pt x="684657" y="267716"/>
                  </a:lnTo>
                  <a:lnTo>
                    <a:pt x="684657" y="297484"/>
                  </a:lnTo>
                  <a:lnTo>
                    <a:pt x="714425" y="297484"/>
                  </a:lnTo>
                  <a:lnTo>
                    <a:pt x="714425" y="267970"/>
                  </a:lnTo>
                  <a:lnTo>
                    <a:pt x="744194" y="267970"/>
                  </a:lnTo>
                  <a:lnTo>
                    <a:pt x="744194" y="327660"/>
                  </a:lnTo>
                  <a:lnTo>
                    <a:pt x="714425" y="327660"/>
                  </a:lnTo>
                  <a:lnTo>
                    <a:pt x="714425" y="358140"/>
                  </a:lnTo>
                  <a:lnTo>
                    <a:pt x="744194" y="358140"/>
                  </a:lnTo>
                  <a:lnTo>
                    <a:pt x="773963" y="358140"/>
                  </a:lnTo>
                  <a:lnTo>
                    <a:pt x="773963" y="386791"/>
                  </a:lnTo>
                  <a:lnTo>
                    <a:pt x="803732" y="386791"/>
                  </a:lnTo>
                  <a:lnTo>
                    <a:pt x="803732" y="357022"/>
                  </a:lnTo>
                  <a:lnTo>
                    <a:pt x="773963" y="357022"/>
                  </a:lnTo>
                  <a:lnTo>
                    <a:pt x="773963" y="327660"/>
                  </a:lnTo>
                  <a:lnTo>
                    <a:pt x="803732" y="327660"/>
                  </a:lnTo>
                  <a:lnTo>
                    <a:pt x="803732" y="298450"/>
                  </a:lnTo>
                  <a:lnTo>
                    <a:pt x="833501" y="298450"/>
                  </a:lnTo>
                  <a:lnTo>
                    <a:pt x="833501" y="387350"/>
                  </a:lnTo>
                  <a:lnTo>
                    <a:pt x="863269" y="387350"/>
                  </a:lnTo>
                  <a:lnTo>
                    <a:pt x="893038" y="387350"/>
                  </a:lnTo>
                  <a:lnTo>
                    <a:pt x="893038" y="416560"/>
                  </a:lnTo>
                  <a:lnTo>
                    <a:pt x="922807" y="416560"/>
                  </a:lnTo>
                  <a:lnTo>
                    <a:pt x="922807" y="358140"/>
                  </a:lnTo>
                  <a:lnTo>
                    <a:pt x="952576" y="358140"/>
                  </a:lnTo>
                  <a:lnTo>
                    <a:pt x="952576" y="416560"/>
                  </a:lnTo>
                  <a:lnTo>
                    <a:pt x="982345" y="416560"/>
                  </a:lnTo>
                  <a:lnTo>
                    <a:pt x="1012113" y="416560"/>
                  </a:lnTo>
                  <a:lnTo>
                    <a:pt x="1012113" y="387350"/>
                  </a:lnTo>
                  <a:lnTo>
                    <a:pt x="982345" y="387350"/>
                  </a:lnTo>
                  <a:lnTo>
                    <a:pt x="982345" y="358140"/>
                  </a:lnTo>
                  <a:lnTo>
                    <a:pt x="1012113" y="358140"/>
                  </a:lnTo>
                  <a:lnTo>
                    <a:pt x="1012113" y="386791"/>
                  </a:lnTo>
                  <a:lnTo>
                    <a:pt x="1041869" y="386791"/>
                  </a:lnTo>
                  <a:lnTo>
                    <a:pt x="1041869" y="357022"/>
                  </a:lnTo>
                  <a:close/>
                </a:path>
                <a:path w="1221104" h="476250">
                  <a:moveTo>
                    <a:pt x="1041869" y="297484"/>
                  </a:moveTo>
                  <a:lnTo>
                    <a:pt x="1012113" y="297484"/>
                  </a:lnTo>
                  <a:lnTo>
                    <a:pt x="1012113" y="327253"/>
                  </a:lnTo>
                  <a:lnTo>
                    <a:pt x="1041869" y="327253"/>
                  </a:lnTo>
                  <a:lnTo>
                    <a:pt x="1041869" y="297484"/>
                  </a:lnTo>
                  <a:close/>
                </a:path>
                <a:path w="1221104" h="476250">
                  <a:moveTo>
                    <a:pt x="1101407" y="237947"/>
                  </a:moveTo>
                  <a:lnTo>
                    <a:pt x="1071638" y="237947"/>
                  </a:lnTo>
                  <a:lnTo>
                    <a:pt x="1041869" y="237947"/>
                  </a:lnTo>
                  <a:lnTo>
                    <a:pt x="1041869" y="208178"/>
                  </a:lnTo>
                  <a:lnTo>
                    <a:pt x="1012113" y="208178"/>
                  </a:lnTo>
                  <a:lnTo>
                    <a:pt x="1012113" y="267716"/>
                  </a:lnTo>
                  <a:lnTo>
                    <a:pt x="1041869" y="267716"/>
                  </a:lnTo>
                  <a:lnTo>
                    <a:pt x="1041869" y="297484"/>
                  </a:lnTo>
                  <a:lnTo>
                    <a:pt x="1071638" y="297484"/>
                  </a:lnTo>
                  <a:lnTo>
                    <a:pt x="1071638" y="267716"/>
                  </a:lnTo>
                  <a:lnTo>
                    <a:pt x="1101407" y="267716"/>
                  </a:lnTo>
                  <a:lnTo>
                    <a:pt x="1101407" y="237947"/>
                  </a:lnTo>
                  <a:close/>
                </a:path>
                <a:path w="1221104" h="476250">
                  <a:moveTo>
                    <a:pt x="1220482" y="208178"/>
                  </a:moveTo>
                  <a:lnTo>
                    <a:pt x="1190713" y="208178"/>
                  </a:lnTo>
                  <a:lnTo>
                    <a:pt x="1160945" y="208178"/>
                  </a:lnTo>
                  <a:lnTo>
                    <a:pt x="1160945" y="237947"/>
                  </a:lnTo>
                  <a:lnTo>
                    <a:pt x="1131176" y="237947"/>
                  </a:lnTo>
                  <a:lnTo>
                    <a:pt x="1131176" y="267716"/>
                  </a:lnTo>
                  <a:lnTo>
                    <a:pt x="1160945" y="267716"/>
                  </a:lnTo>
                  <a:lnTo>
                    <a:pt x="1160945" y="297484"/>
                  </a:lnTo>
                  <a:lnTo>
                    <a:pt x="1131176" y="297484"/>
                  </a:lnTo>
                  <a:lnTo>
                    <a:pt x="1131176" y="267716"/>
                  </a:lnTo>
                  <a:lnTo>
                    <a:pt x="1101407" y="267716"/>
                  </a:lnTo>
                  <a:lnTo>
                    <a:pt x="1101407" y="297484"/>
                  </a:lnTo>
                  <a:lnTo>
                    <a:pt x="1071638" y="297484"/>
                  </a:lnTo>
                  <a:lnTo>
                    <a:pt x="1071638" y="327253"/>
                  </a:lnTo>
                  <a:lnTo>
                    <a:pt x="1101407" y="327253"/>
                  </a:lnTo>
                  <a:lnTo>
                    <a:pt x="1101407" y="357022"/>
                  </a:lnTo>
                  <a:lnTo>
                    <a:pt x="1071638" y="357022"/>
                  </a:lnTo>
                  <a:lnTo>
                    <a:pt x="1071638" y="416560"/>
                  </a:lnTo>
                  <a:lnTo>
                    <a:pt x="1101407" y="416560"/>
                  </a:lnTo>
                  <a:lnTo>
                    <a:pt x="1101407" y="386791"/>
                  </a:lnTo>
                  <a:lnTo>
                    <a:pt x="1131176" y="386791"/>
                  </a:lnTo>
                  <a:lnTo>
                    <a:pt x="1131176" y="327253"/>
                  </a:lnTo>
                  <a:lnTo>
                    <a:pt x="1160945" y="327253"/>
                  </a:lnTo>
                  <a:lnTo>
                    <a:pt x="1190713" y="327253"/>
                  </a:lnTo>
                  <a:lnTo>
                    <a:pt x="1220482" y="327253"/>
                  </a:lnTo>
                  <a:lnTo>
                    <a:pt x="1220482" y="2081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7446" y="2131346"/>
              <a:ext cx="1101725" cy="327660"/>
            </a:xfrm>
            <a:custGeom>
              <a:avLst/>
              <a:gdLst/>
              <a:ahLst/>
              <a:cxnLst/>
              <a:rect l="l" t="t" r="r" b="b"/>
              <a:pathLst>
                <a:path w="1101725" h="327660">
                  <a:moveTo>
                    <a:pt x="29768" y="59537"/>
                  </a:moveTo>
                  <a:lnTo>
                    <a:pt x="0" y="59537"/>
                  </a:lnTo>
                  <a:lnTo>
                    <a:pt x="0" y="89306"/>
                  </a:lnTo>
                  <a:lnTo>
                    <a:pt x="29768" y="89306"/>
                  </a:lnTo>
                  <a:lnTo>
                    <a:pt x="29768" y="59537"/>
                  </a:lnTo>
                  <a:close/>
                </a:path>
                <a:path w="1101725" h="327660">
                  <a:moveTo>
                    <a:pt x="89306" y="59537"/>
                  </a:moveTo>
                  <a:lnTo>
                    <a:pt x="59537" y="59537"/>
                  </a:lnTo>
                  <a:lnTo>
                    <a:pt x="59537" y="89306"/>
                  </a:lnTo>
                  <a:lnTo>
                    <a:pt x="89306" y="89306"/>
                  </a:lnTo>
                  <a:lnTo>
                    <a:pt x="89306" y="59537"/>
                  </a:lnTo>
                  <a:close/>
                </a:path>
                <a:path w="1101725" h="327660">
                  <a:moveTo>
                    <a:pt x="148844" y="178600"/>
                  </a:moveTo>
                  <a:lnTo>
                    <a:pt x="119075" y="178600"/>
                  </a:lnTo>
                  <a:lnTo>
                    <a:pt x="119075" y="238137"/>
                  </a:lnTo>
                  <a:lnTo>
                    <a:pt x="148844" y="238137"/>
                  </a:lnTo>
                  <a:lnTo>
                    <a:pt x="148844" y="178600"/>
                  </a:lnTo>
                  <a:close/>
                </a:path>
                <a:path w="1101725" h="327660">
                  <a:moveTo>
                    <a:pt x="267919" y="29768"/>
                  </a:moveTo>
                  <a:lnTo>
                    <a:pt x="238150" y="29768"/>
                  </a:lnTo>
                  <a:lnTo>
                    <a:pt x="238150" y="59537"/>
                  </a:lnTo>
                  <a:lnTo>
                    <a:pt x="267919" y="59537"/>
                  </a:lnTo>
                  <a:lnTo>
                    <a:pt x="267919" y="29768"/>
                  </a:lnTo>
                  <a:close/>
                </a:path>
                <a:path w="1101725" h="327660">
                  <a:moveTo>
                    <a:pt x="297688" y="119075"/>
                  </a:moveTo>
                  <a:lnTo>
                    <a:pt x="267919" y="119075"/>
                  </a:lnTo>
                  <a:lnTo>
                    <a:pt x="267919" y="89306"/>
                  </a:lnTo>
                  <a:lnTo>
                    <a:pt x="238150" y="89306"/>
                  </a:lnTo>
                  <a:lnTo>
                    <a:pt x="238150" y="119075"/>
                  </a:lnTo>
                  <a:lnTo>
                    <a:pt x="208381" y="119075"/>
                  </a:lnTo>
                  <a:lnTo>
                    <a:pt x="208381" y="148831"/>
                  </a:lnTo>
                  <a:lnTo>
                    <a:pt x="238150" y="148831"/>
                  </a:lnTo>
                  <a:lnTo>
                    <a:pt x="238150" y="178600"/>
                  </a:lnTo>
                  <a:lnTo>
                    <a:pt x="267919" y="178600"/>
                  </a:lnTo>
                  <a:lnTo>
                    <a:pt x="267919" y="148831"/>
                  </a:lnTo>
                  <a:lnTo>
                    <a:pt x="297688" y="148831"/>
                  </a:lnTo>
                  <a:lnTo>
                    <a:pt x="297688" y="119075"/>
                  </a:lnTo>
                  <a:close/>
                </a:path>
                <a:path w="1101725" h="327660">
                  <a:moveTo>
                    <a:pt x="297688" y="59537"/>
                  </a:moveTo>
                  <a:lnTo>
                    <a:pt x="267919" y="59537"/>
                  </a:lnTo>
                  <a:lnTo>
                    <a:pt x="267919" y="89306"/>
                  </a:lnTo>
                  <a:lnTo>
                    <a:pt x="297688" y="89306"/>
                  </a:lnTo>
                  <a:lnTo>
                    <a:pt x="297688" y="59537"/>
                  </a:lnTo>
                  <a:close/>
                </a:path>
                <a:path w="1101725" h="327660">
                  <a:moveTo>
                    <a:pt x="327456" y="148831"/>
                  </a:moveTo>
                  <a:lnTo>
                    <a:pt x="297688" y="148831"/>
                  </a:lnTo>
                  <a:lnTo>
                    <a:pt x="297688" y="178600"/>
                  </a:lnTo>
                  <a:lnTo>
                    <a:pt x="327456" y="178600"/>
                  </a:lnTo>
                  <a:lnTo>
                    <a:pt x="327456" y="148831"/>
                  </a:lnTo>
                  <a:close/>
                </a:path>
                <a:path w="1101725" h="327660">
                  <a:moveTo>
                    <a:pt x="327456" y="89306"/>
                  </a:moveTo>
                  <a:lnTo>
                    <a:pt x="297688" y="89306"/>
                  </a:lnTo>
                  <a:lnTo>
                    <a:pt x="297688" y="119075"/>
                  </a:lnTo>
                  <a:lnTo>
                    <a:pt x="327456" y="119075"/>
                  </a:lnTo>
                  <a:lnTo>
                    <a:pt x="327456" y="89306"/>
                  </a:lnTo>
                  <a:close/>
                </a:path>
                <a:path w="1101725" h="327660">
                  <a:moveTo>
                    <a:pt x="357225" y="238137"/>
                  </a:moveTo>
                  <a:lnTo>
                    <a:pt x="327456" y="238137"/>
                  </a:lnTo>
                  <a:lnTo>
                    <a:pt x="297688" y="238137"/>
                  </a:lnTo>
                  <a:lnTo>
                    <a:pt x="297688" y="178600"/>
                  </a:lnTo>
                  <a:lnTo>
                    <a:pt x="267919" y="178600"/>
                  </a:lnTo>
                  <a:lnTo>
                    <a:pt x="267919" y="208368"/>
                  </a:lnTo>
                  <a:lnTo>
                    <a:pt x="238150" y="208368"/>
                  </a:lnTo>
                  <a:lnTo>
                    <a:pt x="238150" y="238137"/>
                  </a:lnTo>
                  <a:lnTo>
                    <a:pt x="267919" y="238137"/>
                  </a:lnTo>
                  <a:lnTo>
                    <a:pt x="267919" y="267906"/>
                  </a:lnTo>
                  <a:lnTo>
                    <a:pt x="238150" y="267906"/>
                  </a:lnTo>
                  <a:lnTo>
                    <a:pt x="238150" y="238137"/>
                  </a:lnTo>
                  <a:lnTo>
                    <a:pt x="208381" y="238137"/>
                  </a:lnTo>
                  <a:lnTo>
                    <a:pt x="208381" y="208368"/>
                  </a:lnTo>
                  <a:lnTo>
                    <a:pt x="238150" y="208368"/>
                  </a:lnTo>
                  <a:lnTo>
                    <a:pt x="238150" y="178600"/>
                  </a:lnTo>
                  <a:lnTo>
                    <a:pt x="208381" y="178600"/>
                  </a:lnTo>
                  <a:lnTo>
                    <a:pt x="208381" y="148831"/>
                  </a:lnTo>
                  <a:lnTo>
                    <a:pt x="178612" y="148831"/>
                  </a:lnTo>
                  <a:lnTo>
                    <a:pt x="178612" y="89306"/>
                  </a:lnTo>
                  <a:lnTo>
                    <a:pt x="148844" y="89306"/>
                  </a:lnTo>
                  <a:lnTo>
                    <a:pt x="148844" y="59537"/>
                  </a:lnTo>
                  <a:lnTo>
                    <a:pt x="119075" y="59537"/>
                  </a:lnTo>
                  <a:lnTo>
                    <a:pt x="119075" y="148831"/>
                  </a:lnTo>
                  <a:lnTo>
                    <a:pt x="148844" y="148831"/>
                  </a:lnTo>
                  <a:lnTo>
                    <a:pt x="148844" y="178600"/>
                  </a:lnTo>
                  <a:lnTo>
                    <a:pt x="178612" y="178600"/>
                  </a:lnTo>
                  <a:lnTo>
                    <a:pt x="178612" y="267906"/>
                  </a:lnTo>
                  <a:lnTo>
                    <a:pt x="208381" y="267906"/>
                  </a:lnTo>
                  <a:lnTo>
                    <a:pt x="208381" y="297675"/>
                  </a:lnTo>
                  <a:lnTo>
                    <a:pt x="178612" y="297675"/>
                  </a:lnTo>
                  <a:lnTo>
                    <a:pt x="178612" y="267906"/>
                  </a:lnTo>
                  <a:lnTo>
                    <a:pt x="148844" y="267906"/>
                  </a:lnTo>
                  <a:lnTo>
                    <a:pt x="148844" y="327444"/>
                  </a:lnTo>
                  <a:lnTo>
                    <a:pt x="178612" y="327444"/>
                  </a:lnTo>
                  <a:lnTo>
                    <a:pt x="208381" y="327444"/>
                  </a:lnTo>
                  <a:lnTo>
                    <a:pt x="238150" y="327444"/>
                  </a:lnTo>
                  <a:lnTo>
                    <a:pt x="238150" y="297675"/>
                  </a:lnTo>
                  <a:lnTo>
                    <a:pt x="267919" y="297675"/>
                  </a:lnTo>
                  <a:lnTo>
                    <a:pt x="297688" y="297675"/>
                  </a:lnTo>
                  <a:lnTo>
                    <a:pt x="297688" y="267906"/>
                  </a:lnTo>
                  <a:lnTo>
                    <a:pt x="327456" y="267906"/>
                  </a:lnTo>
                  <a:lnTo>
                    <a:pt x="357225" y="267906"/>
                  </a:lnTo>
                  <a:lnTo>
                    <a:pt x="357225" y="238137"/>
                  </a:lnTo>
                  <a:close/>
                </a:path>
                <a:path w="1101725" h="327660">
                  <a:moveTo>
                    <a:pt x="357225" y="178600"/>
                  </a:moveTo>
                  <a:lnTo>
                    <a:pt x="327456" y="178600"/>
                  </a:lnTo>
                  <a:lnTo>
                    <a:pt x="327456" y="208368"/>
                  </a:lnTo>
                  <a:lnTo>
                    <a:pt x="357225" y="208368"/>
                  </a:lnTo>
                  <a:lnTo>
                    <a:pt x="357225" y="178600"/>
                  </a:lnTo>
                  <a:close/>
                </a:path>
                <a:path w="1101725" h="327660">
                  <a:moveTo>
                    <a:pt x="386981" y="267906"/>
                  </a:moveTo>
                  <a:lnTo>
                    <a:pt x="357225" y="267906"/>
                  </a:lnTo>
                  <a:lnTo>
                    <a:pt x="357225" y="327444"/>
                  </a:lnTo>
                  <a:lnTo>
                    <a:pt x="386981" y="327444"/>
                  </a:lnTo>
                  <a:lnTo>
                    <a:pt x="386981" y="267906"/>
                  </a:lnTo>
                  <a:close/>
                </a:path>
                <a:path w="1101725" h="327660">
                  <a:moveTo>
                    <a:pt x="416750" y="29768"/>
                  </a:moveTo>
                  <a:lnTo>
                    <a:pt x="386981" y="29768"/>
                  </a:lnTo>
                  <a:lnTo>
                    <a:pt x="357225" y="29768"/>
                  </a:lnTo>
                  <a:lnTo>
                    <a:pt x="357225" y="59537"/>
                  </a:lnTo>
                  <a:lnTo>
                    <a:pt x="386981" y="59537"/>
                  </a:lnTo>
                  <a:lnTo>
                    <a:pt x="416750" y="59537"/>
                  </a:lnTo>
                  <a:lnTo>
                    <a:pt x="416750" y="29768"/>
                  </a:lnTo>
                  <a:close/>
                </a:path>
                <a:path w="1101725" h="327660">
                  <a:moveTo>
                    <a:pt x="446519" y="148831"/>
                  </a:moveTo>
                  <a:lnTo>
                    <a:pt x="416750" y="148831"/>
                  </a:lnTo>
                  <a:lnTo>
                    <a:pt x="416750" y="89306"/>
                  </a:lnTo>
                  <a:lnTo>
                    <a:pt x="386981" y="89306"/>
                  </a:lnTo>
                  <a:lnTo>
                    <a:pt x="386981" y="119075"/>
                  </a:lnTo>
                  <a:lnTo>
                    <a:pt x="357225" y="119075"/>
                  </a:lnTo>
                  <a:lnTo>
                    <a:pt x="357225" y="148831"/>
                  </a:lnTo>
                  <a:lnTo>
                    <a:pt x="386981" y="148831"/>
                  </a:lnTo>
                  <a:lnTo>
                    <a:pt x="386981" y="178600"/>
                  </a:lnTo>
                  <a:lnTo>
                    <a:pt x="416750" y="178600"/>
                  </a:lnTo>
                  <a:lnTo>
                    <a:pt x="446519" y="178600"/>
                  </a:lnTo>
                  <a:lnTo>
                    <a:pt x="446519" y="148831"/>
                  </a:lnTo>
                  <a:close/>
                </a:path>
                <a:path w="1101725" h="327660">
                  <a:moveTo>
                    <a:pt x="446519" y="59537"/>
                  </a:moveTo>
                  <a:lnTo>
                    <a:pt x="416750" y="59537"/>
                  </a:lnTo>
                  <a:lnTo>
                    <a:pt x="416750" y="89306"/>
                  </a:lnTo>
                  <a:lnTo>
                    <a:pt x="446519" y="89306"/>
                  </a:lnTo>
                  <a:lnTo>
                    <a:pt x="446519" y="59537"/>
                  </a:lnTo>
                  <a:close/>
                </a:path>
                <a:path w="1101725" h="327660">
                  <a:moveTo>
                    <a:pt x="446519" y="0"/>
                  </a:moveTo>
                  <a:lnTo>
                    <a:pt x="416750" y="0"/>
                  </a:lnTo>
                  <a:lnTo>
                    <a:pt x="416750" y="29768"/>
                  </a:lnTo>
                  <a:lnTo>
                    <a:pt x="446519" y="29768"/>
                  </a:lnTo>
                  <a:lnTo>
                    <a:pt x="446519" y="0"/>
                  </a:lnTo>
                  <a:close/>
                </a:path>
                <a:path w="1101725" h="327660">
                  <a:moveTo>
                    <a:pt x="476288" y="89306"/>
                  </a:moveTo>
                  <a:lnTo>
                    <a:pt x="446519" y="89306"/>
                  </a:lnTo>
                  <a:lnTo>
                    <a:pt x="446519" y="119075"/>
                  </a:lnTo>
                  <a:lnTo>
                    <a:pt x="476288" y="119075"/>
                  </a:lnTo>
                  <a:lnTo>
                    <a:pt x="476288" y="89306"/>
                  </a:lnTo>
                  <a:close/>
                </a:path>
                <a:path w="1101725" h="327660">
                  <a:moveTo>
                    <a:pt x="506056" y="238137"/>
                  </a:moveTo>
                  <a:lnTo>
                    <a:pt x="476288" y="238137"/>
                  </a:lnTo>
                  <a:lnTo>
                    <a:pt x="476288" y="208368"/>
                  </a:lnTo>
                  <a:lnTo>
                    <a:pt x="446519" y="208368"/>
                  </a:lnTo>
                  <a:lnTo>
                    <a:pt x="446519" y="238137"/>
                  </a:lnTo>
                  <a:lnTo>
                    <a:pt x="416750" y="238137"/>
                  </a:lnTo>
                  <a:lnTo>
                    <a:pt x="386981" y="238137"/>
                  </a:lnTo>
                  <a:lnTo>
                    <a:pt x="386981" y="267906"/>
                  </a:lnTo>
                  <a:lnTo>
                    <a:pt x="416750" y="267906"/>
                  </a:lnTo>
                  <a:lnTo>
                    <a:pt x="446519" y="267906"/>
                  </a:lnTo>
                  <a:lnTo>
                    <a:pt x="476288" y="267906"/>
                  </a:lnTo>
                  <a:lnTo>
                    <a:pt x="506056" y="267906"/>
                  </a:lnTo>
                  <a:lnTo>
                    <a:pt x="506056" y="238137"/>
                  </a:lnTo>
                  <a:close/>
                </a:path>
                <a:path w="1101725" h="327660">
                  <a:moveTo>
                    <a:pt x="535825" y="29768"/>
                  </a:moveTo>
                  <a:lnTo>
                    <a:pt x="506056" y="29768"/>
                  </a:lnTo>
                  <a:lnTo>
                    <a:pt x="476288" y="29768"/>
                  </a:lnTo>
                  <a:lnTo>
                    <a:pt x="476288" y="59537"/>
                  </a:lnTo>
                  <a:lnTo>
                    <a:pt x="506056" y="59537"/>
                  </a:lnTo>
                  <a:lnTo>
                    <a:pt x="535825" y="59537"/>
                  </a:lnTo>
                  <a:lnTo>
                    <a:pt x="535825" y="29768"/>
                  </a:lnTo>
                  <a:close/>
                </a:path>
                <a:path w="1101725" h="327660">
                  <a:moveTo>
                    <a:pt x="565594" y="267906"/>
                  </a:moveTo>
                  <a:lnTo>
                    <a:pt x="535825" y="267906"/>
                  </a:lnTo>
                  <a:lnTo>
                    <a:pt x="535825" y="327444"/>
                  </a:lnTo>
                  <a:lnTo>
                    <a:pt x="565594" y="327444"/>
                  </a:lnTo>
                  <a:lnTo>
                    <a:pt x="565594" y="267906"/>
                  </a:lnTo>
                  <a:close/>
                </a:path>
                <a:path w="1101725" h="327660">
                  <a:moveTo>
                    <a:pt x="595363" y="178600"/>
                  </a:moveTo>
                  <a:lnTo>
                    <a:pt x="565594" y="178600"/>
                  </a:lnTo>
                  <a:lnTo>
                    <a:pt x="565594" y="119075"/>
                  </a:lnTo>
                  <a:lnTo>
                    <a:pt x="535825" y="119075"/>
                  </a:lnTo>
                  <a:lnTo>
                    <a:pt x="535825" y="178600"/>
                  </a:lnTo>
                  <a:lnTo>
                    <a:pt x="506056" y="178600"/>
                  </a:lnTo>
                  <a:lnTo>
                    <a:pt x="506056" y="208368"/>
                  </a:lnTo>
                  <a:lnTo>
                    <a:pt x="535825" y="208368"/>
                  </a:lnTo>
                  <a:lnTo>
                    <a:pt x="565594" y="208368"/>
                  </a:lnTo>
                  <a:lnTo>
                    <a:pt x="595363" y="208368"/>
                  </a:lnTo>
                  <a:lnTo>
                    <a:pt x="595363" y="178600"/>
                  </a:lnTo>
                  <a:close/>
                </a:path>
                <a:path w="1101725" h="327660">
                  <a:moveTo>
                    <a:pt x="625132" y="208368"/>
                  </a:moveTo>
                  <a:lnTo>
                    <a:pt x="595363" y="208368"/>
                  </a:lnTo>
                  <a:lnTo>
                    <a:pt x="595363" y="238137"/>
                  </a:lnTo>
                  <a:lnTo>
                    <a:pt x="565594" y="238137"/>
                  </a:lnTo>
                  <a:lnTo>
                    <a:pt x="565594" y="267906"/>
                  </a:lnTo>
                  <a:lnTo>
                    <a:pt x="595363" y="267906"/>
                  </a:lnTo>
                  <a:lnTo>
                    <a:pt x="625132" y="267906"/>
                  </a:lnTo>
                  <a:lnTo>
                    <a:pt x="625132" y="208368"/>
                  </a:lnTo>
                  <a:close/>
                </a:path>
                <a:path w="1101725" h="327660">
                  <a:moveTo>
                    <a:pt x="654900" y="0"/>
                  </a:moveTo>
                  <a:lnTo>
                    <a:pt x="625132" y="0"/>
                  </a:lnTo>
                  <a:lnTo>
                    <a:pt x="595363" y="0"/>
                  </a:lnTo>
                  <a:lnTo>
                    <a:pt x="595363" y="29768"/>
                  </a:lnTo>
                  <a:lnTo>
                    <a:pt x="565594" y="29768"/>
                  </a:lnTo>
                  <a:lnTo>
                    <a:pt x="565594" y="59537"/>
                  </a:lnTo>
                  <a:lnTo>
                    <a:pt x="535825" y="59537"/>
                  </a:lnTo>
                  <a:lnTo>
                    <a:pt x="535825" y="89306"/>
                  </a:lnTo>
                  <a:lnTo>
                    <a:pt x="565594" y="89306"/>
                  </a:lnTo>
                  <a:lnTo>
                    <a:pt x="565594" y="119075"/>
                  </a:lnTo>
                  <a:lnTo>
                    <a:pt x="595363" y="119075"/>
                  </a:lnTo>
                  <a:lnTo>
                    <a:pt x="595363" y="59537"/>
                  </a:lnTo>
                  <a:lnTo>
                    <a:pt x="625132" y="59537"/>
                  </a:lnTo>
                  <a:lnTo>
                    <a:pt x="625132" y="29768"/>
                  </a:lnTo>
                  <a:lnTo>
                    <a:pt x="654900" y="29768"/>
                  </a:lnTo>
                  <a:lnTo>
                    <a:pt x="654900" y="0"/>
                  </a:lnTo>
                  <a:close/>
                </a:path>
                <a:path w="1101725" h="327660">
                  <a:moveTo>
                    <a:pt x="714438" y="0"/>
                  </a:moveTo>
                  <a:lnTo>
                    <a:pt x="684669" y="0"/>
                  </a:lnTo>
                  <a:lnTo>
                    <a:pt x="684669" y="29768"/>
                  </a:lnTo>
                  <a:lnTo>
                    <a:pt x="714438" y="29768"/>
                  </a:lnTo>
                  <a:lnTo>
                    <a:pt x="714438" y="0"/>
                  </a:lnTo>
                  <a:close/>
                </a:path>
                <a:path w="1101725" h="327660">
                  <a:moveTo>
                    <a:pt x="773976" y="59537"/>
                  </a:moveTo>
                  <a:lnTo>
                    <a:pt x="744207" y="59537"/>
                  </a:lnTo>
                  <a:lnTo>
                    <a:pt x="744207" y="119075"/>
                  </a:lnTo>
                  <a:lnTo>
                    <a:pt x="773976" y="119075"/>
                  </a:lnTo>
                  <a:lnTo>
                    <a:pt x="773976" y="59537"/>
                  </a:lnTo>
                  <a:close/>
                </a:path>
                <a:path w="1101725" h="327660">
                  <a:moveTo>
                    <a:pt x="803744" y="208368"/>
                  </a:moveTo>
                  <a:lnTo>
                    <a:pt x="773976" y="208368"/>
                  </a:lnTo>
                  <a:lnTo>
                    <a:pt x="773976" y="238137"/>
                  </a:lnTo>
                  <a:lnTo>
                    <a:pt x="744207" y="238137"/>
                  </a:lnTo>
                  <a:lnTo>
                    <a:pt x="744207" y="178600"/>
                  </a:lnTo>
                  <a:lnTo>
                    <a:pt x="714438" y="178600"/>
                  </a:lnTo>
                  <a:lnTo>
                    <a:pt x="684669" y="178600"/>
                  </a:lnTo>
                  <a:lnTo>
                    <a:pt x="684669" y="238137"/>
                  </a:lnTo>
                  <a:lnTo>
                    <a:pt x="654900" y="238137"/>
                  </a:lnTo>
                  <a:lnTo>
                    <a:pt x="654900" y="267906"/>
                  </a:lnTo>
                  <a:lnTo>
                    <a:pt x="625132" y="267906"/>
                  </a:lnTo>
                  <a:lnTo>
                    <a:pt x="625132" y="297675"/>
                  </a:lnTo>
                  <a:lnTo>
                    <a:pt x="654900" y="297675"/>
                  </a:lnTo>
                  <a:lnTo>
                    <a:pt x="654900" y="327444"/>
                  </a:lnTo>
                  <a:lnTo>
                    <a:pt x="684669" y="327444"/>
                  </a:lnTo>
                  <a:lnTo>
                    <a:pt x="684669" y="297675"/>
                  </a:lnTo>
                  <a:lnTo>
                    <a:pt x="714438" y="297675"/>
                  </a:lnTo>
                  <a:lnTo>
                    <a:pt x="714438" y="267906"/>
                  </a:lnTo>
                  <a:lnTo>
                    <a:pt x="744207" y="267906"/>
                  </a:lnTo>
                  <a:lnTo>
                    <a:pt x="773976" y="267906"/>
                  </a:lnTo>
                  <a:lnTo>
                    <a:pt x="803744" y="267906"/>
                  </a:lnTo>
                  <a:lnTo>
                    <a:pt x="803744" y="208368"/>
                  </a:lnTo>
                  <a:close/>
                </a:path>
                <a:path w="1101725" h="327660">
                  <a:moveTo>
                    <a:pt x="833513" y="148831"/>
                  </a:moveTo>
                  <a:lnTo>
                    <a:pt x="803744" y="148831"/>
                  </a:lnTo>
                  <a:lnTo>
                    <a:pt x="773976" y="148831"/>
                  </a:lnTo>
                  <a:lnTo>
                    <a:pt x="773976" y="178600"/>
                  </a:lnTo>
                  <a:lnTo>
                    <a:pt x="803744" y="178600"/>
                  </a:lnTo>
                  <a:lnTo>
                    <a:pt x="803744" y="208368"/>
                  </a:lnTo>
                  <a:lnTo>
                    <a:pt x="833513" y="208368"/>
                  </a:lnTo>
                  <a:lnTo>
                    <a:pt x="833513" y="148831"/>
                  </a:lnTo>
                  <a:close/>
                </a:path>
                <a:path w="1101725" h="327660">
                  <a:moveTo>
                    <a:pt x="833513" y="89306"/>
                  </a:moveTo>
                  <a:lnTo>
                    <a:pt x="803744" y="89306"/>
                  </a:lnTo>
                  <a:lnTo>
                    <a:pt x="803744" y="119075"/>
                  </a:lnTo>
                  <a:lnTo>
                    <a:pt x="833513" y="119075"/>
                  </a:lnTo>
                  <a:lnTo>
                    <a:pt x="833513" y="89306"/>
                  </a:lnTo>
                  <a:close/>
                </a:path>
                <a:path w="1101725" h="327660">
                  <a:moveTo>
                    <a:pt x="922807" y="267906"/>
                  </a:moveTo>
                  <a:lnTo>
                    <a:pt x="893051" y="267906"/>
                  </a:lnTo>
                  <a:lnTo>
                    <a:pt x="893051" y="238137"/>
                  </a:lnTo>
                  <a:lnTo>
                    <a:pt x="863282" y="238137"/>
                  </a:lnTo>
                  <a:lnTo>
                    <a:pt x="833513" y="238137"/>
                  </a:lnTo>
                  <a:lnTo>
                    <a:pt x="833513" y="267906"/>
                  </a:lnTo>
                  <a:lnTo>
                    <a:pt x="863282" y="267906"/>
                  </a:lnTo>
                  <a:lnTo>
                    <a:pt x="863282" y="297675"/>
                  </a:lnTo>
                  <a:lnTo>
                    <a:pt x="893051" y="297675"/>
                  </a:lnTo>
                  <a:lnTo>
                    <a:pt x="922807" y="297675"/>
                  </a:lnTo>
                  <a:lnTo>
                    <a:pt x="922807" y="267906"/>
                  </a:lnTo>
                  <a:close/>
                </a:path>
                <a:path w="1101725" h="327660">
                  <a:moveTo>
                    <a:pt x="922807" y="29768"/>
                  </a:moveTo>
                  <a:lnTo>
                    <a:pt x="893051" y="29768"/>
                  </a:lnTo>
                  <a:lnTo>
                    <a:pt x="893051" y="59537"/>
                  </a:lnTo>
                  <a:lnTo>
                    <a:pt x="922807" y="59537"/>
                  </a:lnTo>
                  <a:lnTo>
                    <a:pt x="922807" y="29768"/>
                  </a:lnTo>
                  <a:close/>
                </a:path>
                <a:path w="1101725" h="327660">
                  <a:moveTo>
                    <a:pt x="1041882" y="267906"/>
                  </a:moveTo>
                  <a:lnTo>
                    <a:pt x="1012113" y="267906"/>
                  </a:lnTo>
                  <a:lnTo>
                    <a:pt x="1012113" y="208368"/>
                  </a:lnTo>
                  <a:lnTo>
                    <a:pt x="982345" y="208368"/>
                  </a:lnTo>
                  <a:lnTo>
                    <a:pt x="982345" y="238137"/>
                  </a:lnTo>
                  <a:lnTo>
                    <a:pt x="952576" y="238137"/>
                  </a:lnTo>
                  <a:lnTo>
                    <a:pt x="952576" y="208368"/>
                  </a:lnTo>
                  <a:lnTo>
                    <a:pt x="922807" y="208368"/>
                  </a:lnTo>
                  <a:lnTo>
                    <a:pt x="922807" y="267906"/>
                  </a:lnTo>
                  <a:lnTo>
                    <a:pt x="952576" y="267906"/>
                  </a:lnTo>
                  <a:lnTo>
                    <a:pt x="952576" y="327444"/>
                  </a:lnTo>
                  <a:lnTo>
                    <a:pt x="982345" y="327444"/>
                  </a:lnTo>
                  <a:lnTo>
                    <a:pt x="1012113" y="327444"/>
                  </a:lnTo>
                  <a:lnTo>
                    <a:pt x="1012113" y="297675"/>
                  </a:lnTo>
                  <a:lnTo>
                    <a:pt x="1041882" y="297675"/>
                  </a:lnTo>
                  <a:lnTo>
                    <a:pt x="1041882" y="267906"/>
                  </a:lnTo>
                  <a:close/>
                </a:path>
                <a:path w="1101725" h="327660">
                  <a:moveTo>
                    <a:pt x="1071651" y="148831"/>
                  </a:moveTo>
                  <a:lnTo>
                    <a:pt x="1041882" y="148831"/>
                  </a:lnTo>
                  <a:lnTo>
                    <a:pt x="1041882" y="178600"/>
                  </a:lnTo>
                  <a:lnTo>
                    <a:pt x="1071651" y="178600"/>
                  </a:lnTo>
                  <a:lnTo>
                    <a:pt x="1071651" y="148831"/>
                  </a:lnTo>
                  <a:close/>
                </a:path>
                <a:path w="1101725" h="327660">
                  <a:moveTo>
                    <a:pt x="1101420" y="208368"/>
                  </a:moveTo>
                  <a:lnTo>
                    <a:pt x="1071651" y="208368"/>
                  </a:lnTo>
                  <a:lnTo>
                    <a:pt x="1041882" y="208368"/>
                  </a:lnTo>
                  <a:lnTo>
                    <a:pt x="1041882" y="267906"/>
                  </a:lnTo>
                  <a:lnTo>
                    <a:pt x="1071651" y="267906"/>
                  </a:lnTo>
                  <a:lnTo>
                    <a:pt x="1071651" y="297675"/>
                  </a:lnTo>
                  <a:lnTo>
                    <a:pt x="1101420" y="297675"/>
                  </a:lnTo>
                  <a:lnTo>
                    <a:pt x="1101420" y="208368"/>
                  </a:lnTo>
                  <a:close/>
                </a:path>
                <a:path w="1101725" h="327660">
                  <a:moveTo>
                    <a:pt x="1101420" y="0"/>
                  </a:moveTo>
                  <a:lnTo>
                    <a:pt x="1071651" y="0"/>
                  </a:lnTo>
                  <a:lnTo>
                    <a:pt x="1041882" y="0"/>
                  </a:lnTo>
                  <a:lnTo>
                    <a:pt x="1041882" y="29768"/>
                  </a:lnTo>
                  <a:lnTo>
                    <a:pt x="1012113" y="29768"/>
                  </a:lnTo>
                  <a:lnTo>
                    <a:pt x="1012113" y="89306"/>
                  </a:lnTo>
                  <a:lnTo>
                    <a:pt x="982345" y="89306"/>
                  </a:lnTo>
                  <a:lnTo>
                    <a:pt x="982345" y="178600"/>
                  </a:lnTo>
                  <a:lnTo>
                    <a:pt x="1012113" y="178600"/>
                  </a:lnTo>
                  <a:lnTo>
                    <a:pt x="1012113" y="148831"/>
                  </a:lnTo>
                  <a:lnTo>
                    <a:pt x="1041882" y="148831"/>
                  </a:lnTo>
                  <a:lnTo>
                    <a:pt x="1041882" y="59537"/>
                  </a:lnTo>
                  <a:lnTo>
                    <a:pt x="1071651" y="59537"/>
                  </a:lnTo>
                  <a:lnTo>
                    <a:pt x="1071651" y="29768"/>
                  </a:lnTo>
                  <a:lnTo>
                    <a:pt x="1101420" y="29768"/>
                  </a:lnTo>
                  <a:lnTo>
                    <a:pt x="110142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237939"/>
              <a:ext cx="1221105" cy="1221105"/>
            </a:xfrm>
            <a:custGeom>
              <a:avLst/>
              <a:gdLst/>
              <a:ahLst/>
              <a:cxnLst/>
              <a:rect l="l" t="t" r="r" b="b"/>
              <a:pathLst>
                <a:path w="1221104" h="1221105">
                  <a:moveTo>
                    <a:pt x="148831" y="1072007"/>
                  </a:moveTo>
                  <a:lnTo>
                    <a:pt x="59537" y="1072007"/>
                  </a:lnTo>
                  <a:lnTo>
                    <a:pt x="59537" y="1161313"/>
                  </a:lnTo>
                  <a:lnTo>
                    <a:pt x="148831" y="1161313"/>
                  </a:lnTo>
                  <a:lnTo>
                    <a:pt x="148831" y="1072007"/>
                  </a:lnTo>
                  <a:close/>
                </a:path>
                <a:path w="1221104" h="1221105">
                  <a:moveTo>
                    <a:pt x="148831" y="59905"/>
                  </a:moveTo>
                  <a:lnTo>
                    <a:pt x="59537" y="59905"/>
                  </a:lnTo>
                  <a:lnTo>
                    <a:pt x="59537" y="149212"/>
                  </a:lnTo>
                  <a:lnTo>
                    <a:pt x="148831" y="149212"/>
                  </a:lnTo>
                  <a:lnTo>
                    <a:pt x="148831" y="59905"/>
                  </a:lnTo>
                  <a:close/>
                </a:path>
                <a:path w="1221104" h="1221105">
                  <a:moveTo>
                    <a:pt x="208368" y="1012190"/>
                  </a:moveTo>
                  <a:lnTo>
                    <a:pt x="0" y="1012190"/>
                  </a:lnTo>
                  <a:lnTo>
                    <a:pt x="0" y="1042670"/>
                  </a:lnTo>
                  <a:lnTo>
                    <a:pt x="0" y="1191260"/>
                  </a:lnTo>
                  <a:lnTo>
                    <a:pt x="0" y="1220470"/>
                  </a:lnTo>
                  <a:lnTo>
                    <a:pt x="208368" y="1220470"/>
                  </a:lnTo>
                  <a:lnTo>
                    <a:pt x="208368" y="1191260"/>
                  </a:lnTo>
                  <a:lnTo>
                    <a:pt x="29768" y="1191260"/>
                  </a:lnTo>
                  <a:lnTo>
                    <a:pt x="29768" y="1042670"/>
                  </a:lnTo>
                  <a:lnTo>
                    <a:pt x="178600" y="1042670"/>
                  </a:lnTo>
                  <a:lnTo>
                    <a:pt x="178600" y="1191082"/>
                  </a:lnTo>
                  <a:lnTo>
                    <a:pt x="208368" y="1191082"/>
                  </a:lnTo>
                  <a:lnTo>
                    <a:pt x="208368" y="1042670"/>
                  </a:lnTo>
                  <a:lnTo>
                    <a:pt x="208368" y="1042238"/>
                  </a:lnTo>
                  <a:lnTo>
                    <a:pt x="208368" y="1012190"/>
                  </a:lnTo>
                  <a:close/>
                </a:path>
                <a:path w="1221104" h="1221105">
                  <a:moveTo>
                    <a:pt x="20836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0" y="179070"/>
                  </a:lnTo>
                  <a:lnTo>
                    <a:pt x="0" y="208280"/>
                  </a:lnTo>
                  <a:lnTo>
                    <a:pt x="208368" y="208280"/>
                  </a:lnTo>
                  <a:lnTo>
                    <a:pt x="208368" y="179070"/>
                  </a:lnTo>
                  <a:lnTo>
                    <a:pt x="29768" y="179070"/>
                  </a:lnTo>
                  <a:lnTo>
                    <a:pt x="29768" y="30480"/>
                  </a:lnTo>
                  <a:lnTo>
                    <a:pt x="178600" y="30480"/>
                  </a:lnTo>
                  <a:lnTo>
                    <a:pt x="178600" y="178981"/>
                  </a:lnTo>
                  <a:lnTo>
                    <a:pt x="208368" y="178981"/>
                  </a:lnTo>
                  <a:lnTo>
                    <a:pt x="208368" y="30480"/>
                  </a:lnTo>
                  <a:lnTo>
                    <a:pt x="208368" y="30137"/>
                  </a:lnTo>
                  <a:lnTo>
                    <a:pt x="208368" y="0"/>
                  </a:lnTo>
                  <a:close/>
                </a:path>
                <a:path w="1221104" h="1221105">
                  <a:moveTo>
                    <a:pt x="625119" y="1191082"/>
                  </a:moveTo>
                  <a:lnTo>
                    <a:pt x="595350" y="1191082"/>
                  </a:lnTo>
                  <a:lnTo>
                    <a:pt x="595350" y="1220851"/>
                  </a:lnTo>
                  <a:lnTo>
                    <a:pt x="625119" y="1220851"/>
                  </a:lnTo>
                  <a:lnTo>
                    <a:pt x="625119" y="1191082"/>
                  </a:lnTo>
                  <a:close/>
                </a:path>
                <a:path w="1221104" h="1221105">
                  <a:moveTo>
                    <a:pt x="744194" y="1191082"/>
                  </a:moveTo>
                  <a:lnTo>
                    <a:pt x="714425" y="1191082"/>
                  </a:lnTo>
                  <a:lnTo>
                    <a:pt x="714425" y="1220851"/>
                  </a:lnTo>
                  <a:lnTo>
                    <a:pt x="744194" y="1220851"/>
                  </a:lnTo>
                  <a:lnTo>
                    <a:pt x="744194" y="1191082"/>
                  </a:lnTo>
                  <a:close/>
                </a:path>
                <a:path w="1221104" h="1221105">
                  <a:moveTo>
                    <a:pt x="863269" y="1012482"/>
                  </a:moveTo>
                  <a:lnTo>
                    <a:pt x="833501" y="1012482"/>
                  </a:lnTo>
                  <a:lnTo>
                    <a:pt x="833501" y="952944"/>
                  </a:lnTo>
                  <a:lnTo>
                    <a:pt x="803732" y="952944"/>
                  </a:lnTo>
                  <a:lnTo>
                    <a:pt x="773963" y="952944"/>
                  </a:lnTo>
                  <a:lnTo>
                    <a:pt x="744194" y="952944"/>
                  </a:lnTo>
                  <a:lnTo>
                    <a:pt x="744194" y="1012482"/>
                  </a:lnTo>
                  <a:lnTo>
                    <a:pt x="714425" y="1012482"/>
                  </a:lnTo>
                  <a:lnTo>
                    <a:pt x="714425" y="1072007"/>
                  </a:lnTo>
                  <a:lnTo>
                    <a:pt x="744194" y="1072007"/>
                  </a:lnTo>
                  <a:lnTo>
                    <a:pt x="744194" y="1131544"/>
                  </a:lnTo>
                  <a:lnTo>
                    <a:pt x="773963" y="1131544"/>
                  </a:lnTo>
                  <a:lnTo>
                    <a:pt x="773963" y="1101775"/>
                  </a:lnTo>
                  <a:lnTo>
                    <a:pt x="803732" y="1101775"/>
                  </a:lnTo>
                  <a:lnTo>
                    <a:pt x="803732" y="1072007"/>
                  </a:lnTo>
                  <a:lnTo>
                    <a:pt x="773963" y="1072007"/>
                  </a:lnTo>
                  <a:lnTo>
                    <a:pt x="773963" y="982713"/>
                  </a:lnTo>
                  <a:lnTo>
                    <a:pt x="803732" y="982713"/>
                  </a:lnTo>
                  <a:lnTo>
                    <a:pt x="803732" y="1042238"/>
                  </a:lnTo>
                  <a:lnTo>
                    <a:pt x="833501" y="1042238"/>
                  </a:lnTo>
                  <a:lnTo>
                    <a:pt x="863269" y="1042238"/>
                  </a:lnTo>
                  <a:lnTo>
                    <a:pt x="863269" y="1012482"/>
                  </a:lnTo>
                  <a:close/>
                </a:path>
                <a:path w="1221104" h="1221105">
                  <a:moveTo>
                    <a:pt x="893038" y="1072007"/>
                  </a:moveTo>
                  <a:lnTo>
                    <a:pt x="863269" y="1072007"/>
                  </a:lnTo>
                  <a:lnTo>
                    <a:pt x="863269" y="1101775"/>
                  </a:lnTo>
                  <a:lnTo>
                    <a:pt x="893038" y="1101775"/>
                  </a:lnTo>
                  <a:lnTo>
                    <a:pt x="893038" y="1072007"/>
                  </a:lnTo>
                  <a:close/>
                </a:path>
                <a:path w="1221104" h="1221105">
                  <a:moveTo>
                    <a:pt x="922807" y="1101775"/>
                  </a:moveTo>
                  <a:lnTo>
                    <a:pt x="893038" y="1101775"/>
                  </a:lnTo>
                  <a:lnTo>
                    <a:pt x="893038" y="1161313"/>
                  </a:lnTo>
                  <a:lnTo>
                    <a:pt x="922807" y="1161313"/>
                  </a:lnTo>
                  <a:lnTo>
                    <a:pt x="922807" y="1101775"/>
                  </a:lnTo>
                  <a:close/>
                </a:path>
                <a:path w="1221104" h="1221105">
                  <a:moveTo>
                    <a:pt x="982345" y="1191082"/>
                  </a:moveTo>
                  <a:lnTo>
                    <a:pt x="952576" y="1191082"/>
                  </a:lnTo>
                  <a:lnTo>
                    <a:pt x="922807" y="1191082"/>
                  </a:lnTo>
                  <a:lnTo>
                    <a:pt x="922807" y="1220851"/>
                  </a:lnTo>
                  <a:lnTo>
                    <a:pt x="952576" y="1220851"/>
                  </a:lnTo>
                  <a:lnTo>
                    <a:pt x="982345" y="1220851"/>
                  </a:lnTo>
                  <a:lnTo>
                    <a:pt x="982345" y="1191082"/>
                  </a:lnTo>
                  <a:close/>
                </a:path>
                <a:path w="1221104" h="1221105">
                  <a:moveTo>
                    <a:pt x="1041869" y="1012482"/>
                  </a:moveTo>
                  <a:lnTo>
                    <a:pt x="1012113" y="1012482"/>
                  </a:lnTo>
                  <a:lnTo>
                    <a:pt x="1012113" y="1042238"/>
                  </a:lnTo>
                  <a:lnTo>
                    <a:pt x="1041869" y="1042238"/>
                  </a:lnTo>
                  <a:lnTo>
                    <a:pt x="1041869" y="1012482"/>
                  </a:lnTo>
                  <a:close/>
                </a:path>
                <a:path w="1221104" h="1221105">
                  <a:moveTo>
                    <a:pt x="1101407" y="952500"/>
                  </a:moveTo>
                  <a:lnTo>
                    <a:pt x="1071638" y="952500"/>
                  </a:lnTo>
                  <a:lnTo>
                    <a:pt x="1071638" y="982980"/>
                  </a:lnTo>
                  <a:lnTo>
                    <a:pt x="1071638" y="1071880"/>
                  </a:lnTo>
                  <a:lnTo>
                    <a:pt x="982345" y="1071880"/>
                  </a:lnTo>
                  <a:lnTo>
                    <a:pt x="982345" y="982980"/>
                  </a:lnTo>
                  <a:lnTo>
                    <a:pt x="1071638" y="982980"/>
                  </a:lnTo>
                  <a:lnTo>
                    <a:pt x="1071638" y="952500"/>
                  </a:lnTo>
                  <a:lnTo>
                    <a:pt x="952576" y="952500"/>
                  </a:lnTo>
                  <a:lnTo>
                    <a:pt x="952576" y="982980"/>
                  </a:lnTo>
                  <a:lnTo>
                    <a:pt x="952576" y="1071880"/>
                  </a:lnTo>
                  <a:lnTo>
                    <a:pt x="952576" y="1102360"/>
                  </a:lnTo>
                  <a:lnTo>
                    <a:pt x="1101407" y="1102360"/>
                  </a:lnTo>
                  <a:lnTo>
                    <a:pt x="1101407" y="1072007"/>
                  </a:lnTo>
                  <a:lnTo>
                    <a:pt x="1101407" y="1071880"/>
                  </a:lnTo>
                  <a:lnTo>
                    <a:pt x="1101407" y="982980"/>
                  </a:lnTo>
                  <a:lnTo>
                    <a:pt x="1101407" y="982713"/>
                  </a:lnTo>
                  <a:lnTo>
                    <a:pt x="1101407" y="952500"/>
                  </a:lnTo>
                  <a:close/>
                </a:path>
                <a:path w="1221104" h="1221105">
                  <a:moveTo>
                    <a:pt x="1160945" y="59905"/>
                  </a:moveTo>
                  <a:lnTo>
                    <a:pt x="1071638" y="59905"/>
                  </a:lnTo>
                  <a:lnTo>
                    <a:pt x="1071638" y="149212"/>
                  </a:lnTo>
                  <a:lnTo>
                    <a:pt x="1160945" y="149212"/>
                  </a:lnTo>
                  <a:lnTo>
                    <a:pt x="1160945" y="59905"/>
                  </a:lnTo>
                  <a:close/>
                </a:path>
                <a:path w="1221104" h="1221105">
                  <a:moveTo>
                    <a:pt x="1220482" y="0"/>
                  </a:moveTo>
                  <a:lnTo>
                    <a:pt x="1012113" y="0"/>
                  </a:lnTo>
                  <a:lnTo>
                    <a:pt x="1012113" y="30480"/>
                  </a:lnTo>
                  <a:lnTo>
                    <a:pt x="1012113" y="179070"/>
                  </a:lnTo>
                  <a:lnTo>
                    <a:pt x="1012113" y="208280"/>
                  </a:lnTo>
                  <a:lnTo>
                    <a:pt x="1220482" y="208280"/>
                  </a:lnTo>
                  <a:lnTo>
                    <a:pt x="1220482" y="179070"/>
                  </a:lnTo>
                  <a:lnTo>
                    <a:pt x="1041869" y="179070"/>
                  </a:lnTo>
                  <a:lnTo>
                    <a:pt x="1041869" y="30480"/>
                  </a:lnTo>
                  <a:lnTo>
                    <a:pt x="1190713" y="30480"/>
                  </a:lnTo>
                  <a:lnTo>
                    <a:pt x="1190713" y="178981"/>
                  </a:lnTo>
                  <a:lnTo>
                    <a:pt x="1220482" y="178981"/>
                  </a:lnTo>
                  <a:lnTo>
                    <a:pt x="1220482" y="30480"/>
                  </a:lnTo>
                  <a:lnTo>
                    <a:pt x="1220482" y="30137"/>
                  </a:lnTo>
                  <a:lnTo>
                    <a:pt x="122048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44533" y="2623866"/>
            <a:ext cx="3016885" cy="109855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0805" rIns="0" bIns="0" rtlCol="0">
            <a:spAutoFit/>
          </a:bodyPr>
          <a:lstStyle/>
          <a:p>
            <a:pPr marL="153035" marR="170815" algn="ctr">
              <a:lnSpc>
                <a:spcPts val="1340"/>
              </a:lnSpc>
              <a:spcBef>
                <a:spcPts val="71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SOLID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OBJECT,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SOME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POINTS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PLOTTED FOR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9089" y="676931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2243" y="630647"/>
            <a:ext cx="3797935" cy="46863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R="62865" algn="ctr">
              <a:lnSpc>
                <a:spcPct val="100000"/>
              </a:lnSpc>
              <a:spcBef>
                <a:spcPts val="28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3081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https://technologystudent.com/despro_3/curve3.html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927</Words>
  <Application>Microsoft Office PowerPoint</Application>
  <PresentationFormat>Custom</PresentationFormat>
  <Paragraphs>161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TRUE SHAPES-SOLIDS OF REVOLUTION-CURVES OF INTERSECTION</vt:lpstr>
      <vt:lpstr>PowerPoint Presentation</vt:lpstr>
      <vt:lpstr>DRAWING TRUE SHAPES - ORTHOGRAPHIC DRAWING</vt:lpstr>
      <vt:lpstr>DRAWING TRUE SHAPES - ORTHOGRAPHIC DRAWING WORLD ASSOCIATION OF TECHNOLOGY TEACHERS https://www.facebook.com/groups/254963448192823/ technologystudent.com © 2023 V.Ryan © 2023</vt:lpstr>
      <vt:lpstr>SOLIDS OF REVOLUTION - GEOMETRICAL DRAWING WORLD ASSOCIATION OF TECHNOLOGY TEACHERS https://www.facebook.com/groups/254963448192823/ technologystudent.com © 2023 V.Ryan © 2023</vt:lpstr>
      <vt:lpstr>SOLIDS OF REVOLUTION - GEOMETRICAL DRAWING WORLD ASSOCIATION OF TECHNOLOGY TEACHERS https://www.facebook.com/groups/254963448192823/ technologystudent.com © 2023 V.Ryan © 2023</vt:lpstr>
      <vt:lpstr>CURVES OF INTERSECTION WORLD ASSOCIATION OF TECHNOLOGY TEACHERS https://www.facebook.com/groups/254963448192823/ technologystudent.com © 2023</vt:lpstr>
      <vt:lpstr>CURVES OF INTERSECTION</vt:lpstr>
      <vt:lpstr>CURVES OF INTERSECTION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SHAPES-SOLIDS OF REVOLUTION-CURVES OF INTERSECTION</dc:title>
  <dc:creator>BY V.RYAN</dc:creator>
  <cp:lastModifiedBy>Vincent RYan</cp:lastModifiedBy>
  <cp:revision>1</cp:revision>
  <dcterms:created xsi:type="dcterms:W3CDTF">2023-12-17T13:55:53Z</dcterms:created>
  <dcterms:modified xsi:type="dcterms:W3CDTF">2023-12-17T13:57:24Z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2023-12-17T00:00:00Z</vt:filetime>
  </property>
  <property fmtid="{D5CDD505-2E9C-101B-9397-08002B2CF9AE}" pid="5" name="Producer">
    <vt:lpwstr>Corel PDF Engine Version 19.1.0.419</vt:lpwstr>
  </property>
</Properties>
</file>