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493" y="92956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69" y="0"/>
                </a:lnTo>
                <a:lnTo>
                  <a:pt x="14904769" y="10518922"/>
                </a:lnTo>
                <a:lnTo>
                  <a:pt x="0" y="1051892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493" y="92956"/>
            <a:ext cx="14904769" cy="67944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95493" y="92956"/>
            <a:ext cx="14905355" cy="679450"/>
          </a:xfrm>
          <a:custGeom>
            <a:avLst/>
            <a:gdLst/>
            <a:ahLst/>
            <a:cxnLst/>
            <a:rect l="l" t="t" r="r" b="b"/>
            <a:pathLst>
              <a:path w="14905355" h="679450">
                <a:moveTo>
                  <a:pt x="0" y="0"/>
                </a:moveTo>
                <a:lnTo>
                  <a:pt x="14904769" y="0"/>
                </a:lnTo>
                <a:lnTo>
                  <a:pt x="14904769" y="679448"/>
                </a:lnTo>
                <a:lnTo>
                  <a:pt x="0" y="679448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44885" y="108465"/>
            <a:ext cx="7523480" cy="10250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ehttps://ww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ologystudent.com/despro_3/oblique5.html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groups/254963448192823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nologystudent.com/despro_3/oblique6.html" TargetMode="Externa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hyperlink" Target="https://technologystudent.com/despro_3/oblique7.html" TargetMode="External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20.png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hyperlink" Target="https://technologystudent.com/despro_3/oblique7.html" TargetMode="External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oblique8.html" TargetMode="External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oblique8.html" TargetMode="External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oblique1.html" TargetMode="External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nologystudent.com/despro_3/oblique2.html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nologystudent.com/despro_3/oblique2.html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nologystudent.com/despro_3/oblique3.html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nologystudent.com/despro_3/oblique3.html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ologystudent.com/despro_3/oblique4.html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ologystudent.com/despro_3/oblique4.html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ologystudent.com/despro_3/oblique5.html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3966" y="253137"/>
            <a:ext cx="14605000" cy="10198735"/>
          </a:xfrm>
          <a:custGeom>
            <a:avLst/>
            <a:gdLst/>
            <a:ahLst/>
            <a:cxnLst/>
            <a:rect l="l" t="t" r="r" b="b"/>
            <a:pathLst>
              <a:path w="14605000" h="10198735">
                <a:moveTo>
                  <a:pt x="14604857" y="0"/>
                </a:moveTo>
                <a:lnTo>
                  <a:pt x="0" y="0"/>
                </a:lnTo>
                <a:lnTo>
                  <a:pt x="0" y="10198519"/>
                </a:lnTo>
                <a:lnTo>
                  <a:pt x="14604857" y="10198519"/>
                </a:lnTo>
                <a:lnTo>
                  <a:pt x="14604857" y="0"/>
                </a:lnTo>
                <a:close/>
              </a:path>
            </a:pathLst>
          </a:custGeom>
          <a:solidFill>
            <a:srgbClr val="FEF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744885" y="313711"/>
            <a:ext cx="7523480" cy="819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200" dirty="0"/>
              <a:t>OBLIQUE </a:t>
            </a:r>
            <a:r>
              <a:rPr sz="5200" spc="-10" dirty="0"/>
              <a:t>PROJECTION</a:t>
            </a:r>
            <a:endParaRPr sz="5200"/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35210" y="1066545"/>
            <a:ext cx="5560060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022600" algn="l"/>
              </a:tabLst>
            </a:pP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55941" y="1048221"/>
            <a:ext cx="2562225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840230" algn="l"/>
              </a:tabLst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V.Ryan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55941" y="10253716"/>
            <a:ext cx="1486535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35210" y="10272038"/>
            <a:ext cx="5560060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022600" algn="l"/>
              </a:tabLst>
            </a:pP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84103" y="10253384"/>
            <a:ext cx="73406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9" name="object 9"/>
          <p:cNvGrpSpPr>
            <a:grpSpLocks noGrp="1" noUngrp="1" noRot="1" noMove="1" noResize="1"/>
          </p:cNvGrpSpPr>
          <p:nvPr/>
        </p:nvGrpSpPr>
        <p:grpSpPr>
          <a:xfrm>
            <a:off x="3264222" y="2909470"/>
            <a:ext cx="9469120" cy="5839460"/>
            <a:chOff x="3264222" y="2909470"/>
            <a:chExt cx="9469120" cy="5839460"/>
          </a:xfrm>
        </p:grpSpPr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60709" y="2924787"/>
              <a:ext cx="7200265" cy="5039995"/>
            </a:xfrm>
            <a:custGeom>
              <a:avLst/>
              <a:gdLst/>
              <a:ahLst/>
              <a:cxnLst/>
              <a:rect l="l" t="t" r="r" b="b"/>
              <a:pathLst>
                <a:path w="7200265" h="5039995">
                  <a:moveTo>
                    <a:pt x="0" y="0"/>
                  </a:moveTo>
                  <a:lnTo>
                    <a:pt x="0" y="5040000"/>
                  </a:lnTo>
                  <a:lnTo>
                    <a:pt x="7200000" y="5040000"/>
                  </a:lnTo>
                </a:path>
                <a:path w="7200265" h="5039995">
                  <a:moveTo>
                    <a:pt x="1076860" y="2161561"/>
                  </a:moveTo>
                  <a:lnTo>
                    <a:pt x="2876861" y="3961561"/>
                  </a:lnTo>
                  <a:lnTo>
                    <a:pt x="1076860" y="3961561"/>
                  </a:lnTo>
                  <a:lnTo>
                    <a:pt x="1076860" y="2161561"/>
                  </a:lnTo>
                  <a:close/>
                </a:path>
                <a:path w="7200265" h="5039995">
                  <a:moveTo>
                    <a:pt x="6126163" y="2161561"/>
                  </a:moveTo>
                  <a:lnTo>
                    <a:pt x="4326163" y="3961561"/>
                  </a:lnTo>
                  <a:lnTo>
                    <a:pt x="6126163" y="3961561"/>
                  </a:lnTo>
                  <a:lnTo>
                    <a:pt x="6126163" y="2161561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89208" y="2918980"/>
              <a:ext cx="1860550" cy="781050"/>
            </a:xfrm>
            <a:custGeom>
              <a:avLst/>
              <a:gdLst/>
              <a:ahLst/>
              <a:cxnLst/>
              <a:rect l="l" t="t" r="r" b="b"/>
              <a:pathLst>
                <a:path w="1860550" h="781050">
                  <a:moveTo>
                    <a:pt x="768351" y="6347"/>
                  </a:moveTo>
                  <a:lnTo>
                    <a:pt x="0" y="781048"/>
                  </a:lnTo>
                  <a:lnTo>
                    <a:pt x="1104901" y="774698"/>
                  </a:lnTo>
                  <a:lnTo>
                    <a:pt x="1860551" y="0"/>
                  </a:lnTo>
                  <a:lnTo>
                    <a:pt x="768351" y="634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90934" y="2918977"/>
              <a:ext cx="5772150" cy="1795780"/>
            </a:xfrm>
            <a:custGeom>
              <a:avLst/>
              <a:gdLst/>
              <a:ahLst/>
              <a:cxnLst/>
              <a:rect l="l" t="t" r="r" b="b"/>
              <a:pathLst>
                <a:path w="5772150" h="1795779">
                  <a:moveTo>
                    <a:pt x="768351" y="0"/>
                  </a:moveTo>
                  <a:lnTo>
                    <a:pt x="731762" y="36890"/>
                  </a:lnTo>
                  <a:lnTo>
                    <a:pt x="695174" y="73781"/>
                  </a:lnTo>
                  <a:lnTo>
                    <a:pt x="658586" y="110671"/>
                  </a:lnTo>
                  <a:lnTo>
                    <a:pt x="621998" y="147562"/>
                  </a:lnTo>
                  <a:lnTo>
                    <a:pt x="585410" y="184452"/>
                  </a:lnTo>
                  <a:lnTo>
                    <a:pt x="548822" y="221343"/>
                  </a:lnTo>
                  <a:lnTo>
                    <a:pt x="512233" y="258233"/>
                  </a:lnTo>
                  <a:lnTo>
                    <a:pt x="475645" y="295124"/>
                  </a:lnTo>
                  <a:lnTo>
                    <a:pt x="439057" y="332014"/>
                  </a:lnTo>
                  <a:lnTo>
                    <a:pt x="402469" y="368904"/>
                  </a:lnTo>
                  <a:lnTo>
                    <a:pt x="365881" y="405795"/>
                  </a:lnTo>
                  <a:lnTo>
                    <a:pt x="329293" y="442685"/>
                  </a:lnTo>
                  <a:lnTo>
                    <a:pt x="292705" y="479576"/>
                  </a:lnTo>
                  <a:lnTo>
                    <a:pt x="256117" y="516466"/>
                  </a:lnTo>
                  <a:lnTo>
                    <a:pt x="219529" y="553357"/>
                  </a:lnTo>
                  <a:lnTo>
                    <a:pt x="182941" y="590247"/>
                  </a:lnTo>
                  <a:lnTo>
                    <a:pt x="146352" y="627138"/>
                  </a:lnTo>
                  <a:lnTo>
                    <a:pt x="109764" y="664029"/>
                  </a:lnTo>
                  <a:lnTo>
                    <a:pt x="73176" y="700919"/>
                  </a:lnTo>
                  <a:lnTo>
                    <a:pt x="36588" y="737810"/>
                  </a:lnTo>
                  <a:lnTo>
                    <a:pt x="0" y="774701"/>
                  </a:lnTo>
                  <a:lnTo>
                    <a:pt x="36252" y="809482"/>
                  </a:lnTo>
                  <a:lnTo>
                    <a:pt x="72814" y="843638"/>
                  </a:lnTo>
                  <a:lnTo>
                    <a:pt x="109680" y="877171"/>
                  </a:lnTo>
                  <a:lnTo>
                    <a:pt x="146844" y="910082"/>
                  </a:lnTo>
                  <a:lnTo>
                    <a:pt x="184300" y="942372"/>
                  </a:lnTo>
                  <a:lnTo>
                    <a:pt x="222044" y="974042"/>
                  </a:lnTo>
                  <a:lnTo>
                    <a:pt x="260068" y="1005093"/>
                  </a:lnTo>
                  <a:lnTo>
                    <a:pt x="298368" y="1035526"/>
                  </a:lnTo>
                  <a:lnTo>
                    <a:pt x="336938" y="1065343"/>
                  </a:lnTo>
                  <a:lnTo>
                    <a:pt x="375773" y="1094545"/>
                  </a:lnTo>
                  <a:lnTo>
                    <a:pt x="414866" y="1123132"/>
                  </a:lnTo>
                  <a:lnTo>
                    <a:pt x="454213" y="1151107"/>
                  </a:lnTo>
                  <a:lnTo>
                    <a:pt x="493807" y="1178469"/>
                  </a:lnTo>
                  <a:lnTo>
                    <a:pt x="533643" y="1205221"/>
                  </a:lnTo>
                  <a:lnTo>
                    <a:pt x="573716" y="1231363"/>
                  </a:lnTo>
                  <a:lnTo>
                    <a:pt x="614019" y="1256897"/>
                  </a:lnTo>
                  <a:lnTo>
                    <a:pt x="654548" y="1281823"/>
                  </a:lnTo>
                  <a:lnTo>
                    <a:pt x="695296" y="1306144"/>
                  </a:lnTo>
                  <a:lnTo>
                    <a:pt x="736258" y="1329859"/>
                  </a:lnTo>
                  <a:lnTo>
                    <a:pt x="777428" y="1352970"/>
                  </a:lnTo>
                  <a:lnTo>
                    <a:pt x="818801" y="1375479"/>
                  </a:lnTo>
                  <a:lnTo>
                    <a:pt x="860371" y="1397386"/>
                  </a:lnTo>
                  <a:lnTo>
                    <a:pt x="902133" y="1418692"/>
                  </a:lnTo>
                  <a:lnTo>
                    <a:pt x="944080" y="1439400"/>
                  </a:lnTo>
                  <a:lnTo>
                    <a:pt x="986208" y="1459509"/>
                  </a:lnTo>
                  <a:lnTo>
                    <a:pt x="1028511" y="1479021"/>
                  </a:lnTo>
                  <a:lnTo>
                    <a:pt x="1070982" y="1497937"/>
                  </a:lnTo>
                  <a:lnTo>
                    <a:pt x="1113617" y="1516258"/>
                  </a:lnTo>
                  <a:lnTo>
                    <a:pt x="1156410" y="1533986"/>
                  </a:lnTo>
                  <a:lnTo>
                    <a:pt x="1199355" y="1551122"/>
                  </a:lnTo>
                  <a:lnTo>
                    <a:pt x="1242446" y="1567666"/>
                  </a:lnTo>
                  <a:lnTo>
                    <a:pt x="1285679" y="1583620"/>
                  </a:lnTo>
                  <a:lnTo>
                    <a:pt x="1329047" y="1598985"/>
                  </a:lnTo>
                  <a:lnTo>
                    <a:pt x="1372545" y="1613763"/>
                  </a:lnTo>
                  <a:lnTo>
                    <a:pt x="1416166" y="1627953"/>
                  </a:lnTo>
                  <a:lnTo>
                    <a:pt x="1459907" y="1641558"/>
                  </a:lnTo>
                  <a:lnTo>
                    <a:pt x="1503760" y="1654579"/>
                  </a:lnTo>
                  <a:lnTo>
                    <a:pt x="1547721" y="1667016"/>
                  </a:lnTo>
                  <a:lnTo>
                    <a:pt x="1591784" y="1678871"/>
                  </a:lnTo>
                  <a:lnTo>
                    <a:pt x="1635942" y="1690145"/>
                  </a:lnTo>
                  <a:lnTo>
                    <a:pt x="1680191" y="1700840"/>
                  </a:lnTo>
                  <a:lnTo>
                    <a:pt x="1724525" y="1710956"/>
                  </a:lnTo>
                  <a:lnTo>
                    <a:pt x="1768939" y="1720494"/>
                  </a:lnTo>
                  <a:lnTo>
                    <a:pt x="1813425" y="1729455"/>
                  </a:lnTo>
                  <a:lnTo>
                    <a:pt x="1857980" y="1737842"/>
                  </a:lnTo>
                  <a:lnTo>
                    <a:pt x="1902598" y="1745654"/>
                  </a:lnTo>
                  <a:lnTo>
                    <a:pt x="1947272" y="1752894"/>
                  </a:lnTo>
                  <a:lnTo>
                    <a:pt x="1991998" y="1759561"/>
                  </a:lnTo>
                  <a:lnTo>
                    <a:pt x="2036769" y="1765658"/>
                  </a:lnTo>
                  <a:lnTo>
                    <a:pt x="2081580" y="1771186"/>
                  </a:lnTo>
                  <a:lnTo>
                    <a:pt x="2126426" y="1776145"/>
                  </a:lnTo>
                  <a:lnTo>
                    <a:pt x="2171300" y="1780537"/>
                  </a:lnTo>
                  <a:lnTo>
                    <a:pt x="2216198" y="1784362"/>
                  </a:lnTo>
                  <a:lnTo>
                    <a:pt x="2261113" y="1787623"/>
                  </a:lnTo>
                  <a:lnTo>
                    <a:pt x="2306040" y="1790320"/>
                  </a:lnTo>
                  <a:lnTo>
                    <a:pt x="2350973" y="1792455"/>
                  </a:lnTo>
                  <a:lnTo>
                    <a:pt x="2395908" y="1794027"/>
                  </a:lnTo>
                  <a:lnTo>
                    <a:pt x="2440837" y="1795040"/>
                  </a:lnTo>
                  <a:lnTo>
                    <a:pt x="2485756" y="1795493"/>
                  </a:lnTo>
                  <a:lnTo>
                    <a:pt x="2530659" y="1795388"/>
                  </a:lnTo>
                  <a:lnTo>
                    <a:pt x="2575540" y="1794726"/>
                  </a:lnTo>
                  <a:lnTo>
                    <a:pt x="2620393" y="1793509"/>
                  </a:lnTo>
                  <a:lnTo>
                    <a:pt x="2665214" y="1791737"/>
                  </a:lnTo>
                  <a:lnTo>
                    <a:pt x="2709996" y="1789411"/>
                  </a:lnTo>
                  <a:lnTo>
                    <a:pt x="2754735" y="1786533"/>
                  </a:lnTo>
                  <a:lnTo>
                    <a:pt x="2799423" y="1783104"/>
                  </a:lnTo>
                  <a:lnTo>
                    <a:pt x="2844056" y="1779124"/>
                  </a:lnTo>
                  <a:lnTo>
                    <a:pt x="2888628" y="1774596"/>
                  </a:lnTo>
                  <a:lnTo>
                    <a:pt x="2933133" y="1769520"/>
                  </a:lnTo>
                  <a:lnTo>
                    <a:pt x="2977567" y="1763898"/>
                  </a:lnTo>
                  <a:lnTo>
                    <a:pt x="3021922" y="1757730"/>
                  </a:lnTo>
                  <a:lnTo>
                    <a:pt x="3066194" y="1751017"/>
                  </a:lnTo>
                  <a:lnTo>
                    <a:pt x="3110377" y="1743762"/>
                  </a:lnTo>
                  <a:lnTo>
                    <a:pt x="3154466" y="1735964"/>
                  </a:lnTo>
                  <a:lnTo>
                    <a:pt x="3198454" y="1727626"/>
                  </a:lnTo>
                  <a:lnTo>
                    <a:pt x="3242336" y="1718747"/>
                  </a:lnTo>
                  <a:lnTo>
                    <a:pt x="3286107" y="1709330"/>
                  </a:lnTo>
                  <a:lnTo>
                    <a:pt x="3329761" y="1699376"/>
                  </a:lnTo>
                  <a:lnTo>
                    <a:pt x="3373292" y="1688885"/>
                  </a:lnTo>
                  <a:lnTo>
                    <a:pt x="3416694" y="1677860"/>
                  </a:lnTo>
                  <a:lnTo>
                    <a:pt x="3459963" y="1666300"/>
                  </a:lnTo>
                  <a:lnTo>
                    <a:pt x="3503093" y="1654207"/>
                  </a:lnTo>
                  <a:lnTo>
                    <a:pt x="3546077" y="1641582"/>
                  </a:lnTo>
                  <a:lnTo>
                    <a:pt x="3588910" y="1628427"/>
                  </a:lnTo>
                  <a:lnTo>
                    <a:pt x="3631587" y="1614743"/>
                  </a:lnTo>
                  <a:lnTo>
                    <a:pt x="3674103" y="1600530"/>
                  </a:lnTo>
                  <a:lnTo>
                    <a:pt x="3716450" y="1585790"/>
                  </a:lnTo>
                  <a:lnTo>
                    <a:pt x="3758625" y="1570524"/>
                  </a:lnTo>
                  <a:lnTo>
                    <a:pt x="3800620" y="1554733"/>
                  </a:lnTo>
                  <a:lnTo>
                    <a:pt x="3842431" y="1538419"/>
                  </a:lnTo>
                  <a:lnTo>
                    <a:pt x="3884053" y="1521582"/>
                  </a:lnTo>
                  <a:lnTo>
                    <a:pt x="3925478" y="1504223"/>
                  </a:lnTo>
                  <a:lnTo>
                    <a:pt x="3966703" y="1486344"/>
                  </a:lnTo>
                  <a:lnTo>
                    <a:pt x="4007720" y="1467946"/>
                  </a:lnTo>
                  <a:lnTo>
                    <a:pt x="4048525" y="1449030"/>
                  </a:lnTo>
                  <a:lnTo>
                    <a:pt x="4089112" y="1429597"/>
                  </a:lnTo>
                  <a:lnTo>
                    <a:pt x="4129475" y="1409649"/>
                  </a:lnTo>
                  <a:lnTo>
                    <a:pt x="4169609" y="1389186"/>
                  </a:lnTo>
                  <a:lnTo>
                    <a:pt x="4209509" y="1368209"/>
                  </a:lnTo>
                  <a:lnTo>
                    <a:pt x="4249167" y="1346721"/>
                  </a:lnTo>
                  <a:lnTo>
                    <a:pt x="4288580" y="1324721"/>
                  </a:lnTo>
                  <a:lnTo>
                    <a:pt x="4327740" y="1302211"/>
                  </a:lnTo>
                  <a:lnTo>
                    <a:pt x="4366644" y="1279192"/>
                  </a:lnTo>
                  <a:lnTo>
                    <a:pt x="4405284" y="1255666"/>
                  </a:lnTo>
                  <a:lnTo>
                    <a:pt x="4443656" y="1231633"/>
                  </a:lnTo>
                  <a:lnTo>
                    <a:pt x="4481754" y="1207095"/>
                  </a:lnTo>
                  <a:lnTo>
                    <a:pt x="4519572" y="1182052"/>
                  </a:lnTo>
                  <a:lnTo>
                    <a:pt x="4557105" y="1156506"/>
                  </a:lnTo>
                  <a:lnTo>
                    <a:pt x="4594346" y="1130459"/>
                  </a:lnTo>
                  <a:lnTo>
                    <a:pt x="4631291" y="1103910"/>
                  </a:lnTo>
                  <a:lnTo>
                    <a:pt x="4667934" y="1076862"/>
                  </a:lnTo>
                  <a:lnTo>
                    <a:pt x="4704269" y="1049315"/>
                  </a:lnTo>
                  <a:lnTo>
                    <a:pt x="4740291" y="1021271"/>
                  </a:lnTo>
                  <a:lnTo>
                    <a:pt x="4775993" y="992731"/>
                  </a:lnTo>
                  <a:lnTo>
                    <a:pt x="4811371" y="963696"/>
                  </a:lnTo>
                  <a:lnTo>
                    <a:pt x="4846419" y="934166"/>
                  </a:lnTo>
                  <a:lnTo>
                    <a:pt x="4881130" y="904144"/>
                  </a:lnTo>
                  <a:lnTo>
                    <a:pt x="4915500" y="873631"/>
                  </a:lnTo>
                  <a:lnTo>
                    <a:pt x="4949523" y="842626"/>
                  </a:lnTo>
                  <a:lnTo>
                    <a:pt x="4983194" y="811133"/>
                  </a:lnTo>
                  <a:lnTo>
                    <a:pt x="5016506" y="779151"/>
                  </a:lnTo>
                  <a:lnTo>
                    <a:pt x="5052489" y="742261"/>
                  </a:lnTo>
                  <a:lnTo>
                    <a:pt x="5088473" y="705370"/>
                  </a:lnTo>
                  <a:lnTo>
                    <a:pt x="5124456" y="668480"/>
                  </a:lnTo>
                  <a:lnTo>
                    <a:pt x="5160439" y="631590"/>
                  </a:lnTo>
                  <a:lnTo>
                    <a:pt x="5196423" y="594699"/>
                  </a:lnTo>
                  <a:lnTo>
                    <a:pt x="5232406" y="557809"/>
                  </a:lnTo>
                  <a:lnTo>
                    <a:pt x="5268389" y="520918"/>
                  </a:lnTo>
                  <a:lnTo>
                    <a:pt x="5304373" y="484028"/>
                  </a:lnTo>
                  <a:lnTo>
                    <a:pt x="5340356" y="447137"/>
                  </a:lnTo>
                  <a:lnTo>
                    <a:pt x="5376339" y="410247"/>
                  </a:lnTo>
                  <a:lnTo>
                    <a:pt x="5412322" y="373356"/>
                  </a:lnTo>
                  <a:lnTo>
                    <a:pt x="5448306" y="336466"/>
                  </a:lnTo>
                  <a:lnTo>
                    <a:pt x="5484289" y="299575"/>
                  </a:lnTo>
                  <a:lnTo>
                    <a:pt x="5520272" y="262685"/>
                  </a:lnTo>
                  <a:lnTo>
                    <a:pt x="5556256" y="225794"/>
                  </a:lnTo>
                  <a:lnTo>
                    <a:pt x="5592239" y="188904"/>
                  </a:lnTo>
                  <a:lnTo>
                    <a:pt x="5628222" y="152013"/>
                  </a:lnTo>
                  <a:lnTo>
                    <a:pt x="5664206" y="115123"/>
                  </a:lnTo>
                  <a:lnTo>
                    <a:pt x="5700189" y="78233"/>
                  </a:lnTo>
                  <a:lnTo>
                    <a:pt x="5736172" y="41342"/>
                  </a:lnTo>
                  <a:lnTo>
                    <a:pt x="5772156" y="4452"/>
                  </a:lnTo>
                  <a:lnTo>
                    <a:pt x="5742308" y="33928"/>
                  </a:lnTo>
                  <a:lnTo>
                    <a:pt x="5712037" y="63037"/>
                  </a:lnTo>
                  <a:lnTo>
                    <a:pt x="5681349" y="91777"/>
                  </a:lnTo>
                  <a:lnTo>
                    <a:pt x="5650250" y="120144"/>
                  </a:lnTo>
                  <a:lnTo>
                    <a:pt x="5618746" y="148135"/>
                  </a:lnTo>
                  <a:lnTo>
                    <a:pt x="5586843" y="175747"/>
                  </a:lnTo>
                  <a:lnTo>
                    <a:pt x="5554546" y="202977"/>
                  </a:lnTo>
                  <a:lnTo>
                    <a:pt x="5521861" y="229821"/>
                  </a:lnTo>
                  <a:lnTo>
                    <a:pt x="5488795" y="256277"/>
                  </a:lnTo>
                  <a:lnTo>
                    <a:pt x="5455352" y="282341"/>
                  </a:lnTo>
                  <a:lnTo>
                    <a:pt x="5421540" y="308010"/>
                  </a:lnTo>
                  <a:lnTo>
                    <a:pt x="5387363" y="333281"/>
                  </a:lnTo>
                  <a:lnTo>
                    <a:pt x="5352827" y="358151"/>
                  </a:lnTo>
                  <a:lnTo>
                    <a:pt x="5317938" y="382617"/>
                  </a:lnTo>
                  <a:lnTo>
                    <a:pt x="5282703" y="406675"/>
                  </a:lnTo>
                  <a:lnTo>
                    <a:pt x="5247126" y="430322"/>
                  </a:lnTo>
                  <a:lnTo>
                    <a:pt x="5211214" y="453555"/>
                  </a:lnTo>
                  <a:lnTo>
                    <a:pt x="5174973" y="476372"/>
                  </a:lnTo>
                  <a:lnTo>
                    <a:pt x="5138408" y="498768"/>
                  </a:lnTo>
                  <a:lnTo>
                    <a:pt x="5101525" y="520741"/>
                  </a:lnTo>
                  <a:lnTo>
                    <a:pt x="5064329" y="542287"/>
                  </a:lnTo>
                  <a:lnTo>
                    <a:pt x="5026828" y="563404"/>
                  </a:lnTo>
                  <a:lnTo>
                    <a:pt x="4989026" y="584088"/>
                  </a:lnTo>
                  <a:lnTo>
                    <a:pt x="4950930" y="604336"/>
                  </a:lnTo>
                  <a:lnTo>
                    <a:pt x="4912545" y="624145"/>
                  </a:lnTo>
                  <a:lnTo>
                    <a:pt x="4873877" y="643511"/>
                  </a:lnTo>
                  <a:lnTo>
                    <a:pt x="4834932" y="662432"/>
                  </a:lnTo>
                  <a:lnTo>
                    <a:pt x="4795716" y="680904"/>
                  </a:lnTo>
                  <a:lnTo>
                    <a:pt x="4756234" y="698925"/>
                  </a:lnTo>
                  <a:lnTo>
                    <a:pt x="4716492" y="716490"/>
                  </a:lnTo>
                  <a:lnTo>
                    <a:pt x="4676497" y="733598"/>
                  </a:lnTo>
                  <a:lnTo>
                    <a:pt x="4636253" y="750244"/>
                  </a:lnTo>
                  <a:lnTo>
                    <a:pt x="4595768" y="766425"/>
                  </a:lnTo>
                  <a:lnTo>
                    <a:pt x="4555046" y="782139"/>
                  </a:lnTo>
                  <a:lnTo>
                    <a:pt x="4514093" y="797382"/>
                  </a:lnTo>
                  <a:lnTo>
                    <a:pt x="4472916" y="812151"/>
                  </a:lnTo>
                  <a:lnTo>
                    <a:pt x="4431520" y="826444"/>
                  </a:lnTo>
                  <a:lnTo>
                    <a:pt x="4389910" y="840255"/>
                  </a:lnTo>
                  <a:lnTo>
                    <a:pt x="4348094" y="853584"/>
                  </a:lnTo>
                  <a:lnTo>
                    <a:pt x="4306076" y="866425"/>
                  </a:lnTo>
                  <a:lnTo>
                    <a:pt x="4263862" y="878777"/>
                  </a:lnTo>
                  <a:lnTo>
                    <a:pt x="4221459" y="890637"/>
                  </a:lnTo>
                  <a:lnTo>
                    <a:pt x="4178871" y="902000"/>
                  </a:lnTo>
                  <a:lnTo>
                    <a:pt x="4136106" y="912863"/>
                  </a:lnTo>
                  <a:lnTo>
                    <a:pt x="4093168" y="923225"/>
                  </a:lnTo>
                  <a:lnTo>
                    <a:pt x="4050063" y="933080"/>
                  </a:lnTo>
                  <a:lnTo>
                    <a:pt x="4006798" y="942427"/>
                  </a:lnTo>
                  <a:lnTo>
                    <a:pt x="3963378" y="951262"/>
                  </a:lnTo>
                  <a:lnTo>
                    <a:pt x="3919808" y="959582"/>
                  </a:lnTo>
                  <a:lnTo>
                    <a:pt x="3876096" y="967384"/>
                  </a:lnTo>
                  <a:lnTo>
                    <a:pt x="3832246" y="974664"/>
                  </a:lnTo>
                  <a:lnTo>
                    <a:pt x="3788264" y="981420"/>
                  </a:lnTo>
                  <a:lnTo>
                    <a:pt x="3744157" y="987648"/>
                  </a:lnTo>
                  <a:lnTo>
                    <a:pt x="3699930" y="993346"/>
                  </a:lnTo>
                  <a:lnTo>
                    <a:pt x="3655588" y="998509"/>
                  </a:lnTo>
                  <a:lnTo>
                    <a:pt x="3611138" y="1003135"/>
                  </a:lnTo>
                  <a:lnTo>
                    <a:pt x="3566586" y="1007220"/>
                  </a:lnTo>
                  <a:lnTo>
                    <a:pt x="3521937" y="1010762"/>
                  </a:lnTo>
                  <a:lnTo>
                    <a:pt x="3477197" y="1013758"/>
                  </a:lnTo>
                  <a:lnTo>
                    <a:pt x="3432372" y="1016203"/>
                  </a:lnTo>
                  <a:lnTo>
                    <a:pt x="3387468" y="1018096"/>
                  </a:lnTo>
                  <a:lnTo>
                    <a:pt x="3342491" y="1019432"/>
                  </a:lnTo>
                  <a:lnTo>
                    <a:pt x="3297445" y="1020209"/>
                  </a:lnTo>
                  <a:lnTo>
                    <a:pt x="3252339" y="1020423"/>
                  </a:lnTo>
                  <a:lnTo>
                    <a:pt x="3207176" y="1020072"/>
                  </a:lnTo>
                  <a:lnTo>
                    <a:pt x="3161963" y="1019152"/>
                  </a:lnTo>
                  <a:lnTo>
                    <a:pt x="3116705" y="1017660"/>
                  </a:lnTo>
                  <a:lnTo>
                    <a:pt x="3071410" y="1015593"/>
                  </a:lnTo>
                  <a:lnTo>
                    <a:pt x="3026081" y="1012947"/>
                  </a:lnTo>
                  <a:lnTo>
                    <a:pt x="2980726" y="1009720"/>
                  </a:lnTo>
                  <a:lnTo>
                    <a:pt x="2935349" y="1005909"/>
                  </a:lnTo>
                  <a:lnTo>
                    <a:pt x="2889958" y="1001509"/>
                  </a:lnTo>
                  <a:lnTo>
                    <a:pt x="2844557" y="996519"/>
                  </a:lnTo>
                  <a:lnTo>
                    <a:pt x="2799152" y="990934"/>
                  </a:lnTo>
                  <a:lnTo>
                    <a:pt x="2753750" y="984752"/>
                  </a:lnTo>
                  <a:lnTo>
                    <a:pt x="2708356" y="977970"/>
                  </a:lnTo>
                  <a:lnTo>
                    <a:pt x="2662976" y="970584"/>
                  </a:lnTo>
                  <a:lnTo>
                    <a:pt x="2617615" y="962591"/>
                  </a:lnTo>
                  <a:lnTo>
                    <a:pt x="2572280" y="953988"/>
                  </a:lnTo>
                  <a:lnTo>
                    <a:pt x="2526976" y="944772"/>
                  </a:lnTo>
                  <a:lnTo>
                    <a:pt x="2481710" y="934940"/>
                  </a:lnTo>
                  <a:lnTo>
                    <a:pt x="2436486" y="924489"/>
                  </a:lnTo>
                  <a:lnTo>
                    <a:pt x="2391312" y="913415"/>
                  </a:lnTo>
                  <a:lnTo>
                    <a:pt x="2346192" y="901715"/>
                  </a:lnTo>
                  <a:lnTo>
                    <a:pt x="2301132" y="889386"/>
                  </a:lnTo>
                  <a:lnTo>
                    <a:pt x="2256139" y="876425"/>
                  </a:lnTo>
                  <a:lnTo>
                    <a:pt x="2211218" y="862829"/>
                  </a:lnTo>
                  <a:lnTo>
                    <a:pt x="2166374" y="848594"/>
                  </a:lnTo>
                  <a:lnTo>
                    <a:pt x="2121615" y="833718"/>
                  </a:lnTo>
                  <a:lnTo>
                    <a:pt x="2076945" y="818197"/>
                  </a:lnTo>
                  <a:lnTo>
                    <a:pt x="2032370" y="802028"/>
                  </a:lnTo>
                  <a:lnTo>
                    <a:pt x="1987897" y="785208"/>
                  </a:lnTo>
                  <a:lnTo>
                    <a:pt x="1943530" y="767734"/>
                  </a:lnTo>
                  <a:lnTo>
                    <a:pt x="1899277" y="749602"/>
                  </a:lnTo>
                  <a:lnTo>
                    <a:pt x="1855142" y="730810"/>
                  </a:lnTo>
                  <a:lnTo>
                    <a:pt x="1811131" y="711354"/>
                  </a:lnTo>
                  <a:lnTo>
                    <a:pt x="1767251" y="691232"/>
                  </a:lnTo>
                  <a:lnTo>
                    <a:pt x="1723507" y="670439"/>
                  </a:lnTo>
                  <a:lnTo>
                    <a:pt x="1679905" y="648973"/>
                  </a:lnTo>
                  <a:lnTo>
                    <a:pt x="1636451" y="626831"/>
                  </a:lnTo>
                  <a:lnTo>
                    <a:pt x="1593150" y="604009"/>
                  </a:lnTo>
                  <a:lnTo>
                    <a:pt x="1550009" y="580504"/>
                  </a:lnTo>
                  <a:lnTo>
                    <a:pt x="1507033" y="556314"/>
                  </a:lnTo>
                  <a:lnTo>
                    <a:pt x="1464228" y="531435"/>
                  </a:lnTo>
                  <a:lnTo>
                    <a:pt x="1421599" y="505863"/>
                  </a:lnTo>
                  <a:lnTo>
                    <a:pt x="1379154" y="479596"/>
                  </a:lnTo>
                  <a:lnTo>
                    <a:pt x="1336897" y="452630"/>
                  </a:lnTo>
                  <a:lnTo>
                    <a:pt x="1294834" y="424963"/>
                  </a:lnTo>
                  <a:lnTo>
                    <a:pt x="1252972" y="396591"/>
                  </a:lnTo>
                  <a:lnTo>
                    <a:pt x="1211315" y="367511"/>
                  </a:lnTo>
                  <a:lnTo>
                    <a:pt x="1169870" y="337720"/>
                  </a:lnTo>
                  <a:lnTo>
                    <a:pt x="1128643" y="307215"/>
                  </a:lnTo>
                  <a:lnTo>
                    <a:pt x="1087639" y="275992"/>
                  </a:lnTo>
                  <a:lnTo>
                    <a:pt x="1046865" y="244048"/>
                  </a:lnTo>
                  <a:lnTo>
                    <a:pt x="1006325" y="211381"/>
                  </a:lnTo>
                  <a:lnTo>
                    <a:pt x="966027" y="177987"/>
                  </a:lnTo>
                  <a:lnTo>
                    <a:pt x="925975" y="143862"/>
                  </a:lnTo>
                  <a:lnTo>
                    <a:pt x="886175" y="109004"/>
                  </a:lnTo>
                  <a:lnTo>
                    <a:pt x="846634" y="73410"/>
                  </a:lnTo>
                  <a:lnTo>
                    <a:pt x="807358" y="37076"/>
                  </a:lnTo>
                  <a:lnTo>
                    <a:pt x="768351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01713" y="2918980"/>
              <a:ext cx="1860550" cy="781050"/>
            </a:xfrm>
            <a:custGeom>
              <a:avLst/>
              <a:gdLst/>
              <a:ahLst/>
              <a:cxnLst/>
              <a:rect l="l" t="t" r="r" b="b"/>
              <a:pathLst>
                <a:path w="1860550" h="781050">
                  <a:moveTo>
                    <a:pt x="768351" y="6347"/>
                  </a:moveTo>
                  <a:lnTo>
                    <a:pt x="0" y="781048"/>
                  </a:lnTo>
                  <a:lnTo>
                    <a:pt x="1104901" y="774698"/>
                  </a:lnTo>
                  <a:lnTo>
                    <a:pt x="1860551" y="0"/>
                  </a:lnTo>
                  <a:lnTo>
                    <a:pt x="768351" y="634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91709" y="2915820"/>
              <a:ext cx="762000" cy="5823585"/>
            </a:xfrm>
            <a:custGeom>
              <a:avLst/>
              <a:gdLst/>
              <a:ahLst/>
              <a:cxnLst/>
              <a:rect l="l" t="t" r="r" b="b"/>
              <a:pathLst>
                <a:path w="762000" h="5823584">
                  <a:moveTo>
                    <a:pt x="0" y="790573"/>
                  </a:moveTo>
                  <a:lnTo>
                    <a:pt x="0" y="5822960"/>
                  </a:lnTo>
                  <a:lnTo>
                    <a:pt x="762005" y="5048257"/>
                  </a:lnTo>
                  <a:lnTo>
                    <a:pt x="762005" y="0"/>
                  </a:lnTo>
                  <a:lnTo>
                    <a:pt x="0" y="790573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68032" y="8742560"/>
              <a:ext cx="9462135" cy="0"/>
            </a:xfrm>
            <a:custGeom>
              <a:avLst/>
              <a:gdLst/>
              <a:ahLst/>
              <a:cxnLst/>
              <a:rect l="l" t="t" r="r" b="b"/>
              <a:pathLst>
                <a:path w="9462135">
                  <a:moveTo>
                    <a:pt x="0" y="0"/>
                  </a:moveTo>
                  <a:lnTo>
                    <a:pt x="9461506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09681" y="7418278"/>
              <a:ext cx="1873250" cy="1324610"/>
            </a:xfrm>
            <a:custGeom>
              <a:avLst/>
              <a:gdLst/>
              <a:ahLst/>
              <a:cxnLst/>
              <a:rect l="l" t="t" r="r" b="b"/>
              <a:pathLst>
                <a:path w="1873250" h="1324609">
                  <a:moveTo>
                    <a:pt x="0" y="1324284"/>
                  </a:moveTo>
                  <a:lnTo>
                    <a:pt x="1872781" y="1312423"/>
                  </a:lnTo>
                </a:path>
                <a:path w="1873250" h="1324609">
                  <a:moveTo>
                    <a:pt x="0" y="1324284"/>
                  </a:moveTo>
                  <a:lnTo>
                    <a:pt x="1114898" y="209386"/>
                  </a:lnTo>
                </a:path>
                <a:path w="1873250" h="1324609">
                  <a:moveTo>
                    <a:pt x="1177321" y="146963"/>
                  </a:moveTo>
                  <a:lnTo>
                    <a:pt x="1324284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67046" y="7476220"/>
              <a:ext cx="562610" cy="1255395"/>
            </a:xfrm>
            <a:custGeom>
              <a:avLst/>
              <a:gdLst/>
              <a:ahLst/>
              <a:cxnLst/>
              <a:rect l="l" t="t" r="r" b="b"/>
              <a:pathLst>
                <a:path w="562609" h="1255395">
                  <a:moveTo>
                    <a:pt x="278968" y="346036"/>
                  </a:moveTo>
                  <a:lnTo>
                    <a:pt x="257505" y="311124"/>
                  </a:lnTo>
                  <a:lnTo>
                    <a:pt x="235229" y="276669"/>
                  </a:lnTo>
                  <a:lnTo>
                    <a:pt x="212140" y="242709"/>
                  </a:lnTo>
                  <a:lnTo>
                    <a:pt x="188252" y="209245"/>
                  </a:lnTo>
                  <a:lnTo>
                    <a:pt x="163576" y="176288"/>
                  </a:lnTo>
                  <a:lnTo>
                    <a:pt x="138099" y="143865"/>
                  </a:lnTo>
                  <a:lnTo>
                    <a:pt x="111848" y="111988"/>
                  </a:lnTo>
                  <a:lnTo>
                    <a:pt x="100431" y="98602"/>
                  </a:lnTo>
                  <a:lnTo>
                    <a:pt x="124980" y="74053"/>
                  </a:lnTo>
                  <a:lnTo>
                    <a:pt x="25196" y="16446"/>
                  </a:lnTo>
                  <a:lnTo>
                    <a:pt x="18757" y="9855"/>
                  </a:lnTo>
                  <a:lnTo>
                    <a:pt x="8978" y="0"/>
                  </a:lnTo>
                  <a:lnTo>
                    <a:pt x="4495" y="4483"/>
                  </a:lnTo>
                  <a:lnTo>
                    <a:pt x="0" y="8978"/>
                  </a:lnTo>
                  <a:lnTo>
                    <a:pt x="9702" y="18757"/>
                  </a:lnTo>
                  <a:lnTo>
                    <a:pt x="17094" y="26314"/>
                  </a:lnTo>
                  <a:lnTo>
                    <a:pt x="74053" y="124980"/>
                  </a:lnTo>
                  <a:lnTo>
                    <a:pt x="91427" y="107607"/>
                  </a:lnTo>
                  <a:lnTo>
                    <a:pt x="119595" y="141211"/>
                  </a:lnTo>
                  <a:lnTo>
                    <a:pt x="145148" y="173228"/>
                  </a:lnTo>
                  <a:lnTo>
                    <a:pt x="169926" y="205778"/>
                  </a:lnTo>
                  <a:lnTo>
                    <a:pt x="193903" y="238836"/>
                  </a:lnTo>
                  <a:lnTo>
                    <a:pt x="217093" y="272402"/>
                  </a:lnTo>
                  <a:lnTo>
                    <a:pt x="239483" y="306438"/>
                  </a:lnTo>
                  <a:lnTo>
                    <a:pt x="261061" y="340956"/>
                  </a:lnTo>
                  <a:lnTo>
                    <a:pt x="268071" y="352564"/>
                  </a:lnTo>
                  <a:lnTo>
                    <a:pt x="278968" y="346036"/>
                  </a:lnTo>
                  <a:close/>
                </a:path>
                <a:path w="562609" h="1255395">
                  <a:moveTo>
                    <a:pt x="562292" y="1120419"/>
                  </a:moveTo>
                  <a:lnTo>
                    <a:pt x="533095" y="1120622"/>
                  </a:lnTo>
                  <a:lnTo>
                    <a:pt x="533095" y="1227366"/>
                  </a:lnTo>
                  <a:lnTo>
                    <a:pt x="532739" y="1213573"/>
                  </a:lnTo>
                  <a:lnTo>
                    <a:pt x="532752" y="1213942"/>
                  </a:lnTo>
                  <a:lnTo>
                    <a:pt x="533095" y="1227366"/>
                  </a:lnTo>
                  <a:lnTo>
                    <a:pt x="533095" y="1120622"/>
                  </a:lnTo>
                  <a:lnTo>
                    <a:pt x="529793" y="1120635"/>
                  </a:lnTo>
                  <a:lnTo>
                    <a:pt x="529793" y="1151140"/>
                  </a:lnTo>
                  <a:lnTo>
                    <a:pt x="529386" y="1144778"/>
                  </a:lnTo>
                  <a:lnTo>
                    <a:pt x="529450" y="1145641"/>
                  </a:lnTo>
                  <a:lnTo>
                    <a:pt x="529793" y="1151140"/>
                  </a:lnTo>
                  <a:lnTo>
                    <a:pt x="529793" y="1120635"/>
                  </a:lnTo>
                  <a:lnTo>
                    <a:pt x="527570" y="1120648"/>
                  </a:lnTo>
                  <a:lnTo>
                    <a:pt x="527316" y="1117371"/>
                  </a:lnTo>
                  <a:lnTo>
                    <a:pt x="526122" y="1103693"/>
                  </a:lnTo>
                  <a:lnTo>
                    <a:pt x="524827" y="1090041"/>
                  </a:lnTo>
                  <a:lnTo>
                    <a:pt x="523430" y="1076401"/>
                  </a:lnTo>
                  <a:lnTo>
                    <a:pt x="521919" y="1062774"/>
                  </a:lnTo>
                  <a:lnTo>
                    <a:pt x="520395" y="1049934"/>
                  </a:lnTo>
                  <a:lnTo>
                    <a:pt x="520395" y="1227366"/>
                  </a:lnTo>
                  <a:lnTo>
                    <a:pt x="520039" y="1213573"/>
                  </a:lnTo>
                  <a:lnTo>
                    <a:pt x="520052" y="1213942"/>
                  </a:lnTo>
                  <a:lnTo>
                    <a:pt x="520395" y="1227366"/>
                  </a:lnTo>
                  <a:lnTo>
                    <a:pt x="520395" y="1049934"/>
                  </a:lnTo>
                  <a:lnTo>
                    <a:pt x="520306" y="1049172"/>
                  </a:lnTo>
                  <a:lnTo>
                    <a:pt x="519137" y="1039914"/>
                  </a:lnTo>
                  <a:lnTo>
                    <a:pt x="519137" y="1189291"/>
                  </a:lnTo>
                  <a:lnTo>
                    <a:pt x="519023" y="1186345"/>
                  </a:lnTo>
                  <a:lnTo>
                    <a:pt x="519036" y="1186586"/>
                  </a:lnTo>
                  <a:lnTo>
                    <a:pt x="519137" y="1189291"/>
                  </a:lnTo>
                  <a:lnTo>
                    <a:pt x="519137" y="1039914"/>
                  </a:lnTo>
                  <a:lnTo>
                    <a:pt x="518807" y="1037297"/>
                  </a:lnTo>
                  <a:lnTo>
                    <a:pt x="518807" y="1182103"/>
                  </a:lnTo>
                  <a:lnTo>
                    <a:pt x="518337" y="1172260"/>
                  </a:lnTo>
                  <a:lnTo>
                    <a:pt x="518375" y="1172921"/>
                  </a:lnTo>
                  <a:lnTo>
                    <a:pt x="518807" y="1182103"/>
                  </a:lnTo>
                  <a:lnTo>
                    <a:pt x="518807" y="1037297"/>
                  </a:lnTo>
                  <a:lnTo>
                    <a:pt x="518591" y="1035583"/>
                  </a:lnTo>
                  <a:lnTo>
                    <a:pt x="518325" y="1033589"/>
                  </a:lnTo>
                  <a:lnTo>
                    <a:pt x="518325" y="1172083"/>
                  </a:lnTo>
                  <a:lnTo>
                    <a:pt x="517550" y="1158506"/>
                  </a:lnTo>
                  <a:lnTo>
                    <a:pt x="516661" y="1144778"/>
                  </a:lnTo>
                  <a:lnTo>
                    <a:pt x="515670" y="1131074"/>
                  </a:lnTo>
                  <a:lnTo>
                    <a:pt x="515747" y="1132027"/>
                  </a:lnTo>
                  <a:lnTo>
                    <a:pt x="516661" y="1144778"/>
                  </a:lnTo>
                  <a:lnTo>
                    <a:pt x="516724" y="1145641"/>
                  </a:lnTo>
                  <a:lnTo>
                    <a:pt x="517550" y="1158506"/>
                  </a:lnTo>
                  <a:lnTo>
                    <a:pt x="517601" y="1159268"/>
                  </a:lnTo>
                  <a:lnTo>
                    <a:pt x="518325" y="1172083"/>
                  </a:lnTo>
                  <a:lnTo>
                    <a:pt x="518325" y="1033589"/>
                  </a:lnTo>
                  <a:lnTo>
                    <a:pt x="512838" y="994956"/>
                  </a:lnTo>
                  <a:lnTo>
                    <a:pt x="506171" y="954532"/>
                  </a:lnTo>
                  <a:lnTo>
                    <a:pt x="498589" y="914311"/>
                  </a:lnTo>
                  <a:lnTo>
                    <a:pt x="490093" y="874318"/>
                  </a:lnTo>
                  <a:lnTo>
                    <a:pt x="480695" y="834580"/>
                  </a:lnTo>
                  <a:lnTo>
                    <a:pt x="477367" y="821385"/>
                  </a:lnTo>
                  <a:lnTo>
                    <a:pt x="465074" y="824534"/>
                  </a:lnTo>
                  <a:lnTo>
                    <a:pt x="468376" y="837641"/>
                  </a:lnTo>
                  <a:lnTo>
                    <a:pt x="471576" y="850760"/>
                  </a:lnTo>
                  <a:lnTo>
                    <a:pt x="480618" y="890308"/>
                  </a:lnTo>
                  <a:lnTo>
                    <a:pt x="488746" y="930097"/>
                  </a:lnTo>
                  <a:lnTo>
                    <a:pt x="495973" y="970102"/>
                  </a:lnTo>
                  <a:lnTo>
                    <a:pt x="502297" y="1010310"/>
                  </a:lnTo>
                  <a:lnTo>
                    <a:pt x="507707" y="1050709"/>
                  </a:lnTo>
                  <a:lnTo>
                    <a:pt x="512191" y="1091285"/>
                  </a:lnTo>
                  <a:lnTo>
                    <a:pt x="514845" y="1120724"/>
                  </a:lnTo>
                  <a:lnTo>
                    <a:pt x="490270" y="1120876"/>
                  </a:lnTo>
                  <a:lnTo>
                    <a:pt x="520458" y="1230744"/>
                  </a:lnTo>
                  <a:lnTo>
                    <a:pt x="520649" y="1241361"/>
                  </a:lnTo>
                  <a:lnTo>
                    <a:pt x="520788" y="1255077"/>
                  </a:lnTo>
                  <a:lnTo>
                    <a:pt x="527240" y="1255039"/>
                  </a:lnTo>
                  <a:lnTo>
                    <a:pt x="533488" y="1255001"/>
                  </a:lnTo>
                  <a:lnTo>
                    <a:pt x="533336" y="1241183"/>
                  </a:lnTo>
                  <a:lnTo>
                    <a:pt x="533184" y="1231900"/>
                  </a:lnTo>
                  <a:lnTo>
                    <a:pt x="562292" y="112041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953469" y="7806744"/>
            <a:ext cx="416559" cy="447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50" spc="-25" dirty="0">
                <a:solidFill>
                  <a:srgbClr val="DD2B1C"/>
                </a:solidFill>
                <a:latin typeface="Arial"/>
                <a:cs typeface="Arial"/>
              </a:rPr>
              <a:t>45</a:t>
            </a:r>
            <a:endParaRPr sz="2750">
              <a:latin typeface="Arial"/>
              <a:cs typeface="Arial"/>
            </a:endParaRPr>
          </a:p>
        </p:txBody>
      </p:sp>
      <p:grpSp>
        <p:nvGrpSpPr>
          <p:cNvPr id="19" name="object 19"/>
          <p:cNvGrpSpPr>
            <a:grpSpLocks noGrp="1" noUngrp="1" noRot="1" noMove="1" noResize="1"/>
          </p:cNvGrpSpPr>
          <p:nvPr/>
        </p:nvGrpSpPr>
        <p:grpSpPr>
          <a:xfrm>
            <a:off x="3254763" y="2945976"/>
            <a:ext cx="8009890" cy="5796915"/>
            <a:chOff x="3254763" y="2945976"/>
            <a:chExt cx="8009890" cy="5796915"/>
          </a:xfrm>
        </p:grpSpPr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93945" y="3696310"/>
              <a:ext cx="7200265" cy="5039995"/>
            </a:xfrm>
            <a:custGeom>
              <a:avLst/>
              <a:gdLst/>
              <a:ahLst/>
              <a:cxnLst/>
              <a:rect l="l" t="t" r="r" b="b"/>
              <a:pathLst>
                <a:path w="7200265" h="5039995">
                  <a:moveTo>
                    <a:pt x="6105564" y="0"/>
                  </a:moveTo>
                  <a:lnTo>
                    <a:pt x="6070716" y="33499"/>
                  </a:lnTo>
                  <a:lnTo>
                    <a:pt x="6035417" y="66531"/>
                  </a:lnTo>
                  <a:lnTo>
                    <a:pt x="5999673" y="99090"/>
                  </a:lnTo>
                  <a:lnTo>
                    <a:pt x="5963489" y="131171"/>
                  </a:lnTo>
                  <a:lnTo>
                    <a:pt x="5926869" y="162771"/>
                  </a:lnTo>
                  <a:lnTo>
                    <a:pt x="5889818" y="193882"/>
                  </a:lnTo>
                  <a:lnTo>
                    <a:pt x="5852342" y="224501"/>
                  </a:lnTo>
                  <a:lnTo>
                    <a:pt x="5814446" y="254623"/>
                  </a:lnTo>
                  <a:lnTo>
                    <a:pt x="5776135" y="284241"/>
                  </a:lnTo>
                  <a:lnTo>
                    <a:pt x="5737413" y="313353"/>
                  </a:lnTo>
                  <a:lnTo>
                    <a:pt x="5698286" y="341952"/>
                  </a:lnTo>
                  <a:lnTo>
                    <a:pt x="5658758" y="370033"/>
                  </a:lnTo>
                  <a:lnTo>
                    <a:pt x="5618836" y="397592"/>
                  </a:lnTo>
                  <a:lnTo>
                    <a:pt x="5578523" y="424624"/>
                  </a:lnTo>
                  <a:lnTo>
                    <a:pt x="5537825" y="451123"/>
                  </a:lnTo>
                  <a:lnTo>
                    <a:pt x="5496747" y="477084"/>
                  </a:lnTo>
                  <a:lnTo>
                    <a:pt x="5455294" y="502503"/>
                  </a:lnTo>
                  <a:lnTo>
                    <a:pt x="5413471" y="527375"/>
                  </a:lnTo>
                  <a:lnTo>
                    <a:pt x="5371283" y="551694"/>
                  </a:lnTo>
                  <a:lnTo>
                    <a:pt x="5328735" y="575456"/>
                  </a:lnTo>
                  <a:lnTo>
                    <a:pt x="5285833" y="598655"/>
                  </a:lnTo>
                  <a:lnTo>
                    <a:pt x="5242580" y="621287"/>
                  </a:lnTo>
                  <a:lnTo>
                    <a:pt x="5198983" y="643346"/>
                  </a:lnTo>
                  <a:lnTo>
                    <a:pt x="5155045" y="664828"/>
                  </a:lnTo>
                  <a:lnTo>
                    <a:pt x="5110773" y="685728"/>
                  </a:lnTo>
                  <a:lnTo>
                    <a:pt x="5066172" y="706041"/>
                  </a:lnTo>
                  <a:lnTo>
                    <a:pt x="5021245" y="725761"/>
                  </a:lnTo>
                  <a:lnTo>
                    <a:pt x="4975999" y="744883"/>
                  </a:lnTo>
                  <a:lnTo>
                    <a:pt x="4930439" y="763404"/>
                  </a:lnTo>
                  <a:lnTo>
                    <a:pt x="4884569" y="781316"/>
                  </a:lnTo>
                  <a:lnTo>
                    <a:pt x="4838394" y="798617"/>
                  </a:lnTo>
                  <a:lnTo>
                    <a:pt x="4791920" y="815300"/>
                  </a:lnTo>
                  <a:lnTo>
                    <a:pt x="4745151" y="831361"/>
                  </a:lnTo>
                  <a:lnTo>
                    <a:pt x="4698093" y="846795"/>
                  </a:lnTo>
                  <a:lnTo>
                    <a:pt x="4650750" y="861596"/>
                  </a:lnTo>
                  <a:lnTo>
                    <a:pt x="4603128" y="875761"/>
                  </a:lnTo>
                  <a:lnTo>
                    <a:pt x="4555232" y="889282"/>
                  </a:lnTo>
                  <a:lnTo>
                    <a:pt x="4507067" y="902157"/>
                  </a:lnTo>
                  <a:lnTo>
                    <a:pt x="4458637" y="914379"/>
                  </a:lnTo>
                  <a:lnTo>
                    <a:pt x="4409948" y="925944"/>
                  </a:lnTo>
                  <a:lnTo>
                    <a:pt x="4361005" y="936847"/>
                  </a:lnTo>
                  <a:lnTo>
                    <a:pt x="4311813" y="947083"/>
                  </a:lnTo>
                  <a:lnTo>
                    <a:pt x="4262377" y="956646"/>
                  </a:lnTo>
                  <a:lnTo>
                    <a:pt x="4212701" y="965532"/>
                  </a:lnTo>
                  <a:lnTo>
                    <a:pt x="4162792" y="973736"/>
                  </a:lnTo>
                  <a:lnTo>
                    <a:pt x="4112654" y="981253"/>
                  </a:lnTo>
                  <a:lnTo>
                    <a:pt x="4062291" y="988077"/>
                  </a:lnTo>
                  <a:lnTo>
                    <a:pt x="4011710" y="994205"/>
                  </a:lnTo>
                  <a:lnTo>
                    <a:pt x="3960915" y="999630"/>
                  </a:lnTo>
                  <a:lnTo>
                    <a:pt x="3909911" y="1004348"/>
                  </a:lnTo>
                  <a:lnTo>
                    <a:pt x="3858703" y="1008354"/>
                  </a:lnTo>
                  <a:lnTo>
                    <a:pt x="3807297" y="1011642"/>
                  </a:lnTo>
                  <a:lnTo>
                    <a:pt x="3755697" y="1014209"/>
                  </a:lnTo>
                  <a:lnTo>
                    <a:pt x="3703908" y="1016048"/>
                  </a:lnTo>
                  <a:lnTo>
                    <a:pt x="3651935" y="1017156"/>
                  </a:lnTo>
                  <a:lnTo>
                    <a:pt x="3599784" y="1017526"/>
                  </a:lnTo>
                  <a:lnTo>
                    <a:pt x="3547633" y="1017156"/>
                  </a:lnTo>
                  <a:lnTo>
                    <a:pt x="3495660" y="1016048"/>
                  </a:lnTo>
                  <a:lnTo>
                    <a:pt x="3443871" y="1014209"/>
                  </a:lnTo>
                  <a:lnTo>
                    <a:pt x="3392271" y="1011642"/>
                  </a:lnTo>
                  <a:lnTo>
                    <a:pt x="3340864" y="1008354"/>
                  </a:lnTo>
                  <a:lnTo>
                    <a:pt x="3289656" y="1004348"/>
                  </a:lnTo>
                  <a:lnTo>
                    <a:pt x="3238651" y="999630"/>
                  </a:lnTo>
                  <a:lnTo>
                    <a:pt x="3187856" y="994205"/>
                  </a:lnTo>
                  <a:lnTo>
                    <a:pt x="3137274" y="988077"/>
                  </a:lnTo>
                  <a:lnTo>
                    <a:pt x="3086910" y="981253"/>
                  </a:lnTo>
                  <a:lnTo>
                    <a:pt x="3036770" y="973736"/>
                  </a:lnTo>
                  <a:lnTo>
                    <a:pt x="2986859" y="965532"/>
                  </a:lnTo>
                  <a:lnTo>
                    <a:pt x="2937182" y="956646"/>
                  </a:lnTo>
                  <a:lnTo>
                    <a:pt x="2887743" y="947083"/>
                  </a:lnTo>
                  <a:lnTo>
                    <a:pt x="2838549" y="936847"/>
                  </a:lnTo>
                  <a:lnTo>
                    <a:pt x="2789603" y="925944"/>
                  </a:lnTo>
                  <a:lnTo>
                    <a:pt x="2740910" y="914379"/>
                  </a:lnTo>
                  <a:lnTo>
                    <a:pt x="2692477" y="902157"/>
                  </a:lnTo>
                  <a:lnTo>
                    <a:pt x="2644307" y="889282"/>
                  </a:lnTo>
                  <a:lnTo>
                    <a:pt x="2596406" y="875761"/>
                  </a:lnTo>
                  <a:lnTo>
                    <a:pt x="2548779" y="861596"/>
                  </a:lnTo>
                  <a:lnTo>
                    <a:pt x="2501431" y="846795"/>
                  </a:lnTo>
                  <a:lnTo>
                    <a:pt x="2454366" y="831361"/>
                  </a:lnTo>
                  <a:lnTo>
                    <a:pt x="2407591" y="815300"/>
                  </a:lnTo>
                  <a:lnTo>
                    <a:pt x="2361109" y="798617"/>
                  </a:lnTo>
                  <a:lnTo>
                    <a:pt x="2314926" y="781316"/>
                  </a:lnTo>
                  <a:lnTo>
                    <a:pt x="2269047" y="763404"/>
                  </a:lnTo>
                  <a:lnTo>
                    <a:pt x="2223477" y="744883"/>
                  </a:lnTo>
                  <a:lnTo>
                    <a:pt x="2178221" y="725761"/>
                  </a:lnTo>
                  <a:lnTo>
                    <a:pt x="2133283" y="706041"/>
                  </a:lnTo>
                  <a:lnTo>
                    <a:pt x="2088670" y="685728"/>
                  </a:lnTo>
                  <a:lnTo>
                    <a:pt x="2044385" y="664828"/>
                  </a:lnTo>
                  <a:lnTo>
                    <a:pt x="2000435" y="643346"/>
                  </a:lnTo>
                  <a:lnTo>
                    <a:pt x="1956823" y="621287"/>
                  </a:lnTo>
                  <a:lnTo>
                    <a:pt x="1913556" y="598655"/>
                  </a:lnTo>
                  <a:lnTo>
                    <a:pt x="1870637" y="575456"/>
                  </a:lnTo>
                  <a:lnTo>
                    <a:pt x="1828073" y="551694"/>
                  </a:lnTo>
                  <a:lnTo>
                    <a:pt x="1785867" y="527375"/>
                  </a:lnTo>
                  <a:lnTo>
                    <a:pt x="1744025" y="502503"/>
                  </a:lnTo>
                  <a:lnTo>
                    <a:pt x="1702553" y="477084"/>
                  </a:lnTo>
                  <a:lnTo>
                    <a:pt x="1661454" y="451123"/>
                  </a:lnTo>
                  <a:lnTo>
                    <a:pt x="1620735" y="424624"/>
                  </a:lnTo>
                  <a:lnTo>
                    <a:pt x="1580399" y="397592"/>
                  </a:lnTo>
                  <a:lnTo>
                    <a:pt x="1540453" y="370033"/>
                  </a:lnTo>
                  <a:lnTo>
                    <a:pt x="1500901" y="341952"/>
                  </a:lnTo>
                  <a:lnTo>
                    <a:pt x="1461748" y="313353"/>
                  </a:lnTo>
                  <a:lnTo>
                    <a:pt x="1422999" y="284241"/>
                  </a:lnTo>
                  <a:lnTo>
                    <a:pt x="1384659" y="254623"/>
                  </a:lnTo>
                  <a:lnTo>
                    <a:pt x="1346733" y="224501"/>
                  </a:lnTo>
                  <a:lnTo>
                    <a:pt x="1309226" y="193882"/>
                  </a:lnTo>
                  <a:lnTo>
                    <a:pt x="1272144" y="162771"/>
                  </a:lnTo>
                  <a:lnTo>
                    <a:pt x="1235490" y="131171"/>
                  </a:lnTo>
                  <a:lnTo>
                    <a:pt x="1199271" y="99090"/>
                  </a:lnTo>
                  <a:lnTo>
                    <a:pt x="1163491" y="66531"/>
                  </a:lnTo>
                  <a:lnTo>
                    <a:pt x="1128155" y="33499"/>
                  </a:lnTo>
                  <a:lnTo>
                    <a:pt x="1093269" y="0"/>
                  </a:lnTo>
                  <a:lnTo>
                    <a:pt x="0" y="0"/>
                  </a:lnTo>
                  <a:lnTo>
                    <a:pt x="0" y="5040000"/>
                  </a:lnTo>
                  <a:lnTo>
                    <a:pt x="7200000" y="5040000"/>
                  </a:lnTo>
                  <a:lnTo>
                    <a:pt x="7200000" y="0"/>
                  </a:lnTo>
                  <a:lnTo>
                    <a:pt x="6105564" y="0"/>
                  </a:lnTo>
                  <a:close/>
                </a:path>
                <a:path w="7200265" h="5039995">
                  <a:moveTo>
                    <a:pt x="1080461" y="2163362"/>
                  </a:moveTo>
                  <a:lnTo>
                    <a:pt x="2880461" y="3963362"/>
                  </a:lnTo>
                  <a:lnTo>
                    <a:pt x="1080461" y="3963362"/>
                  </a:lnTo>
                  <a:lnTo>
                    <a:pt x="1080461" y="2163362"/>
                  </a:lnTo>
                  <a:close/>
                </a:path>
                <a:path w="7200265" h="5039995">
                  <a:moveTo>
                    <a:pt x="6118964" y="2163362"/>
                  </a:moveTo>
                  <a:lnTo>
                    <a:pt x="4318963" y="3963362"/>
                  </a:lnTo>
                  <a:lnTo>
                    <a:pt x="6118964" y="3963362"/>
                  </a:lnTo>
                  <a:lnTo>
                    <a:pt x="6118964" y="2163362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94608" y="3693694"/>
              <a:ext cx="7202170" cy="4996180"/>
            </a:xfrm>
            <a:custGeom>
              <a:avLst/>
              <a:gdLst/>
              <a:ahLst/>
              <a:cxnLst/>
              <a:rect l="l" t="t" r="r" b="b"/>
              <a:pathLst>
                <a:path w="7202170" h="4996180">
                  <a:moveTo>
                    <a:pt x="0" y="0"/>
                  </a:moveTo>
                  <a:lnTo>
                    <a:pt x="0" y="4995852"/>
                  </a:lnTo>
                </a:path>
                <a:path w="7202170" h="4996180">
                  <a:moveTo>
                    <a:pt x="7201951" y="12703"/>
                  </a:moveTo>
                  <a:lnTo>
                    <a:pt x="7201951" y="4979537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68673" y="4305179"/>
              <a:ext cx="74295" cy="135890"/>
            </a:xfrm>
            <a:custGeom>
              <a:avLst/>
              <a:gdLst/>
              <a:ahLst/>
              <a:cxnLst/>
              <a:rect l="l" t="t" r="r" b="b"/>
              <a:pathLst>
                <a:path w="74295" h="135889">
                  <a:moveTo>
                    <a:pt x="38102" y="0"/>
                  </a:moveTo>
                  <a:lnTo>
                    <a:pt x="0" y="135733"/>
                  </a:lnTo>
                  <a:lnTo>
                    <a:pt x="73821" y="135733"/>
                  </a:lnTo>
                  <a:lnTo>
                    <a:pt x="38102" y="0"/>
                  </a:lnTo>
                  <a:close/>
                </a:path>
              </a:pathLst>
            </a:custGeom>
            <a:ln w="3175">
              <a:solidFill>
                <a:srgbClr val="B2A5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94064" y="7963224"/>
              <a:ext cx="763905" cy="763905"/>
            </a:xfrm>
            <a:custGeom>
              <a:avLst/>
              <a:gdLst/>
              <a:ahLst/>
              <a:cxnLst/>
              <a:rect l="l" t="t" r="r" b="b"/>
              <a:pathLst>
                <a:path w="763904" h="763904">
                  <a:moveTo>
                    <a:pt x="0" y="763675"/>
                  </a:moveTo>
                  <a:lnTo>
                    <a:pt x="763675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36973" y="2945977"/>
              <a:ext cx="3975735" cy="1686560"/>
            </a:xfrm>
            <a:custGeom>
              <a:avLst/>
              <a:gdLst/>
              <a:ahLst/>
              <a:cxnLst/>
              <a:rect l="l" t="t" r="r" b="b"/>
              <a:pathLst>
                <a:path w="3975734" h="1686560">
                  <a:moveTo>
                    <a:pt x="768362" y="0"/>
                  </a:moveTo>
                  <a:lnTo>
                    <a:pt x="677837" y="36207"/>
                  </a:lnTo>
                  <a:lnTo>
                    <a:pt x="680351" y="37084"/>
                  </a:lnTo>
                  <a:lnTo>
                    <a:pt x="682828" y="38011"/>
                  </a:lnTo>
                  <a:lnTo>
                    <a:pt x="709168" y="54102"/>
                  </a:lnTo>
                  <a:lnTo>
                    <a:pt x="54102" y="709168"/>
                  </a:lnTo>
                  <a:lnTo>
                    <a:pt x="36220" y="677837"/>
                  </a:lnTo>
                  <a:lnTo>
                    <a:pt x="0" y="768350"/>
                  </a:lnTo>
                  <a:lnTo>
                    <a:pt x="73240" y="739051"/>
                  </a:lnTo>
                  <a:lnTo>
                    <a:pt x="90525" y="732142"/>
                  </a:lnTo>
                  <a:lnTo>
                    <a:pt x="88011" y="731266"/>
                  </a:lnTo>
                  <a:lnTo>
                    <a:pt x="59194" y="714260"/>
                  </a:lnTo>
                  <a:lnTo>
                    <a:pt x="714260" y="59194"/>
                  </a:lnTo>
                  <a:lnTo>
                    <a:pt x="732155" y="90525"/>
                  </a:lnTo>
                  <a:lnTo>
                    <a:pt x="756640" y="29298"/>
                  </a:lnTo>
                  <a:lnTo>
                    <a:pt x="768362" y="0"/>
                  </a:lnTo>
                  <a:close/>
                </a:path>
                <a:path w="3975734" h="1686560">
                  <a:moveTo>
                    <a:pt x="1565287" y="561987"/>
                  </a:moveTo>
                  <a:lnTo>
                    <a:pt x="1474762" y="598195"/>
                  </a:lnTo>
                  <a:lnTo>
                    <a:pt x="1477276" y="599071"/>
                  </a:lnTo>
                  <a:lnTo>
                    <a:pt x="1479740" y="599998"/>
                  </a:lnTo>
                  <a:lnTo>
                    <a:pt x="1506093" y="616077"/>
                  </a:lnTo>
                  <a:lnTo>
                    <a:pt x="851027" y="1271143"/>
                  </a:lnTo>
                  <a:lnTo>
                    <a:pt x="833145" y="1239812"/>
                  </a:lnTo>
                  <a:lnTo>
                    <a:pt x="796925" y="1330325"/>
                  </a:lnTo>
                  <a:lnTo>
                    <a:pt x="870165" y="1301038"/>
                  </a:lnTo>
                  <a:lnTo>
                    <a:pt x="887450" y="1294117"/>
                  </a:lnTo>
                  <a:lnTo>
                    <a:pt x="884936" y="1293253"/>
                  </a:lnTo>
                  <a:lnTo>
                    <a:pt x="882472" y="1292313"/>
                  </a:lnTo>
                  <a:lnTo>
                    <a:pt x="856119" y="1276235"/>
                  </a:lnTo>
                  <a:lnTo>
                    <a:pt x="1511185" y="621169"/>
                  </a:lnTo>
                  <a:lnTo>
                    <a:pt x="1529080" y="652500"/>
                  </a:lnTo>
                  <a:lnTo>
                    <a:pt x="1553565" y="591273"/>
                  </a:lnTo>
                  <a:lnTo>
                    <a:pt x="1565287" y="561987"/>
                  </a:lnTo>
                  <a:close/>
                </a:path>
                <a:path w="3975734" h="1686560">
                  <a:moveTo>
                    <a:pt x="2520962" y="917587"/>
                  </a:moveTo>
                  <a:lnTo>
                    <a:pt x="2430437" y="953795"/>
                  </a:lnTo>
                  <a:lnTo>
                    <a:pt x="2432964" y="954671"/>
                  </a:lnTo>
                  <a:lnTo>
                    <a:pt x="2435428" y="955598"/>
                  </a:lnTo>
                  <a:lnTo>
                    <a:pt x="2461768" y="971677"/>
                  </a:lnTo>
                  <a:lnTo>
                    <a:pt x="1806702" y="1626743"/>
                  </a:lnTo>
                  <a:lnTo>
                    <a:pt x="1788820" y="1595412"/>
                  </a:lnTo>
                  <a:lnTo>
                    <a:pt x="1752612" y="1685937"/>
                  </a:lnTo>
                  <a:lnTo>
                    <a:pt x="1825853" y="1656638"/>
                  </a:lnTo>
                  <a:lnTo>
                    <a:pt x="1843125" y="1649717"/>
                  </a:lnTo>
                  <a:lnTo>
                    <a:pt x="1840611" y="1648853"/>
                  </a:lnTo>
                  <a:lnTo>
                    <a:pt x="1838147" y="1647913"/>
                  </a:lnTo>
                  <a:lnTo>
                    <a:pt x="1811794" y="1631835"/>
                  </a:lnTo>
                  <a:lnTo>
                    <a:pt x="2466860" y="976769"/>
                  </a:lnTo>
                  <a:lnTo>
                    <a:pt x="2484755" y="1008100"/>
                  </a:lnTo>
                  <a:lnTo>
                    <a:pt x="2509240" y="946886"/>
                  </a:lnTo>
                  <a:lnTo>
                    <a:pt x="2520962" y="917587"/>
                  </a:lnTo>
                  <a:close/>
                </a:path>
                <a:path w="3975734" h="1686560">
                  <a:moveTo>
                    <a:pt x="3975112" y="914400"/>
                  </a:moveTo>
                  <a:lnTo>
                    <a:pt x="3884587" y="950607"/>
                  </a:lnTo>
                  <a:lnTo>
                    <a:pt x="3887114" y="951484"/>
                  </a:lnTo>
                  <a:lnTo>
                    <a:pt x="3889578" y="952411"/>
                  </a:lnTo>
                  <a:lnTo>
                    <a:pt x="3915918" y="968502"/>
                  </a:lnTo>
                  <a:lnTo>
                    <a:pt x="3260852" y="1623568"/>
                  </a:lnTo>
                  <a:lnTo>
                    <a:pt x="3242970" y="1592237"/>
                  </a:lnTo>
                  <a:lnTo>
                    <a:pt x="3206762" y="1682750"/>
                  </a:lnTo>
                  <a:lnTo>
                    <a:pt x="3280003" y="1653451"/>
                  </a:lnTo>
                  <a:lnTo>
                    <a:pt x="3297288" y="1646542"/>
                  </a:lnTo>
                  <a:lnTo>
                    <a:pt x="3294761" y="1645666"/>
                  </a:lnTo>
                  <a:lnTo>
                    <a:pt x="3265944" y="1628660"/>
                  </a:lnTo>
                  <a:lnTo>
                    <a:pt x="3921010" y="973594"/>
                  </a:lnTo>
                  <a:lnTo>
                    <a:pt x="3938905" y="1004925"/>
                  </a:lnTo>
                  <a:lnTo>
                    <a:pt x="3963390" y="943698"/>
                  </a:lnTo>
                  <a:lnTo>
                    <a:pt x="3975112" y="91440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76646" y="6881403"/>
              <a:ext cx="765175" cy="777875"/>
            </a:xfrm>
            <a:custGeom>
              <a:avLst/>
              <a:gdLst/>
              <a:ahLst/>
              <a:cxnLst/>
              <a:rect l="l" t="t" r="r" b="b"/>
              <a:pathLst>
                <a:path w="765175" h="777875">
                  <a:moveTo>
                    <a:pt x="765176" y="0"/>
                  </a:moveTo>
                  <a:lnTo>
                    <a:pt x="0" y="77787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29058" y="6894108"/>
              <a:ext cx="703580" cy="748030"/>
            </a:xfrm>
            <a:custGeom>
              <a:avLst/>
              <a:gdLst/>
              <a:ahLst/>
              <a:cxnLst/>
              <a:rect l="l" t="t" r="r" b="b"/>
              <a:pathLst>
                <a:path w="703579" h="748029">
                  <a:moveTo>
                    <a:pt x="33418" y="656107"/>
                  </a:moveTo>
                  <a:lnTo>
                    <a:pt x="0" y="747694"/>
                  </a:lnTo>
                  <a:lnTo>
                    <a:pt x="69587" y="717356"/>
                  </a:lnTo>
                  <a:lnTo>
                    <a:pt x="33473" y="717356"/>
                  </a:lnTo>
                  <a:lnTo>
                    <a:pt x="28232" y="712425"/>
                  </a:lnTo>
                  <a:lnTo>
                    <a:pt x="52259" y="686879"/>
                  </a:lnTo>
                  <a:lnTo>
                    <a:pt x="51422" y="686015"/>
                  </a:lnTo>
                  <a:lnTo>
                    <a:pt x="49803" y="684234"/>
                  </a:lnTo>
                  <a:lnTo>
                    <a:pt x="34373" y="658597"/>
                  </a:lnTo>
                  <a:lnTo>
                    <a:pt x="33418" y="656107"/>
                  </a:lnTo>
                  <a:close/>
                </a:path>
                <a:path w="703579" h="748029">
                  <a:moveTo>
                    <a:pt x="52259" y="686879"/>
                  </a:moveTo>
                  <a:lnTo>
                    <a:pt x="28232" y="712425"/>
                  </a:lnTo>
                  <a:lnTo>
                    <a:pt x="33473" y="717356"/>
                  </a:lnTo>
                  <a:lnTo>
                    <a:pt x="57502" y="691809"/>
                  </a:lnTo>
                  <a:lnTo>
                    <a:pt x="56592" y="691031"/>
                  </a:lnTo>
                  <a:lnTo>
                    <a:pt x="54817" y="689414"/>
                  </a:lnTo>
                  <a:lnTo>
                    <a:pt x="53093" y="687740"/>
                  </a:lnTo>
                  <a:lnTo>
                    <a:pt x="52259" y="686879"/>
                  </a:lnTo>
                  <a:close/>
                </a:path>
                <a:path w="703579" h="748029">
                  <a:moveTo>
                    <a:pt x="57502" y="691809"/>
                  </a:moveTo>
                  <a:lnTo>
                    <a:pt x="33473" y="717356"/>
                  </a:lnTo>
                  <a:lnTo>
                    <a:pt x="69587" y="717356"/>
                  </a:lnTo>
                  <a:lnTo>
                    <a:pt x="89369" y="708732"/>
                  </a:lnTo>
                  <a:lnTo>
                    <a:pt x="86824" y="707932"/>
                  </a:lnTo>
                  <a:lnTo>
                    <a:pt x="84330" y="707082"/>
                  </a:lnTo>
                  <a:lnTo>
                    <a:pt x="58417" y="692593"/>
                  </a:lnTo>
                  <a:lnTo>
                    <a:pt x="57502" y="691809"/>
                  </a:lnTo>
                  <a:close/>
                </a:path>
                <a:path w="703579" h="748029">
                  <a:moveTo>
                    <a:pt x="645747" y="55884"/>
                  </a:moveTo>
                  <a:lnTo>
                    <a:pt x="52259" y="686879"/>
                  </a:lnTo>
                  <a:lnTo>
                    <a:pt x="53093" y="687740"/>
                  </a:lnTo>
                  <a:lnTo>
                    <a:pt x="54817" y="689414"/>
                  </a:lnTo>
                  <a:lnTo>
                    <a:pt x="56592" y="691031"/>
                  </a:lnTo>
                  <a:lnTo>
                    <a:pt x="57502" y="691809"/>
                  </a:lnTo>
                  <a:lnTo>
                    <a:pt x="650991" y="60815"/>
                  </a:lnTo>
                  <a:lnTo>
                    <a:pt x="650157" y="59954"/>
                  </a:lnTo>
                  <a:lnTo>
                    <a:pt x="648432" y="58280"/>
                  </a:lnTo>
                  <a:lnTo>
                    <a:pt x="646657" y="56663"/>
                  </a:lnTo>
                  <a:lnTo>
                    <a:pt x="645747" y="55884"/>
                  </a:lnTo>
                  <a:close/>
                </a:path>
                <a:path w="703579" h="748029">
                  <a:moveTo>
                    <a:pt x="692180" y="30336"/>
                  </a:moveTo>
                  <a:lnTo>
                    <a:pt x="669776" y="30336"/>
                  </a:lnTo>
                  <a:lnTo>
                    <a:pt x="675018" y="35269"/>
                  </a:lnTo>
                  <a:lnTo>
                    <a:pt x="650991" y="60815"/>
                  </a:lnTo>
                  <a:lnTo>
                    <a:pt x="669831" y="91587"/>
                  </a:lnTo>
                  <a:lnTo>
                    <a:pt x="692180" y="30336"/>
                  </a:lnTo>
                  <a:close/>
                </a:path>
                <a:path w="703579" h="748029">
                  <a:moveTo>
                    <a:pt x="669776" y="30336"/>
                  </a:moveTo>
                  <a:lnTo>
                    <a:pt x="645747" y="55884"/>
                  </a:lnTo>
                  <a:lnTo>
                    <a:pt x="646657" y="56663"/>
                  </a:lnTo>
                  <a:lnTo>
                    <a:pt x="648432" y="58280"/>
                  </a:lnTo>
                  <a:lnTo>
                    <a:pt x="650157" y="59954"/>
                  </a:lnTo>
                  <a:lnTo>
                    <a:pt x="650991" y="60815"/>
                  </a:lnTo>
                  <a:lnTo>
                    <a:pt x="675018" y="35269"/>
                  </a:lnTo>
                  <a:lnTo>
                    <a:pt x="669776" y="30336"/>
                  </a:lnTo>
                  <a:close/>
                </a:path>
                <a:path w="703579" h="748029">
                  <a:moveTo>
                    <a:pt x="703249" y="0"/>
                  </a:moveTo>
                  <a:lnTo>
                    <a:pt x="613879" y="38962"/>
                  </a:lnTo>
                  <a:lnTo>
                    <a:pt x="616424" y="39762"/>
                  </a:lnTo>
                  <a:lnTo>
                    <a:pt x="618919" y="40610"/>
                  </a:lnTo>
                  <a:lnTo>
                    <a:pt x="645747" y="55884"/>
                  </a:lnTo>
                  <a:lnTo>
                    <a:pt x="669776" y="30336"/>
                  </a:lnTo>
                  <a:lnTo>
                    <a:pt x="692180" y="30336"/>
                  </a:lnTo>
                  <a:lnTo>
                    <a:pt x="703249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37056" y="6628993"/>
              <a:ext cx="4274185" cy="257175"/>
            </a:xfrm>
            <a:custGeom>
              <a:avLst/>
              <a:gdLst/>
              <a:ahLst/>
              <a:cxnLst/>
              <a:rect l="l" t="t" r="r" b="b"/>
              <a:pathLst>
                <a:path w="4274184" h="257175">
                  <a:moveTo>
                    <a:pt x="263527" y="257176"/>
                  </a:moveTo>
                  <a:lnTo>
                    <a:pt x="0" y="257176"/>
                  </a:lnTo>
                  <a:lnTo>
                    <a:pt x="0" y="0"/>
                  </a:lnTo>
                </a:path>
                <a:path w="4274184" h="257175">
                  <a:moveTo>
                    <a:pt x="4273563" y="257169"/>
                  </a:moveTo>
                  <a:lnTo>
                    <a:pt x="3251210" y="257169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73261" y="3687343"/>
              <a:ext cx="0" cy="4967605"/>
            </a:xfrm>
            <a:custGeom>
              <a:avLst/>
              <a:gdLst/>
              <a:ahLst/>
              <a:cxnLst/>
              <a:rect l="l" t="t" r="r" b="b"/>
              <a:pathLst>
                <a:path h="4967605">
                  <a:moveTo>
                    <a:pt x="0" y="0"/>
                  </a:moveTo>
                  <a:lnTo>
                    <a:pt x="0" y="4966995"/>
                  </a:lnTo>
                </a:path>
              </a:pathLst>
            </a:custGeom>
            <a:ln w="7199">
              <a:solidFill>
                <a:srgbClr val="B2A5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94608" y="3693694"/>
              <a:ext cx="0" cy="4996180"/>
            </a:xfrm>
            <a:custGeom>
              <a:avLst/>
              <a:gdLst/>
              <a:ahLst/>
              <a:cxnLst/>
              <a:rect l="l" t="t" r="r" b="b"/>
              <a:pathLst>
                <a:path h="4996180">
                  <a:moveTo>
                    <a:pt x="0" y="0"/>
                  </a:moveTo>
                  <a:lnTo>
                    <a:pt x="0" y="4995852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85566" y="3681000"/>
              <a:ext cx="3231515" cy="4992370"/>
            </a:xfrm>
            <a:custGeom>
              <a:avLst/>
              <a:gdLst/>
              <a:ahLst/>
              <a:cxnLst/>
              <a:rect l="l" t="t" r="r" b="b"/>
              <a:pathLst>
                <a:path w="3231515" h="4992370">
                  <a:moveTo>
                    <a:pt x="0" y="974728"/>
                  </a:moveTo>
                  <a:lnTo>
                    <a:pt x="0" y="4985837"/>
                  </a:lnTo>
                </a:path>
                <a:path w="3231515" h="4992370">
                  <a:moveTo>
                    <a:pt x="1426197" y="971556"/>
                  </a:moveTo>
                  <a:lnTo>
                    <a:pt x="1426197" y="4991172"/>
                  </a:lnTo>
                </a:path>
                <a:path w="3231515" h="4992370">
                  <a:moveTo>
                    <a:pt x="3231295" y="0"/>
                  </a:moveTo>
                  <a:lnTo>
                    <a:pt x="3231295" y="4992288"/>
                  </a:lnTo>
                </a:path>
              </a:pathLst>
            </a:custGeom>
            <a:ln w="7199">
              <a:solidFill>
                <a:srgbClr val="B2A5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96560" y="3706398"/>
              <a:ext cx="0" cy="4966970"/>
            </a:xfrm>
            <a:custGeom>
              <a:avLst/>
              <a:gdLst/>
              <a:ahLst/>
              <a:cxnLst/>
              <a:rect l="l" t="t" r="r" b="b"/>
              <a:pathLst>
                <a:path h="4966970">
                  <a:moveTo>
                    <a:pt x="0" y="0"/>
                  </a:moveTo>
                  <a:lnTo>
                    <a:pt x="0" y="4966834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94961" y="4328701"/>
              <a:ext cx="3409950" cy="4344670"/>
            </a:xfrm>
            <a:custGeom>
              <a:avLst/>
              <a:gdLst/>
              <a:ahLst/>
              <a:cxnLst/>
              <a:rect l="l" t="t" r="r" b="b"/>
              <a:pathLst>
                <a:path w="3409950" h="4344670">
                  <a:moveTo>
                    <a:pt x="1695448" y="352428"/>
                  </a:moveTo>
                  <a:lnTo>
                    <a:pt x="1695448" y="4330381"/>
                  </a:lnTo>
                </a:path>
                <a:path w="3409950" h="4344670">
                  <a:moveTo>
                    <a:pt x="0" y="88901"/>
                  </a:moveTo>
                  <a:lnTo>
                    <a:pt x="0" y="4310754"/>
                  </a:lnTo>
                </a:path>
                <a:path w="3409950" h="4344670">
                  <a:moveTo>
                    <a:pt x="3409927" y="0"/>
                  </a:moveTo>
                  <a:lnTo>
                    <a:pt x="3409927" y="4344644"/>
                  </a:lnTo>
                </a:path>
              </a:pathLst>
            </a:custGeom>
            <a:ln w="7199">
              <a:solidFill>
                <a:srgbClr val="B2A5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54756" y="3724157"/>
              <a:ext cx="74295" cy="5015230"/>
            </a:xfrm>
            <a:custGeom>
              <a:avLst/>
              <a:gdLst/>
              <a:ahLst/>
              <a:cxnLst/>
              <a:rect l="l" t="t" r="r" b="b"/>
              <a:pathLst>
                <a:path w="74295" h="5015230">
                  <a:moveTo>
                    <a:pt x="73825" y="4879187"/>
                  </a:moveTo>
                  <a:lnTo>
                    <a:pt x="0" y="4879187"/>
                  </a:lnTo>
                  <a:lnTo>
                    <a:pt x="38100" y="5014925"/>
                  </a:lnTo>
                  <a:lnTo>
                    <a:pt x="73825" y="4879187"/>
                  </a:lnTo>
                  <a:close/>
                </a:path>
                <a:path w="74295" h="5015230">
                  <a:moveTo>
                    <a:pt x="73825" y="135737"/>
                  </a:moveTo>
                  <a:lnTo>
                    <a:pt x="38100" y="0"/>
                  </a:lnTo>
                  <a:lnTo>
                    <a:pt x="0" y="135737"/>
                  </a:lnTo>
                  <a:lnTo>
                    <a:pt x="73825" y="135737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40606" y="3724157"/>
              <a:ext cx="890905" cy="5015230"/>
            </a:xfrm>
            <a:custGeom>
              <a:avLst/>
              <a:gdLst/>
              <a:ahLst/>
              <a:cxnLst/>
              <a:rect l="l" t="t" r="r" b="b"/>
              <a:pathLst>
                <a:path w="890904" h="5015230">
                  <a:moveTo>
                    <a:pt x="73825" y="4879187"/>
                  </a:moveTo>
                  <a:lnTo>
                    <a:pt x="0" y="4879187"/>
                  </a:lnTo>
                  <a:lnTo>
                    <a:pt x="38112" y="5014925"/>
                  </a:lnTo>
                  <a:lnTo>
                    <a:pt x="73825" y="4879187"/>
                  </a:lnTo>
                  <a:close/>
                </a:path>
                <a:path w="890904" h="5015230">
                  <a:moveTo>
                    <a:pt x="73825" y="4071950"/>
                  </a:moveTo>
                  <a:lnTo>
                    <a:pt x="38112" y="3936212"/>
                  </a:lnTo>
                  <a:lnTo>
                    <a:pt x="0" y="4071950"/>
                  </a:lnTo>
                  <a:lnTo>
                    <a:pt x="73825" y="4071950"/>
                  </a:lnTo>
                  <a:close/>
                </a:path>
                <a:path w="890904" h="5015230">
                  <a:moveTo>
                    <a:pt x="73825" y="2028825"/>
                  </a:moveTo>
                  <a:lnTo>
                    <a:pt x="0" y="2028825"/>
                  </a:lnTo>
                  <a:lnTo>
                    <a:pt x="38112" y="2164562"/>
                  </a:lnTo>
                  <a:lnTo>
                    <a:pt x="73825" y="2028825"/>
                  </a:lnTo>
                  <a:close/>
                </a:path>
                <a:path w="890904" h="5015230">
                  <a:moveTo>
                    <a:pt x="73825" y="135737"/>
                  </a:moveTo>
                  <a:lnTo>
                    <a:pt x="38112" y="0"/>
                  </a:lnTo>
                  <a:lnTo>
                    <a:pt x="0" y="135737"/>
                  </a:lnTo>
                  <a:lnTo>
                    <a:pt x="73825" y="135737"/>
                  </a:lnTo>
                  <a:close/>
                </a:path>
                <a:path w="890904" h="5015230">
                  <a:moveTo>
                    <a:pt x="890651" y="4874425"/>
                  </a:moveTo>
                  <a:lnTo>
                    <a:pt x="816825" y="4874425"/>
                  </a:lnTo>
                  <a:lnTo>
                    <a:pt x="854938" y="5010162"/>
                  </a:lnTo>
                  <a:lnTo>
                    <a:pt x="890651" y="4874425"/>
                  </a:lnTo>
                  <a:close/>
                </a:path>
              </a:pathLst>
            </a:custGeom>
            <a:solidFill>
              <a:srgbClr val="B2A5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56071" y="4303807"/>
              <a:ext cx="76564" cy="138476"/>
            </a:xfrm>
            <a:prstGeom prst="rect">
              <a:avLst/>
            </a:prstGeom>
          </p:spPr>
        </p:pic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57432" y="4655283"/>
              <a:ext cx="3485515" cy="4079240"/>
            </a:xfrm>
            <a:custGeom>
              <a:avLst/>
              <a:gdLst/>
              <a:ahLst/>
              <a:cxnLst/>
              <a:rect l="l" t="t" r="r" b="b"/>
              <a:pathLst>
                <a:path w="3485515" h="4079240">
                  <a:moveTo>
                    <a:pt x="73825" y="3145574"/>
                  </a:moveTo>
                  <a:lnTo>
                    <a:pt x="38112" y="3009849"/>
                  </a:lnTo>
                  <a:lnTo>
                    <a:pt x="0" y="3145574"/>
                  </a:lnTo>
                  <a:lnTo>
                    <a:pt x="73825" y="3145574"/>
                  </a:lnTo>
                  <a:close/>
                </a:path>
                <a:path w="3485515" h="4079240">
                  <a:moveTo>
                    <a:pt x="73825" y="1881136"/>
                  </a:moveTo>
                  <a:lnTo>
                    <a:pt x="0" y="1881136"/>
                  </a:lnTo>
                  <a:lnTo>
                    <a:pt x="38112" y="2016861"/>
                  </a:lnTo>
                  <a:lnTo>
                    <a:pt x="73825" y="1881136"/>
                  </a:lnTo>
                  <a:close/>
                </a:path>
                <a:path w="3485515" h="4079240">
                  <a:moveTo>
                    <a:pt x="1066761" y="3936212"/>
                  </a:moveTo>
                  <a:lnTo>
                    <a:pt x="992936" y="3936212"/>
                  </a:lnTo>
                  <a:lnTo>
                    <a:pt x="1031036" y="4071950"/>
                  </a:lnTo>
                  <a:lnTo>
                    <a:pt x="1066761" y="3936212"/>
                  </a:lnTo>
                  <a:close/>
                </a:path>
                <a:path w="3485515" h="4079240">
                  <a:moveTo>
                    <a:pt x="1066761" y="2871787"/>
                  </a:moveTo>
                  <a:lnTo>
                    <a:pt x="992936" y="2871787"/>
                  </a:lnTo>
                  <a:lnTo>
                    <a:pt x="1031036" y="3007525"/>
                  </a:lnTo>
                  <a:lnTo>
                    <a:pt x="1066761" y="2871787"/>
                  </a:lnTo>
                  <a:close/>
                </a:path>
                <a:path w="3485515" h="4079240">
                  <a:moveTo>
                    <a:pt x="1066761" y="135737"/>
                  </a:moveTo>
                  <a:lnTo>
                    <a:pt x="1031036" y="0"/>
                  </a:lnTo>
                  <a:lnTo>
                    <a:pt x="992936" y="135737"/>
                  </a:lnTo>
                  <a:lnTo>
                    <a:pt x="1066761" y="135737"/>
                  </a:lnTo>
                  <a:close/>
                </a:path>
                <a:path w="3485515" h="4079240">
                  <a:moveTo>
                    <a:pt x="1771611" y="3943464"/>
                  </a:moveTo>
                  <a:lnTo>
                    <a:pt x="1697786" y="3943464"/>
                  </a:lnTo>
                  <a:lnTo>
                    <a:pt x="1735886" y="4079202"/>
                  </a:lnTo>
                  <a:lnTo>
                    <a:pt x="1771611" y="3943464"/>
                  </a:lnTo>
                  <a:close/>
                </a:path>
                <a:path w="3485515" h="4079240">
                  <a:moveTo>
                    <a:pt x="1771611" y="216814"/>
                  </a:moveTo>
                  <a:lnTo>
                    <a:pt x="1735886" y="81076"/>
                  </a:lnTo>
                  <a:lnTo>
                    <a:pt x="1697786" y="216814"/>
                  </a:lnTo>
                  <a:lnTo>
                    <a:pt x="1771611" y="216814"/>
                  </a:lnTo>
                  <a:close/>
                </a:path>
                <a:path w="3485515" h="4079240">
                  <a:moveTo>
                    <a:pt x="2488374" y="3942156"/>
                  </a:moveTo>
                  <a:lnTo>
                    <a:pt x="2414549" y="3942156"/>
                  </a:lnTo>
                  <a:lnTo>
                    <a:pt x="2452649" y="4077893"/>
                  </a:lnTo>
                  <a:lnTo>
                    <a:pt x="2488374" y="3942156"/>
                  </a:lnTo>
                  <a:close/>
                </a:path>
                <a:path w="3485515" h="4079240">
                  <a:moveTo>
                    <a:pt x="2488374" y="2877743"/>
                  </a:moveTo>
                  <a:lnTo>
                    <a:pt x="2414549" y="2877743"/>
                  </a:lnTo>
                  <a:lnTo>
                    <a:pt x="2452649" y="3013468"/>
                  </a:lnTo>
                  <a:lnTo>
                    <a:pt x="2488374" y="2877743"/>
                  </a:lnTo>
                  <a:close/>
                </a:path>
                <a:path w="3485515" h="4079240">
                  <a:moveTo>
                    <a:pt x="2488374" y="141681"/>
                  </a:moveTo>
                  <a:lnTo>
                    <a:pt x="2452649" y="5943"/>
                  </a:lnTo>
                  <a:lnTo>
                    <a:pt x="2414549" y="141681"/>
                  </a:lnTo>
                  <a:lnTo>
                    <a:pt x="2488374" y="141681"/>
                  </a:lnTo>
                  <a:close/>
                </a:path>
                <a:path w="3485515" h="4079240">
                  <a:moveTo>
                    <a:pt x="3485057" y="3943299"/>
                  </a:moveTo>
                  <a:lnTo>
                    <a:pt x="3411232" y="3943299"/>
                  </a:lnTo>
                  <a:lnTo>
                    <a:pt x="3449332" y="4079036"/>
                  </a:lnTo>
                  <a:lnTo>
                    <a:pt x="3485057" y="3943299"/>
                  </a:lnTo>
                  <a:close/>
                </a:path>
              </a:pathLst>
            </a:custGeom>
            <a:solidFill>
              <a:srgbClr val="B2A5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567301" y="4303807"/>
              <a:ext cx="76564" cy="138476"/>
            </a:xfrm>
            <a:prstGeom prst="rect">
              <a:avLst/>
            </a:prstGeom>
          </p:spPr>
        </p:pic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68664" y="3724157"/>
              <a:ext cx="882650" cy="5015230"/>
            </a:xfrm>
            <a:custGeom>
              <a:avLst/>
              <a:gdLst/>
              <a:ahLst/>
              <a:cxnLst/>
              <a:rect l="l" t="t" r="r" b="b"/>
              <a:pathLst>
                <a:path w="882650" h="5015230">
                  <a:moveTo>
                    <a:pt x="73825" y="4076700"/>
                  </a:moveTo>
                  <a:lnTo>
                    <a:pt x="38100" y="3940975"/>
                  </a:lnTo>
                  <a:lnTo>
                    <a:pt x="0" y="4076700"/>
                  </a:lnTo>
                  <a:lnTo>
                    <a:pt x="73825" y="4076700"/>
                  </a:lnTo>
                  <a:close/>
                </a:path>
                <a:path w="882650" h="5015230">
                  <a:moveTo>
                    <a:pt x="73825" y="2812262"/>
                  </a:moveTo>
                  <a:lnTo>
                    <a:pt x="0" y="2812262"/>
                  </a:lnTo>
                  <a:lnTo>
                    <a:pt x="38100" y="2947987"/>
                  </a:lnTo>
                  <a:lnTo>
                    <a:pt x="73825" y="2812262"/>
                  </a:lnTo>
                  <a:close/>
                </a:path>
                <a:path w="882650" h="5015230">
                  <a:moveTo>
                    <a:pt x="882167" y="4879187"/>
                  </a:moveTo>
                  <a:lnTo>
                    <a:pt x="808342" y="4879187"/>
                  </a:lnTo>
                  <a:lnTo>
                    <a:pt x="846455" y="5014925"/>
                  </a:lnTo>
                  <a:lnTo>
                    <a:pt x="882167" y="4879187"/>
                  </a:lnTo>
                  <a:close/>
                </a:path>
                <a:path w="882650" h="5015230">
                  <a:moveTo>
                    <a:pt x="882167" y="4071950"/>
                  </a:moveTo>
                  <a:lnTo>
                    <a:pt x="846455" y="3936212"/>
                  </a:lnTo>
                  <a:lnTo>
                    <a:pt x="808342" y="4071950"/>
                  </a:lnTo>
                  <a:lnTo>
                    <a:pt x="882167" y="4071950"/>
                  </a:lnTo>
                  <a:close/>
                </a:path>
                <a:path w="882650" h="5015230">
                  <a:moveTo>
                    <a:pt x="882167" y="2028825"/>
                  </a:moveTo>
                  <a:lnTo>
                    <a:pt x="808342" y="2028825"/>
                  </a:lnTo>
                  <a:lnTo>
                    <a:pt x="846455" y="2164562"/>
                  </a:lnTo>
                  <a:lnTo>
                    <a:pt x="882167" y="2028825"/>
                  </a:lnTo>
                  <a:close/>
                </a:path>
                <a:path w="882650" h="5015230">
                  <a:moveTo>
                    <a:pt x="882167" y="135737"/>
                  </a:moveTo>
                  <a:lnTo>
                    <a:pt x="846455" y="0"/>
                  </a:lnTo>
                  <a:lnTo>
                    <a:pt x="808342" y="135737"/>
                  </a:lnTo>
                  <a:lnTo>
                    <a:pt x="882167" y="135737"/>
                  </a:lnTo>
                  <a:close/>
                </a:path>
              </a:pathLst>
            </a:custGeom>
            <a:solidFill>
              <a:srgbClr val="B2A5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60317" y="3724157"/>
              <a:ext cx="74295" cy="5015230"/>
            </a:xfrm>
            <a:custGeom>
              <a:avLst/>
              <a:gdLst/>
              <a:ahLst/>
              <a:cxnLst/>
              <a:rect l="l" t="t" r="r" b="b"/>
              <a:pathLst>
                <a:path w="74295" h="5015230">
                  <a:moveTo>
                    <a:pt x="73825" y="4879187"/>
                  </a:moveTo>
                  <a:lnTo>
                    <a:pt x="0" y="4879187"/>
                  </a:lnTo>
                  <a:lnTo>
                    <a:pt x="38100" y="5014925"/>
                  </a:lnTo>
                  <a:lnTo>
                    <a:pt x="73825" y="4879187"/>
                  </a:lnTo>
                  <a:close/>
                </a:path>
                <a:path w="74295" h="5015230">
                  <a:moveTo>
                    <a:pt x="73825" y="135737"/>
                  </a:moveTo>
                  <a:lnTo>
                    <a:pt x="38100" y="0"/>
                  </a:lnTo>
                  <a:lnTo>
                    <a:pt x="0" y="135737"/>
                  </a:lnTo>
                  <a:lnTo>
                    <a:pt x="73825" y="135737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89676" y="3331715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66005" y="3331715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73138" y="3895964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63743" y="4257916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68594" y="4329354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511763" y="4262675"/>
            <a:ext cx="212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73569" y="3895964"/>
            <a:ext cx="262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02238" y="3317264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41825" y="3303088"/>
            <a:ext cx="11048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9" name="object 4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287699" y="5071652"/>
            <a:ext cx="6894830" cy="3662679"/>
          </a:xfrm>
          <a:custGeom>
            <a:avLst/>
            <a:gdLst/>
            <a:ahLst/>
            <a:cxnLst/>
            <a:rect l="l" t="t" r="r" b="b"/>
            <a:pathLst>
              <a:path w="6894830" h="3662679">
                <a:moveTo>
                  <a:pt x="787400" y="2893758"/>
                </a:moveTo>
                <a:lnTo>
                  <a:pt x="0" y="3662109"/>
                </a:lnTo>
              </a:path>
              <a:path w="6894830" h="3662679">
                <a:moveTo>
                  <a:pt x="1854122" y="0"/>
                </a:moveTo>
                <a:lnTo>
                  <a:pt x="1088946" y="777876"/>
                </a:lnTo>
              </a:path>
              <a:path w="6894830" h="3662679">
                <a:moveTo>
                  <a:pt x="3662283" y="1811338"/>
                </a:moveTo>
                <a:lnTo>
                  <a:pt x="2897107" y="2589216"/>
                </a:lnTo>
              </a:path>
              <a:path w="6894830" h="3662679">
                <a:moveTo>
                  <a:pt x="6894436" y="1811338"/>
                </a:moveTo>
                <a:lnTo>
                  <a:pt x="6129260" y="2589216"/>
                </a:lnTo>
              </a:path>
            </a:pathLst>
          </a:custGeom>
          <a:ln w="12697">
            <a:solidFill>
              <a:srgbClr val="15161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99201" y="7962965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23862" y="1706551"/>
            <a:ext cx="49098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151616"/>
                </a:solidFill>
                <a:latin typeface="Arial"/>
                <a:cs typeface="Arial"/>
              </a:rPr>
              <a:t>SET OF </a:t>
            </a:r>
            <a:r>
              <a:rPr sz="4000" b="1" spc="-10" dirty="0">
                <a:solidFill>
                  <a:srgbClr val="151616"/>
                </a:solidFill>
                <a:latin typeface="Arial"/>
                <a:cs typeface="Arial"/>
              </a:rPr>
              <a:t>EXERCISES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408673" y="108465"/>
            <a:ext cx="44716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OBLIQUE</a:t>
            </a:r>
            <a:r>
              <a:rPr spc="140" dirty="0"/>
              <a:t> </a:t>
            </a:r>
            <a:r>
              <a:rPr spc="-10" dirty="0"/>
              <a:t>PROJECTION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90356" y="794632"/>
            <a:ext cx="0" cy="9804400"/>
          </a:xfrm>
          <a:custGeom>
            <a:avLst/>
            <a:gdLst/>
            <a:ahLst/>
            <a:cxnLst/>
            <a:rect l="l" t="t" r="r" b="b"/>
            <a:pathLst>
              <a:path h="9804400">
                <a:moveTo>
                  <a:pt x="0" y="0"/>
                </a:moveTo>
                <a:lnTo>
                  <a:pt x="0" y="9804401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89339" y="922356"/>
            <a:ext cx="10062210" cy="9554210"/>
          </a:xfrm>
          <a:custGeom>
            <a:avLst/>
            <a:gdLst/>
            <a:ahLst/>
            <a:cxnLst/>
            <a:rect l="l" t="t" r="r" b="b"/>
            <a:pathLst>
              <a:path w="10062210" h="9554210">
                <a:moveTo>
                  <a:pt x="0" y="336308"/>
                </a:moveTo>
                <a:lnTo>
                  <a:pt x="332503" y="3804"/>
                </a:lnTo>
              </a:path>
              <a:path w="10062210" h="9554210">
                <a:moveTo>
                  <a:pt x="0" y="841687"/>
                </a:moveTo>
                <a:lnTo>
                  <a:pt x="837882" y="3804"/>
                </a:lnTo>
              </a:path>
              <a:path w="10062210" h="9554210">
                <a:moveTo>
                  <a:pt x="0" y="1347066"/>
                </a:moveTo>
                <a:lnTo>
                  <a:pt x="1343261" y="3804"/>
                </a:lnTo>
              </a:path>
              <a:path w="10062210" h="9554210">
                <a:moveTo>
                  <a:pt x="0" y="1852444"/>
                </a:moveTo>
                <a:lnTo>
                  <a:pt x="1848639" y="3804"/>
                </a:lnTo>
              </a:path>
              <a:path w="10062210" h="9554210">
                <a:moveTo>
                  <a:pt x="0" y="2357823"/>
                </a:moveTo>
                <a:lnTo>
                  <a:pt x="2354018" y="3804"/>
                </a:lnTo>
              </a:path>
              <a:path w="10062210" h="9554210">
                <a:moveTo>
                  <a:pt x="0" y="2863198"/>
                </a:moveTo>
                <a:lnTo>
                  <a:pt x="2859393" y="3804"/>
                </a:lnTo>
              </a:path>
              <a:path w="10062210" h="9554210">
                <a:moveTo>
                  <a:pt x="0" y="3368577"/>
                </a:moveTo>
                <a:lnTo>
                  <a:pt x="3364772" y="3804"/>
                </a:lnTo>
              </a:path>
              <a:path w="10062210" h="9554210">
                <a:moveTo>
                  <a:pt x="0" y="3873959"/>
                </a:moveTo>
                <a:lnTo>
                  <a:pt x="3870154" y="3804"/>
                </a:lnTo>
              </a:path>
              <a:path w="10062210" h="9554210">
                <a:moveTo>
                  <a:pt x="0" y="4379332"/>
                </a:moveTo>
                <a:lnTo>
                  <a:pt x="4375527" y="3804"/>
                </a:lnTo>
              </a:path>
              <a:path w="10062210" h="9554210">
                <a:moveTo>
                  <a:pt x="0" y="4884707"/>
                </a:moveTo>
                <a:lnTo>
                  <a:pt x="4880905" y="3804"/>
                </a:lnTo>
              </a:path>
              <a:path w="10062210" h="9554210">
                <a:moveTo>
                  <a:pt x="0" y="5390085"/>
                </a:moveTo>
                <a:lnTo>
                  <a:pt x="5386284" y="3804"/>
                </a:lnTo>
              </a:path>
              <a:path w="10062210" h="9554210">
                <a:moveTo>
                  <a:pt x="0" y="5895464"/>
                </a:moveTo>
                <a:lnTo>
                  <a:pt x="5891663" y="3804"/>
                </a:lnTo>
              </a:path>
              <a:path w="10062210" h="9554210">
                <a:moveTo>
                  <a:pt x="0" y="6400843"/>
                </a:moveTo>
                <a:lnTo>
                  <a:pt x="6397038" y="3804"/>
                </a:lnTo>
              </a:path>
              <a:path w="10062210" h="9554210">
                <a:moveTo>
                  <a:pt x="0" y="6906218"/>
                </a:moveTo>
                <a:lnTo>
                  <a:pt x="6902416" y="3804"/>
                </a:lnTo>
              </a:path>
              <a:path w="10062210" h="9554210">
                <a:moveTo>
                  <a:pt x="0" y="7411596"/>
                </a:moveTo>
                <a:lnTo>
                  <a:pt x="7407791" y="3804"/>
                </a:lnTo>
              </a:path>
              <a:path w="10062210" h="9554210">
                <a:moveTo>
                  <a:pt x="0" y="7916975"/>
                </a:moveTo>
                <a:lnTo>
                  <a:pt x="7913170" y="3804"/>
                </a:lnTo>
              </a:path>
              <a:path w="10062210" h="9554210">
                <a:moveTo>
                  <a:pt x="0" y="8422351"/>
                </a:moveTo>
                <a:lnTo>
                  <a:pt x="8418542" y="3804"/>
                </a:lnTo>
              </a:path>
              <a:path w="10062210" h="9554210">
                <a:moveTo>
                  <a:pt x="0" y="8927730"/>
                </a:moveTo>
                <a:lnTo>
                  <a:pt x="8923928" y="3804"/>
                </a:lnTo>
              </a:path>
              <a:path w="10062210" h="9554210">
                <a:moveTo>
                  <a:pt x="0" y="9433109"/>
                </a:moveTo>
                <a:lnTo>
                  <a:pt x="9429304" y="3804"/>
                </a:lnTo>
              </a:path>
              <a:path w="10062210" h="9554210">
                <a:moveTo>
                  <a:pt x="384279" y="9554204"/>
                </a:moveTo>
                <a:lnTo>
                  <a:pt x="9934682" y="3804"/>
                </a:lnTo>
              </a:path>
              <a:path w="10062210" h="9554210">
                <a:moveTo>
                  <a:pt x="889660" y="9554204"/>
                </a:moveTo>
                <a:lnTo>
                  <a:pt x="10058407" y="385455"/>
                </a:lnTo>
              </a:path>
              <a:path w="10062210" h="9554210">
                <a:moveTo>
                  <a:pt x="1395036" y="9554204"/>
                </a:moveTo>
                <a:lnTo>
                  <a:pt x="10058407" y="890833"/>
                </a:lnTo>
              </a:path>
              <a:path w="10062210" h="9554210">
                <a:moveTo>
                  <a:pt x="1900415" y="9554204"/>
                </a:moveTo>
                <a:lnTo>
                  <a:pt x="10058407" y="1396212"/>
                </a:lnTo>
              </a:path>
              <a:path w="10062210" h="9554210">
                <a:moveTo>
                  <a:pt x="2405794" y="9554204"/>
                </a:moveTo>
                <a:lnTo>
                  <a:pt x="10058407" y="1901588"/>
                </a:lnTo>
              </a:path>
              <a:path w="10062210" h="9554210">
                <a:moveTo>
                  <a:pt x="2911168" y="9554204"/>
                </a:moveTo>
                <a:lnTo>
                  <a:pt x="10058407" y="2406963"/>
                </a:lnTo>
              </a:path>
              <a:path w="10062210" h="9554210">
                <a:moveTo>
                  <a:pt x="3416547" y="9554204"/>
                </a:moveTo>
                <a:lnTo>
                  <a:pt x="10058407" y="2912342"/>
                </a:lnTo>
              </a:path>
              <a:path w="10062210" h="9554210">
                <a:moveTo>
                  <a:pt x="3921926" y="9554204"/>
                </a:moveTo>
                <a:lnTo>
                  <a:pt x="10058407" y="3417721"/>
                </a:lnTo>
              </a:path>
              <a:path w="10062210" h="9554210">
                <a:moveTo>
                  <a:pt x="4427301" y="9554204"/>
                </a:moveTo>
                <a:lnTo>
                  <a:pt x="10058407" y="3923103"/>
                </a:lnTo>
              </a:path>
              <a:path w="10062210" h="9554210">
                <a:moveTo>
                  <a:pt x="4932677" y="9554204"/>
                </a:moveTo>
                <a:lnTo>
                  <a:pt x="10058407" y="4428478"/>
                </a:lnTo>
              </a:path>
              <a:path w="10062210" h="9554210">
                <a:moveTo>
                  <a:pt x="5438056" y="9554204"/>
                </a:moveTo>
                <a:lnTo>
                  <a:pt x="10058407" y="4933853"/>
                </a:lnTo>
              </a:path>
              <a:path w="10062210" h="9554210">
                <a:moveTo>
                  <a:pt x="5943434" y="9554204"/>
                </a:moveTo>
                <a:lnTo>
                  <a:pt x="10058407" y="5439232"/>
                </a:lnTo>
              </a:path>
              <a:path w="10062210" h="9554210">
                <a:moveTo>
                  <a:pt x="6448809" y="9554204"/>
                </a:moveTo>
                <a:lnTo>
                  <a:pt x="10058407" y="5944610"/>
                </a:lnTo>
              </a:path>
              <a:path w="10062210" h="9554210">
                <a:moveTo>
                  <a:pt x="6954188" y="9554204"/>
                </a:moveTo>
                <a:lnTo>
                  <a:pt x="10058407" y="6449987"/>
                </a:lnTo>
              </a:path>
              <a:path w="10062210" h="9554210">
                <a:moveTo>
                  <a:pt x="7459563" y="9554204"/>
                </a:moveTo>
                <a:lnTo>
                  <a:pt x="10058407" y="6955362"/>
                </a:lnTo>
              </a:path>
              <a:path w="10062210" h="9554210">
                <a:moveTo>
                  <a:pt x="7964945" y="9554204"/>
                </a:moveTo>
                <a:lnTo>
                  <a:pt x="10058407" y="7460744"/>
                </a:lnTo>
              </a:path>
              <a:path w="10062210" h="9554210">
                <a:moveTo>
                  <a:pt x="8470320" y="9554204"/>
                </a:moveTo>
                <a:lnTo>
                  <a:pt x="10058407" y="7966119"/>
                </a:lnTo>
              </a:path>
              <a:path w="10062210" h="9554210">
                <a:moveTo>
                  <a:pt x="8975699" y="9554204"/>
                </a:moveTo>
                <a:lnTo>
                  <a:pt x="10058407" y="8471498"/>
                </a:lnTo>
              </a:path>
              <a:path w="10062210" h="9554210">
                <a:moveTo>
                  <a:pt x="9481079" y="9554204"/>
                </a:moveTo>
                <a:lnTo>
                  <a:pt x="10058407" y="8976876"/>
                </a:lnTo>
              </a:path>
              <a:path w="10062210" h="9554210">
                <a:moveTo>
                  <a:pt x="9950777" y="9554204"/>
                </a:moveTo>
                <a:lnTo>
                  <a:pt x="10058407" y="9446576"/>
                </a:lnTo>
              </a:path>
              <a:path w="10062210" h="9554210">
                <a:moveTo>
                  <a:pt x="3600" y="0"/>
                </a:moveTo>
                <a:lnTo>
                  <a:pt x="10062006" y="0"/>
                </a:lnTo>
                <a:lnTo>
                  <a:pt x="10062006" y="9550400"/>
                </a:lnTo>
                <a:lnTo>
                  <a:pt x="3600" y="9550400"/>
                </a:lnTo>
                <a:lnTo>
                  <a:pt x="3600" y="0"/>
                </a:lnTo>
                <a:close/>
              </a:path>
            </a:pathLst>
          </a:custGeom>
          <a:ln w="7199">
            <a:solidFill>
              <a:srgbClr val="9FD8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96254" y="1225769"/>
            <a:ext cx="1533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sz="2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2:1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9" name="object 9"/>
          <p:cNvGrpSpPr>
            <a:grpSpLocks noGrp="1" noUngrp="1" noRot="1" noMove="1" noResize="1"/>
          </p:cNvGrpSpPr>
          <p:nvPr/>
        </p:nvGrpSpPr>
        <p:grpSpPr>
          <a:xfrm>
            <a:off x="597213" y="8148528"/>
            <a:ext cx="9560560" cy="1337310"/>
            <a:chOff x="597213" y="8148528"/>
            <a:chExt cx="9560560" cy="1337310"/>
          </a:xfrm>
        </p:grpSpPr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1023" y="9479160"/>
              <a:ext cx="9461500" cy="0"/>
            </a:xfrm>
            <a:custGeom>
              <a:avLst/>
              <a:gdLst/>
              <a:ahLst/>
              <a:cxnLst/>
              <a:rect l="l" t="t" r="r" b="b"/>
              <a:pathLst>
                <a:path w="9461500">
                  <a:moveTo>
                    <a:pt x="0" y="0"/>
                  </a:moveTo>
                  <a:lnTo>
                    <a:pt x="946150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78271" y="8154878"/>
              <a:ext cx="1873250" cy="1324610"/>
            </a:xfrm>
            <a:custGeom>
              <a:avLst/>
              <a:gdLst/>
              <a:ahLst/>
              <a:cxnLst/>
              <a:rect l="l" t="t" r="r" b="b"/>
              <a:pathLst>
                <a:path w="1873250" h="1324609">
                  <a:moveTo>
                    <a:pt x="0" y="1324286"/>
                  </a:moveTo>
                  <a:lnTo>
                    <a:pt x="1872781" y="1312424"/>
                  </a:lnTo>
                </a:path>
                <a:path w="1873250" h="1324609">
                  <a:moveTo>
                    <a:pt x="0" y="1324286"/>
                  </a:moveTo>
                  <a:lnTo>
                    <a:pt x="1114898" y="209387"/>
                  </a:lnTo>
                </a:path>
                <a:path w="1873250" h="1324609">
                  <a:moveTo>
                    <a:pt x="1177323" y="146963"/>
                  </a:moveTo>
                  <a:lnTo>
                    <a:pt x="1324286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35643" y="8212820"/>
              <a:ext cx="562610" cy="1255395"/>
            </a:xfrm>
            <a:custGeom>
              <a:avLst/>
              <a:gdLst/>
              <a:ahLst/>
              <a:cxnLst/>
              <a:rect l="l" t="t" r="r" b="b"/>
              <a:pathLst>
                <a:path w="562609" h="1255395">
                  <a:moveTo>
                    <a:pt x="278955" y="346036"/>
                  </a:moveTo>
                  <a:lnTo>
                    <a:pt x="257492" y="311124"/>
                  </a:lnTo>
                  <a:lnTo>
                    <a:pt x="235216" y="276669"/>
                  </a:lnTo>
                  <a:lnTo>
                    <a:pt x="212140" y="242709"/>
                  </a:lnTo>
                  <a:lnTo>
                    <a:pt x="188252" y="209245"/>
                  </a:lnTo>
                  <a:lnTo>
                    <a:pt x="163563" y="176288"/>
                  </a:lnTo>
                  <a:lnTo>
                    <a:pt x="138099" y="143865"/>
                  </a:lnTo>
                  <a:lnTo>
                    <a:pt x="111836" y="111988"/>
                  </a:lnTo>
                  <a:lnTo>
                    <a:pt x="100431" y="98602"/>
                  </a:lnTo>
                  <a:lnTo>
                    <a:pt x="124980" y="74053"/>
                  </a:lnTo>
                  <a:lnTo>
                    <a:pt x="25196" y="16446"/>
                  </a:lnTo>
                  <a:lnTo>
                    <a:pt x="18757" y="9855"/>
                  </a:lnTo>
                  <a:lnTo>
                    <a:pt x="8978" y="0"/>
                  </a:lnTo>
                  <a:lnTo>
                    <a:pt x="4483" y="4483"/>
                  </a:lnTo>
                  <a:lnTo>
                    <a:pt x="0" y="8978"/>
                  </a:lnTo>
                  <a:lnTo>
                    <a:pt x="9702" y="18757"/>
                  </a:lnTo>
                  <a:lnTo>
                    <a:pt x="17094" y="26327"/>
                  </a:lnTo>
                  <a:lnTo>
                    <a:pt x="74053" y="124980"/>
                  </a:lnTo>
                  <a:lnTo>
                    <a:pt x="91427" y="107607"/>
                  </a:lnTo>
                  <a:lnTo>
                    <a:pt x="93268" y="109740"/>
                  </a:lnTo>
                  <a:lnTo>
                    <a:pt x="119595" y="141211"/>
                  </a:lnTo>
                  <a:lnTo>
                    <a:pt x="145148" y="173228"/>
                  </a:lnTo>
                  <a:lnTo>
                    <a:pt x="169913" y="205778"/>
                  </a:lnTo>
                  <a:lnTo>
                    <a:pt x="193903" y="238836"/>
                  </a:lnTo>
                  <a:lnTo>
                    <a:pt x="217081" y="272402"/>
                  </a:lnTo>
                  <a:lnTo>
                    <a:pt x="239471" y="306438"/>
                  </a:lnTo>
                  <a:lnTo>
                    <a:pt x="261048" y="340956"/>
                  </a:lnTo>
                  <a:lnTo>
                    <a:pt x="268071" y="352564"/>
                  </a:lnTo>
                  <a:lnTo>
                    <a:pt x="278955" y="346036"/>
                  </a:lnTo>
                  <a:close/>
                </a:path>
                <a:path w="562609" h="1255395">
                  <a:moveTo>
                    <a:pt x="562292" y="1120419"/>
                  </a:moveTo>
                  <a:lnTo>
                    <a:pt x="533095" y="1120622"/>
                  </a:lnTo>
                  <a:lnTo>
                    <a:pt x="533095" y="1227366"/>
                  </a:lnTo>
                  <a:lnTo>
                    <a:pt x="532739" y="1213573"/>
                  </a:lnTo>
                  <a:lnTo>
                    <a:pt x="532752" y="1213942"/>
                  </a:lnTo>
                  <a:lnTo>
                    <a:pt x="533095" y="1227366"/>
                  </a:lnTo>
                  <a:lnTo>
                    <a:pt x="533095" y="1120622"/>
                  </a:lnTo>
                  <a:lnTo>
                    <a:pt x="531837" y="1120622"/>
                  </a:lnTo>
                  <a:lnTo>
                    <a:pt x="531837" y="1189291"/>
                  </a:lnTo>
                  <a:lnTo>
                    <a:pt x="531723" y="1186345"/>
                  </a:lnTo>
                  <a:lnTo>
                    <a:pt x="531736" y="1186586"/>
                  </a:lnTo>
                  <a:lnTo>
                    <a:pt x="531837" y="1189291"/>
                  </a:lnTo>
                  <a:lnTo>
                    <a:pt x="531837" y="1120622"/>
                  </a:lnTo>
                  <a:lnTo>
                    <a:pt x="531507" y="1120622"/>
                  </a:lnTo>
                  <a:lnTo>
                    <a:pt x="531507" y="1182103"/>
                  </a:lnTo>
                  <a:lnTo>
                    <a:pt x="531037" y="1172260"/>
                  </a:lnTo>
                  <a:lnTo>
                    <a:pt x="531075" y="1172921"/>
                  </a:lnTo>
                  <a:lnTo>
                    <a:pt x="531507" y="1182103"/>
                  </a:lnTo>
                  <a:lnTo>
                    <a:pt x="531507" y="1120622"/>
                  </a:lnTo>
                  <a:lnTo>
                    <a:pt x="528840" y="1120648"/>
                  </a:lnTo>
                  <a:lnTo>
                    <a:pt x="528840" y="1137297"/>
                  </a:lnTo>
                  <a:lnTo>
                    <a:pt x="528396" y="1131074"/>
                  </a:lnTo>
                  <a:lnTo>
                    <a:pt x="528472" y="1132027"/>
                  </a:lnTo>
                  <a:lnTo>
                    <a:pt x="528840" y="1137297"/>
                  </a:lnTo>
                  <a:lnTo>
                    <a:pt x="528840" y="1120648"/>
                  </a:lnTo>
                  <a:lnTo>
                    <a:pt x="527570" y="1120648"/>
                  </a:lnTo>
                  <a:lnTo>
                    <a:pt x="527304" y="1117371"/>
                  </a:lnTo>
                  <a:lnTo>
                    <a:pt x="526110" y="1103693"/>
                  </a:lnTo>
                  <a:lnTo>
                    <a:pt x="524814" y="1090041"/>
                  </a:lnTo>
                  <a:lnTo>
                    <a:pt x="523417" y="1076401"/>
                  </a:lnTo>
                  <a:lnTo>
                    <a:pt x="521906" y="1062774"/>
                  </a:lnTo>
                  <a:lnTo>
                    <a:pt x="520395" y="1049934"/>
                  </a:lnTo>
                  <a:lnTo>
                    <a:pt x="520395" y="1227366"/>
                  </a:lnTo>
                  <a:lnTo>
                    <a:pt x="520026" y="1213561"/>
                  </a:lnTo>
                  <a:lnTo>
                    <a:pt x="519569" y="1199781"/>
                  </a:lnTo>
                  <a:lnTo>
                    <a:pt x="519010" y="1186345"/>
                  </a:lnTo>
                  <a:lnTo>
                    <a:pt x="519023" y="1186586"/>
                  </a:lnTo>
                  <a:lnTo>
                    <a:pt x="519569" y="1199781"/>
                  </a:lnTo>
                  <a:lnTo>
                    <a:pt x="519595" y="1200251"/>
                  </a:lnTo>
                  <a:lnTo>
                    <a:pt x="520026" y="1213561"/>
                  </a:lnTo>
                  <a:lnTo>
                    <a:pt x="520039" y="1213942"/>
                  </a:lnTo>
                  <a:lnTo>
                    <a:pt x="520395" y="1227366"/>
                  </a:lnTo>
                  <a:lnTo>
                    <a:pt x="520395" y="1049934"/>
                  </a:lnTo>
                  <a:lnTo>
                    <a:pt x="520306" y="1049172"/>
                  </a:lnTo>
                  <a:lnTo>
                    <a:pt x="518795" y="1037196"/>
                  </a:lnTo>
                  <a:lnTo>
                    <a:pt x="518795" y="1182103"/>
                  </a:lnTo>
                  <a:lnTo>
                    <a:pt x="518325" y="1172260"/>
                  </a:lnTo>
                  <a:lnTo>
                    <a:pt x="518363" y="1172921"/>
                  </a:lnTo>
                  <a:lnTo>
                    <a:pt x="518795" y="1182103"/>
                  </a:lnTo>
                  <a:lnTo>
                    <a:pt x="518795" y="1037196"/>
                  </a:lnTo>
                  <a:lnTo>
                    <a:pt x="518591" y="1035583"/>
                  </a:lnTo>
                  <a:lnTo>
                    <a:pt x="518312" y="1033500"/>
                  </a:lnTo>
                  <a:lnTo>
                    <a:pt x="518312" y="1172083"/>
                  </a:lnTo>
                  <a:lnTo>
                    <a:pt x="517537" y="1158506"/>
                  </a:lnTo>
                  <a:lnTo>
                    <a:pt x="517588" y="1159268"/>
                  </a:lnTo>
                  <a:lnTo>
                    <a:pt x="518312" y="1172083"/>
                  </a:lnTo>
                  <a:lnTo>
                    <a:pt x="518312" y="1033500"/>
                  </a:lnTo>
                  <a:lnTo>
                    <a:pt x="516775" y="1022019"/>
                  </a:lnTo>
                  <a:lnTo>
                    <a:pt x="516115" y="1017358"/>
                  </a:lnTo>
                  <a:lnTo>
                    <a:pt x="516115" y="1137297"/>
                  </a:lnTo>
                  <a:lnTo>
                    <a:pt x="515670" y="1131074"/>
                  </a:lnTo>
                  <a:lnTo>
                    <a:pt x="515747" y="1132027"/>
                  </a:lnTo>
                  <a:lnTo>
                    <a:pt x="516115" y="1137297"/>
                  </a:lnTo>
                  <a:lnTo>
                    <a:pt x="516115" y="1017358"/>
                  </a:lnTo>
                  <a:lnTo>
                    <a:pt x="508495" y="967981"/>
                  </a:lnTo>
                  <a:lnTo>
                    <a:pt x="501205" y="927684"/>
                  </a:lnTo>
                  <a:lnTo>
                    <a:pt x="493014" y="887615"/>
                  </a:lnTo>
                  <a:lnTo>
                    <a:pt x="483920" y="847801"/>
                  </a:lnTo>
                  <a:lnTo>
                    <a:pt x="477354" y="821385"/>
                  </a:lnTo>
                  <a:lnTo>
                    <a:pt x="465061" y="824534"/>
                  </a:lnTo>
                  <a:lnTo>
                    <a:pt x="468376" y="837641"/>
                  </a:lnTo>
                  <a:lnTo>
                    <a:pt x="471576" y="850760"/>
                  </a:lnTo>
                  <a:lnTo>
                    <a:pt x="480606" y="890308"/>
                  </a:lnTo>
                  <a:lnTo>
                    <a:pt x="488734" y="930097"/>
                  </a:lnTo>
                  <a:lnTo>
                    <a:pt x="495973" y="970102"/>
                  </a:lnTo>
                  <a:lnTo>
                    <a:pt x="502297" y="1010310"/>
                  </a:lnTo>
                  <a:lnTo>
                    <a:pt x="507695" y="1050709"/>
                  </a:lnTo>
                  <a:lnTo>
                    <a:pt x="512178" y="1091285"/>
                  </a:lnTo>
                  <a:lnTo>
                    <a:pt x="514845" y="1120724"/>
                  </a:lnTo>
                  <a:lnTo>
                    <a:pt x="490270" y="1120876"/>
                  </a:lnTo>
                  <a:lnTo>
                    <a:pt x="520446" y="1230744"/>
                  </a:lnTo>
                  <a:lnTo>
                    <a:pt x="520636" y="1241361"/>
                  </a:lnTo>
                  <a:lnTo>
                    <a:pt x="520776" y="1255077"/>
                  </a:lnTo>
                  <a:lnTo>
                    <a:pt x="527126" y="1255039"/>
                  </a:lnTo>
                  <a:lnTo>
                    <a:pt x="533476" y="1255001"/>
                  </a:lnTo>
                  <a:lnTo>
                    <a:pt x="533336" y="1241183"/>
                  </a:lnTo>
                  <a:lnTo>
                    <a:pt x="533171" y="1231912"/>
                  </a:lnTo>
                  <a:lnTo>
                    <a:pt x="562292" y="112041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22059" y="8543344"/>
            <a:ext cx="416559" cy="447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50" spc="-25" dirty="0">
                <a:solidFill>
                  <a:srgbClr val="DD2B1C"/>
                </a:solidFill>
                <a:latin typeface="Arial"/>
                <a:cs typeface="Arial"/>
              </a:rPr>
              <a:t>45</a:t>
            </a:r>
            <a:endParaRPr sz="2750">
              <a:latin typeface="Arial"/>
              <a:cs typeface="Arial"/>
            </a:endParaRPr>
          </a:p>
        </p:txBody>
      </p:sp>
      <p:grpSp>
        <p:nvGrpSpPr>
          <p:cNvPr id="14" name="object 14"/>
          <p:cNvGrpSpPr>
            <a:grpSpLocks noGrp="1" noUngrp="1" noRot="1" noMove="1" noResize="1"/>
          </p:cNvGrpSpPr>
          <p:nvPr/>
        </p:nvGrpSpPr>
        <p:grpSpPr>
          <a:xfrm>
            <a:off x="11489853" y="6805436"/>
            <a:ext cx="3333115" cy="2999740"/>
            <a:chOff x="11489853" y="6805436"/>
            <a:chExt cx="3333115" cy="2999740"/>
          </a:xfrm>
        </p:grpSpPr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7838" y="6812697"/>
              <a:ext cx="3319145" cy="2985770"/>
            </a:xfrm>
            <a:custGeom>
              <a:avLst/>
              <a:gdLst/>
              <a:ahLst/>
              <a:cxnLst/>
              <a:rect l="l" t="t" r="r" b="b"/>
              <a:pathLst>
                <a:path w="3319144" h="2985770">
                  <a:moveTo>
                    <a:pt x="2651709" y="0"/>
                  </a:moveTo>
                  <a:lnTo>
                    <a:pt x="668577" y="0"/>
                  </a:lnTo>
                  <a:lnTo>
                    <a:pt x="0" y="2321463"/>
                  </a:lnTo>
                  <a:lnTo>
                    <a:pt x="0" y="2985217"/>
                  </a:lnTo>
                  <a:lnTo>
                    <a:pt x="3318783" y="2985217"/>
                  </a:lnTo>
                  <a:lnTo>
                    <a:pt x="3318783" y="2321463"/>
                  </a:lnTo>
                  <a:lnTo>
                    <a:pt x="265170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7838" y="6812697"/>
              <a:ext cx="3319145" cy="2985770"/>
            </a:xfrm>
            <a:custGeom>
              <a:avLst/>
              <a:gdLst/>
              <a:ahLst/>
              <a:cxnLst/>
              <a:rect l="l" t="t" r="r" b="b"/>
              <a:pathLst>
                <a:path w="3319144" h="2985770">
                  <a:moveTo>
                    <a:pt x="0" y="2321463"/>
                  </a:moveTo>
                  <a:lnTo>
                    <a:pt x="668577" y="0"/>
                  </a:lnTo>
                  <a:lnTo>
                    <a:pt x="2651709" y="0"/>
                  </a:lnTo>
                  <a:lnTo>
                    <a:pt x="3318783" y="2321463"/>
                  </a:lnTo>
                  <a:lnTo>
                    <a:pt x="3318783" y="2985217"/>
                  </a:lnTo>
                  <a:lnTo>
                    <a:pt x="0" y="2985217"/>
                  </a:lnTo>
                  <a:lnTo>
                    <a:pt x="0" y="2321463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6203" y="6811786"/>
              <a:ext cx="3319145" cy="2987040"/>
            </a:xfrm>
            <a:custGeom>
              <a:avLst/>
              <a:gdLst/>
              <a:ahLst/>
              <a:cxnLst/>
              <a:rect l="l" t="t" r="r" b="b"/>
              <a:pathLst>
                <a:path w="3319144" h="2987040">
                  <a:moveTo>
                    <a:pt x="1659427" y="0"/>
                  </a:moveTo>
                  <a:lnTo>
                    <a:pt x="1611356" y="682"/>
                  </a:lnTo>
                  <a:lnTo>
                    <a:pt x="1563624" y="2719"/>
                  </a:lnTo>
                  <a:lnTo>
                    <a:pt x="1516249" y="6090"/>
                  </a:lnTo>
                  <a:lnTo>
                    <a:pt x="1469249" y="10779"/>
                  </a:lnTo>
                  <a:lnTo>
                    <a:pt x="1422644" y="16765"/>
                  </a:lnTo>
                  <a:lnTo>
                    <a:pt x="1376452" y="24031"/>
                  </a:lnTo>
                  <a:lnTo>
                    <a:pt x="1330691" y="32559"/>
                  </a:lnTo>
                  <a:lnTo>
                    <a:pt x="1285379" y="42329"/>
                  </a:lnTo>
                  <a:lnTo>
                    <a:pt x="1240536" y="53324"/>
                  </a:lnTo>
                  <a:lnTo>
                    <a:pt x="1196179" y="65525"/>
                  </a:lnTo>
                  <a:lnTo>
                    <a:pt x="1152327" y="78913"/>
                  </a:lnTo>
                  <a:lnTo>
                    <a:pt x="1108998" y="93470"/>
                  </a:lnTo>
                  <a:lnTo>
                    <a:pt x="1066211" y="109178"/>
                  </a:lnTo>
                  <a:lnTo>
                    <a:pt x="1023984" y="126018"/>
                  </a:lnTo>
                  <a:lnTo>
                    <a:pt x="982336" y="143972"/>
                  </a:lnTo>
                  <a:lnTo>
                    <a:pt x="941285" y="163021"/>
                  </a:lnTo>
                  <a:lnTo>
                    <a:pt x="900850" y="183147"/>
                  </a:lnTo>
                  <a:lnTo>
                    <a:pt x="861049" y="204331"/>
                  </a:lnTo>
                  <a:lnTo>
                    <a:pt x="821901" y="226555"/>
                  </a:lnTo>
                  <a:lnTo>
                    <a:pt x="783423" y="249801"/>
                  </a:lnTo>
                  <a:lnTo>
                    <a:pt x="745635" y="274050"/>
                  </a:lnTo>
                  <a:lnTo>
                    <a:pt x="708554" y="299283"/>
                  </a:lnTo>
                  <a:lnTo>
                    <a:pt x="672200" y="325482"/>
                  </a:lnTo>
                  <a:lnTo>
                    <a:pt x="636591" y="352629"/>
                  </a:lnTo>
                  <a:lnTo>
                    <a:pt x="601745" y="380706"/>
                  </a:lnTo>
                  <a:lnTo>
                    <a:pt x="567680" y="409693"/>
                  </a:lnTo>
                  <a:lnTo>
                    <a:pt x="534416" y="439572"/>
                  </a:lnTo>
                  <a:lnTo>
                    <a:pt x="501970" y="470326"/>
                  </a:lnTo>
                  <a:lnTo>
                    <a:pt x="470361" y="501935"/>
                  </a:lnTo>
                  <a:lnTo>
                    <a:pt x="439608" y="534380"/>
                  </a:lnTo>
                  <a:lnTo>
                    <a:pt x="409729" y="567645"/>
                  </a:lnTo>
                  <a:lnTo>
                    <a:pt x="380741" y="601709"/>
                  </a:lnTo>
                  <a:lnTo>
                    <a:pt x="352665" y="636555"/>
                  </a:lnTo>
                  <a:lnTo>
                    <a:pt x="325518" y="672164"/>
                  </a:lnTo>
                  <a:lnTo>
                    <a:pt x="299319" y="708519"/>
                  </a:lnTo>
                  <a:lnTo>
                    <a:pt x="274085" y="745599"/>
                  </a:lnTo>
                  <a:lnTo>
                    <a:pt x="249837" y="783387"/>
                  </a:lnTo>
                  <a:lnTo>
                    <a:pt x="226591" y="821865"/>
                  </a:lnTo>
                  <a:lnTo>
                    <a:pt x="204367" y="861013"/>
                  </a:lnTo>
                  <a:lnTo>
                    <a:pt x="183182" y="900814"/>
                  </a:lnTo>
                  <a:lnTo>
                    <a:pt x="163057" y="941249"/>
                  </a:lnTo>
                  <a:lnTo>
                    <a:pt x="144007" y="982300"/>
                  </a:lnTo>
                  <a:lnTo>
                    <a:pt x="126054" y="1023948"/>
                  </a:lnTo>
                  <a:lnTo>
                    <a:pt x="109214" y="1066175"/>
                  </a:lnTo>
                  <a:lnTo>
                    <a:pt x="93506" y="1108962"/>
                  </a:lnTo>
                  <a:lnTo>
                    <a:pt x="78948" y="1152290"/>
                  </a:lnTo>
                  <a:lnTo>
                    <a:pt x="65560" y="1196143"/>
                  </a:lnTo>
                  <a:lnTo>
                    <a:pt x="53359" y="1240500"/>
                  </a:lnTo>
                  <a:lnTo>
                    <a:pt x="42365" y="1285343"/>
                  </a:lnTo>
                  <a:lnTo>
                    <a:pt x="32594" y="1330655"/>
                  </a:lnTo>
                  <a:lnTo>
                    <a:pt x="24067" y="1376416"/>
                  </a:lnTo>
                  <a:lnTo>
                    <a:pt x="16801" y="1422608"/>
                  </a:lnTo>
                  <a:lnTo>
                    <a:pt x="10814" y="1469213"/>
                  </a:lnTo>
                  <a:lnTo>
                    <a:pt x="6126" y="1516212"/>
                  </a:lnTo>
                  <a:lnTo>
                    <a:pt x="2754" y="1563587"/>
                  </a:lnTo>
                  <a:lnTo>
                    <a:pt x="718" y="1611319"/>
                  </a:lnTo>
                  <a:lnTo>
                    <a:pt x="35" y="1659390"/>
                  </a:lnTo>
                  <a:lnTo>
                    <a:pt x="0" y="2986459"/>
                  </a:lnTo>
                  <a:lnTo>
                    <a:pt x="3318779" y="2986459"/>
                  </a:lnTo>
                  <a:lnTo>
                    <a:pt x="3318779" y="1659390"/>
                  </a:lnTo>
                  <a:lnTo>
                    <a:pt x="3318119" y="1610884"/>
                  </a:lnTo>
                  <a:lnTo>
                    <a:pt x="3316071" y="1563163"/>
                  </a:lnTo>
                  <a:lnTo>
                    <a:pt x="3312689" y="1515799"/>
                  </a:lnTo>
                  <a:lnTo>
                    <a:pt x="3307990" y="1468811"/>
                  </a:lnTo>
                  <a:lnTo>
                    <a:pt x="3301994" y="1422217"/>
                  </a:lnTo>
                  <a:lnTo>
                    <a:pt x="3294718" y="1376036"/>
                  </a:lnTo>
                  <a:lnTo>
                    <a:pt x="3286182" y="1330286"/>
                  </a:lnTo>
                  <a:lnTo>
                    <a:pt x="3276403" y="1284986"/>
                  </a:lnTo>
                  <a:lnTo>
                    <a:pt x="3265401" y="1240154"/>
                  </a:lnTo>
                  <a:lnTo>
                    <a:pt x="3253193" y="1195808"/>
                  </a:lnTo>
                  <a:lnTo>
                    <a:pt x="3239798" y="1151967"/>
                  </a:lnTo>
                  <a:lnTo>
                    <a:pt x="3225235" y="1108649"/>
                  </a:lnTo>
                  <a:lnTo>
                    <a:pt x="3209521" y="1065873"/>
                  </a:lnTo>
                  <a:lnTo>
                    <a:pt x="3192676" y="1023657"/>
                  </a:lnTo>
                  <a:lnTo>
                    <a:pt x="3174718" y="982020"/>
                  </a:lnTo>
                  <a:lnTo>
                    <a:pt x="3155664" y="940980"/>
                  </a:lnTo>
                  <a:lnTo>
                    <a:pt x="3135535" y="900556"/>
                  </a:lnTo>
                  <a:lnTo>
                    <a:pt x="3114347" y="860765"/>
                  </a:lnTo>
                  <a:lnTo>
                    <a:pt x="3092120" y="821627"/>
                  </a:lnTo>
                  <a:lnTo>
                    <a:pt x="3068872" y="783160"/>
                  </a:lnTo>
                  <a:lnTo>
                    <a:pt x="3044622" y="745382"/>
                  </a:lnTo>
                  <a:lnTo>
                    <a:pt x="3019387" y="708312"/>
                  </a:lnTo>
                  <a:lnTo>
                    <a:pt x="2993186" y="671968"/>
                  </a:lnTo>
                  <a:lnTo>
                    <a:pt x="2966039" y="636368"/>
                  </a:lnTo>
                  <a:lnTo>
                    <a:pt x="2937962" y="601532"/>
                  </a:lnTo>
                  <a:lnTo>
                    <a:pt x="2908975" y="567477"/>
                  </a:lnTo>
                  <a:lnTo>
                    <a:pt x="2879096" y="534222"/>
                  </a:lnTo>
                  <a:lnTo>
                    <a:pt x="2848344" y="501785"/>
                  </a:lnTo>
                  <a:lnTo>
                    <a:pt x="2816736" y="470185"/>
                  </a:lnTo>
                  <a:lnTo>
                    <a:pt x="2784292" y="439441"/>
                  </a:lnTo>
                  <a:lnTo>
                    <a:pt x="2751029" y="409570"/>
                  </a:lnTo>
                  <a:lnTo>
                    <a:pt x="2716967" y="380591"/>
                  </a:lnTo>
                  <a:lnTo>
                    <a:pt x="2682124" y="352523"/>
                  </a:lnTo>
                  <a:lnTo>
                    <a:pt x="2646517" y="325384"/>
                  </a:lnTo>
                  <a:lnTo>
                    <a:pt x="2610167" y="299192"/>
                  </a:lnTo>
                  <a:lnTo>
                    <a:pt x="2573090" y="273966"/>
                  </a:lnTo>
                  <a:lnTo>
                    <a:pt x="2535306" y="249725"/>
                  </a:lnTo>
                  <a:lnTo>
                    <a:pt x="2496832" y="226486"/>
                  </a:lnTo>
                  <a:lnTo>
                    <a:pt x="2457688" y="204268"/>
                  </a:lnTo>
                  <a:lnTo>
                    <a:pt x="2417891" y="183091"/>
                  </a:lnTo>
                  <a:lnTo>
                    <a:pt x="2377461" y="162971"/>
                  </a:lnTo>
                  <a:lnTo>
                    <a:pt x="2336416" y="143927"/>
                  </a:lnTo>
                  <a:lnTo>
                    <a:pt x="2294773" y="125979"/>
                  </a:lnTo>
                  <a:lnTo>
                    <a:pt x="2252552" y="109144"/>
                  </a:lnTo>
                  <a:lnTo>
                    <a:pt x="2209771" y="93441"/>
                  </a:lnTo>
                  <a:lnTo>
                    <a:pt x="2166448" y="78888"/>
                  </a:lnTo>
                  <a:lnTo>
                    <a:pt x="2122603" y="65504"/>
                  </a:lnTo>
                  <a:lnTo>
                    <a:pt x="2078252" y="53307"/>
                  </a:lnTo>
                  <a:lnTo>
                    <a:pt x="2033415" y="42316"/>
                  </a:lnTo>
                  <a:lnTo>
                    <a:pt x="1988111" y="32549"/>
                  </a:lnTo>
                  <a:lnTo>
                    <a:pt x="1942357" y="24024"/>
                  </a:lnTo>
                  <a:lnTo>
                    <a:pt x="1896172" y="16760"/>
                  </a:lnTo>
                  <a:lnTo>
                    <a:pt x="1849574" y="10775"/>
                  </a:lnTo>
                  <a:lnTo>
                    <a:pt x="1802582" y="6089"/>
                  </a:lnTo>
                  <a:lnTo>
                    <a:pt x="1755215" y="2718"/>
                  </a:lnTo>
                  <a:lnTo>
                    <a:pt x="1707490" y="682"/>
                  </a:lnTo>
                  <a:lnTo>
                    <a:pt x="1659427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6203" y="6811786"/>
              <a:ext cx="3319145" cy="2987040"/>
            </a:xfrm>
            <a:custGeom>
              <a:avLst/>
              <a:gdLst/>
              <a:ahLst/>
              <a:cxnLst/>
              <a:rect l="l" t="t" r="r" b="b"/>
              <a:pathLst>
                <a:path w="3319144" h="2987040">
                  <a:moveTo>
                    <a:pt x="3318779" y="1659390"/>
                  </a:moveTo>
                  <a:lnTo>
                    <a:pt x="3318779" y="2986459"/>
                  </a:lnTo>
                  <a:lnTo>
                    <a:pt x="0" y="2986459"/>
                  </a:lnTo>
                  <a:lnTo>
                    <a:pt x="35" y="1659390"/>
                  </a:lnTo>
                  <a:lnTo>
                    <a:pt x="718" y="1611319"/>
                  </a:lnTo>
                  <a:lnTo>
                    <a:pt x="2754" y="1563587"/>
                  </a:lnTo>
                  <a:lnTo>
                    <a:pt x="6126" y="1516212"/>
                  </a:lnTo>
                  <a:lnTo>
                    <a:pt x="10814" y="1469213"/>
                  </a:lnTo>
                  <a:lnTo>
                    <a:pt x="16801" y="1422608"/>
                  </a:lnTo>
                  <a:lnTo>
                    <a:pt x="24067" y="1376416"/>
                  </a:lnTo>
                  <a:lnTo>
                    <a:pt x="32594" y="1330655"/>
                  </a:lnTo>
                  <a:lnTo>
                    <a:pt x="42365" y="1285343"/>
                  </a:lnTo>
                  <a:lnTo>
                    <a:pt x="53359" y="1240500"/>
                  </a:lnTo>
                  <a:lnTo>
                    <a:pt x="65560" y="1196143"/>
                  </a:lnTo>
                  <a:lnTo>
                    <a:pt x="78948" y="1152290"/>
                  </a:lnTo>
                  <a:lnTo>
                    <a:pt x="93506" y="1108962"/>
                  </a:lnTo>
                  <a:lnTo>
                    <a:pt x="109214" y="1066175"/>
                  </a:lnTo>
                  <a:lnTo>
                    <a:pt x="126054" y="1023948"/>
                  </a:lnTo>
                  <a:lnTo>
                    <a:pt x="144007" y="982300"/>
                  </a:lnTo>
                  <a:lnTo>
                    <a:pt x="163057" y="941249"/>
                  </a:lnTo>
                  <a:lnTo>
                    <a:pt x="183182" y="900814"/>
                  </a:lnTo>
                  <a:lnTo>
                    <a:pt x="204367" y="861013"/>
                  </a:lnTo>
                  <a:lnTo>
                    <a:pt x="226591" y="821865"/>
                  </a:lnTo>
                  <a:lnTo>
                    <a:pt x="249837" y="783387"/>
                  </a:lnTo>
                  <a:lnTo>
                    <a:pt x="274085" y="745599"/>
                  </a:lnTo>
                  <a:lnTo>
                    <a:pt x="299319" y="708519"/>
                  </a:lnTo>
                  <a:lnTo>
                    <a:pt x="325518" y="672164"/>
                  </a:lnTo>
                  <a:lnTo>
                    <a:pt x="352665" y="636555"/>
                  </a:lnTo>
                  <a:lnTo>
                    <a:pt x="380741" y="601709"/>
                  </a:lnTo>
                  <a:lnTo>
                    <a:pt x="409729" y="567645"/>
                  </a:lnTo>
                  <a:lnTo>
                    <a:pt x="439608" y="534380"/>
                  </a:lnTo>
                  <a:lnTo>
                    <a:pt x="470361" y="501935"/>
                  </a:lnTo>
                  <a:lnTo>
                    <a:pt x="501970" y="470326"/>
                  </a:lnTo>
                  <a:lnTo>
                    <a:pt x="534416" y="439572"/>
                  </a:lnTo>
                  <a:lnTo>
                    <a:pt x="567680" y="409693"/>
                  </a:lnTo>
                  <a:lnTo>
                    <a:pt x="601745" y="380706"/>
                  </a:lnTo>
                  <a:lnTo>
                    <a:pt x="636591" y="352629"/>
                  </a:lnTo>
                  <a:lnTo>
                    <a:pt x="672200" y="325482"/>
                  </a:lnTo>
                  <a:lnTo>
                    <a:pt x="708554" y="299283"/>
                  </a:lnTo>
                  <a:lnTo>
                    <a:pt x="745635" y="274050"/>
                  </a:lnTo>
                  <a:lnTo>
                    <a:pt x="783423" y="249801"/>
                  </a:lnTo>
                  <a:lnTo>
                    <a:pt x="821901" y="226555"/>
                  </a:lnTo>
                  <a:lnTo>
                    <a:pt x="861049" y="204331"/>
                  </a:lnTo>
                  <a:lnTo>
                    <a:pt x="900850" y="183147"/>
                  </a:lnTo>
                  <a:lnTo>
                    <a:pt x="941285" y="163021"/>
                  </a:lnTo>
                  <a:lnTo>
                    <a:pt x="982336" y="143972"/>
                  </a:lnTo>
                  <a:lnTo>
                    <a:pt x="1023984" y="126018"/>
                  </a:lnTo>
                  <a:lnTo>
                    <a:pt x="1066211" y="109178"/>
                  </a:lnTo>
                  <a:lnTo>
                    <a:pt x="1108998" y="93470"/>
                  </a:lnTo>
                  <a:lnTo>
                    <a:pt x="1152327" y="78913"/>
                  </a:lnTo>
                  <a:lnTo>
                    <a:pt x="1196179" y="65525"/>
                  </a:lnTo>
                  <a:lnTo>
                    <a:pt x="1240536" y="53324"/>
                  </a:lnTo>
                  <a:lnTo>
                    <a:pt x="1285379" y="42329"/>
                  </a:lnTo>
                  <a:lnTo>
                    <a:pt x="1330691" y="32559"/>
                  </a:lnTo>
                  <a:lnTo>
                    <a:pt x="1376452" y="24031"/>
                  </a:lnTo>
                  <a:lnTo>
                    <a:pt x="1422644" y="16765"/>
                  </a:lnTo>
                  <a:lnTo>
                    <a:pt x="1469249" y="10779"/>
                  </a:lnTo>
                  <a:lnTo>
                    <a:pt x="1516249" y="6090"/>
                  </a:lnTo>
                  <a:lnTo>
                    <a:pt x="1563624" y="2719"/>
                  </a:lnTo>
                  <a:lnTo>
                    <a:pt x="1611356" y="682"/>
                  </a:lnTo>
                  <a:lnTo>
                    <a:pt x="1659427" y="0"/>
                  </a:lnTo>
                  <a:lnTo>
                    <a:pt x="1707490" y="682"/>
                  </a:lnTo>
                  <a:lnTo>
                    <a:pt x="1755215" y="2718"/>
                  </a:lnTo>
                  <a:lnTo>
                    <a:pt x="1802582" y="6089"/>
                  </a:lnTo>
                  <a:lnTo>
                    <a:pt x="1849574" y="10775"/>
                  </a:lnTo>
                  <a:lnTo>
                    <a:pt x="1896172" y="16760"/>
                  </a:lnTo>
                  <a:lnTo>
                    <a:pt x="1942357" y="24024"/>
                  </a:lnTo>
                  <a:lnTo>
                    <a:pt x="1988111" y="32549"/>
                  </a:lnTo>
                  <a:lnTo>
                    <a:pt x="2033415" y="42316"/>
                  </a:lnTo>
                  <a:lnTo>
                    <a:pt x="2078252" y="53307"/>
                  </a:lnTo>
                  <a:lnTo>
                    <a:pt x="2122603" y="65504"/>
                  </a:lnTo>
                  <a:lnTo>
                    <a:pt x="2166448" y="78888"/>
                  </a:lnTo>
                  <a:lnTo>
                    <a:pt x="2209771" y="93441"/>
                  </a:lnTo>
                  <a:lnTo>
                    <a:pt x="2252552" y="109144"/>
                  </a:lnTo>
                  <a:lnTo>
                    <a:pt x="2294773" y="125979"/>
                  </a:lnTo>
                  <a:lnTo>
                    <a:pt x="2336416" y="143927"/>
                  </a:lnTo>
                  <a:lnTo>
                    <a:pt x="2377461" y="162971"/>
                  </a:lnTo>
                  <a:lnTo>
                    <a:pt x="2417891" y="183091"/>
                  </a:lnTo>
                  <a:lnTo>
                    <a:pt x="2457688" y="204268"/>
                  </a:lnTo>
                  <a:lnTo>
                    <a:pt x="2496832" y="226486"/>
                  </a:lnTo>
                  <a:lnTo>
                    <a:pt x="2535306" y="249725"/>
                  </a:lnTo>
                  <a:lnTo>
                    <a:pt x="2573090" y="273966"/>
                  </a:lnTo>
                  <a:lnTo>
                    <a:pt x="2610167" y="299192"/>
                  </a:lnTo>
                  <a:lnTo>
                    <a:pt x="2646517" y="325384"/>
                  </a:lnTo>
                  <a:lnTo>
                    <a:pt x="2682124" y="352523"/>
                  </a:lnTo>
                  <a:lnTo>
                    <a:pt x="2716967" y="380591"/>
                  </a:lnTo>
                  <a:lnTo>
                    <a:pt x="2751029" y="409570"/>
                  </a:lnTo>
                  <a:lnTo>
                    <a:pt x="2784292" y="439441"/>
                  </a:lnTo>
                  <a:lnTo>
                    <a:pt x="2816736" y="470185"/>
                  </a:lnTo>
                  <a:lnTo>
                    <a:pt x="2848344" y="501785"/>
                  </a:lnTo>
                  <a:lnTo>
                    <a:pt x="2879096" y="534222"/>
                  </a:lnTo>
                  <a:lnTo>
                    <a:pt x="2908975" y="567477"/>
                  </a:lnTo>
                  <a:lnTo>
                    <a:pt x="2937962" y="601532"/>
                  </a:lnTo>
                  <a:lnTo>
                    <a:pt x="2966039" y="636368"/>
                  </a:lnTo>
                  <a:lnTo>
                    <a:pt x="2993186" y="671968"/>
                  </a:lnTo>
                  <a:lnTo>
                    <a:pt x="3019387" y="708312"/>
                  </a:lnTo>
                  <a:lnTo>
                    <a:pt x="3044622" y="745382"/>
                  </a:lnTo>
                  <a:lnTo>
                    <a:pt x="3068872" y="783160"/>
                  </a:lnTo>
                  <a:lnTo>
                    <a:pt x="3092120" y="821627"/>
                  </a:lnTo>
                  <a:lnTo>
                    <a:pt x="3114347" y="860765"/>
                  </a:lnTo>
                  <a:lnTo>
                    <a:pt x="3135535" y="900556"/>
                  </a:lnTo>
                  <a:lnTo>
                    <a:pt x="3155664" y="940980"/>
                  </a:lnTo>
                  <a:lnTo>
                    <a:pt x="3174718" y="982020"/>
                  </a:lnTo>
                  <a:lnTo>
                    <a:pt x="3192676" y="1023657"/>
                  </a:lnTo>
                  <a:lnTo>
                    <a:pt x="3209521" y="1065873"/>
                  </a:lnTo>
                  <a:lnTo>
                    <a:pt x="3225235" y="1108649"/>
                  </a:lnTo>
                  <a:lnTo>
                    <a:pt x="3239798" y="1151967"/>
                  </a:lnTo>
                  <a:lnTo>
                    <a:pt x="3253193" y="1195808"/>
                  </a:lnTo>
                  <a:lnTo>
                    <a:pt x="3265401" y="1240154"/>
                  </a:lnTo>
                  <a:lnTo>
                    <a:pt x="3276403" y="1284986"/>
                  </a:lnTo>
                  <a:lnTo>
                    <a:pt x="3286182" y="1330286"/>
                  </a:lnTo>
                  <a:lnTo>
                    <a:pt x="3294718" y="1376036"/>
                  </a:lnTo>
                  <a:lnTo>
                    <a:pt x="3301994" y="1422217"/>
                  </a:lnTo>
                  <a:lnTo>
                    <a:pt x="3307990" y="1468811"/>
                  </a:lnTo>
                  <a:lnTo>
                    <a:pt x="3312689" y="1515799"/>
                  </a:lnTo>
                  <a:lnTo>
                    <a:pt x="3316071" y="1563163"/>
                  </a:lnTo>
                  <a:lnTo>
                    <a:pt x="3318119" y="1610884"/>
                  </a:lnTo>
                  <a:lnTo>
                    <a:pt x="3318814" y="1658945"/>
                  </a:lnTo>
                  <a:lnTo>
                    <a:pt x="3318814" y="1659096"/>
                  </a:lnTo>
                  <a:lnTo>
                    <a:pt x="3318814" y="1659239"/>
                  </a:lnTo>
                  <a:lnTo>
                    <a:pt x="3318779" y="165939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7838" y="7238785"/>
              <a:ext cx="3319145" cy="1895475"/>
            </a:xfrm>
            <a:custGeom>
              <a:avLst/>
              <a:gdLst/>
              <a:ahLst/>
              <a:cxnLst/>
              <a:rect l="l" t="t" r="r" b="b"/>
              <a:pathLst>
                <a:path w="3319144" h="1895475">
                  <a:moveTo>
                    <a:pt x="2775657" y="5256"/>
                  </a:moveTo>
                  <a:lnTo>
                    <a:pt x="3318783" y="1895374"/>
                  </a:lnTo>
                  <a:lnTo>
                    <a:pt x="0" y="1895374"/>
                  </a:lnTo>
                  <a:lnTo>
                    <a:pt x="545867" y="0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627201" y="6448071"/>
            <a:ext cx="41592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21" name="object 21"/>
          <p:cNvGrpSpPr>
            <a:grpSpLocks noGrp="1" noUngrp="1" noRot="1" noMove="1" noResize="1"/>
          </p:cNvGrpSpPr>
          <p:nvPr/>
        </p:nvGrpSpPr>
        <p:grpSpPr>
          <a:xfrm>
            <a:off x="11488663" y="4365563"/>
            <a:ext cx="3331845" cy="2004060"/>
            <a:chOff x="11488663" y="4365563"/>
            <a:chExt cx="3331845" cy="2004060"/>
          </a:xfrm>
        </p:grpSpPr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5011" y="4371921"/>
              <a:ext cx="3319145" cy="1991360"/>
            </a:xfrm>
            <a:custGeom>
              <a:avLst/>
              <a:gdLst/>
              <a:ahLst/>
              <a:cxnLst/>
              <a:rect l="l" t="t" r="r" b="b"/>
              <a:pathLst>
                <a:path w="3319144" h="1991360">
                  <a:moveTo>
                    <a:pt x="3318776" y="1989404"/>
                  </a:moveTo>
                  <a:lnTo>
                    <a:pt x="0" y="1989404"/>
                  </a:lnTo>
                  <a:lnTo>
                    <a:pt x="0" y="1991258"/>
                  </a:lnTo>
                  <a:lnTo>
                    <a:pt x="3318776" y="1991258"/>
                  </a:lnTo>
                  <a:lnTo>
                    <a:pt x="3318776" y="1989404"/>
                  </a:lnTo>
                  <a:close/>
                </a:path>
                <a:path w="3319144" h="1991360">
                  <a:moveTo>
                    <a:pt x="3318776" y="665619"/>
                  </a:moveTo>
                  <a:lnTo>
                    <a:pt x="0" y="665619"/>
                  </a:lnTo>
                  <a:lnTo>
                    <a:pt x="0" y="1325638"/>
                  </a:lnTo>
                  <a:lnTo>
                    <a:pt x="3318776" y="1325638"/>
                  </a:lnTo>
                  <a:lnTo>
                    <a:pt x="3318776" y="665619"/>
                  </a:lnTo>
                  <a:close/>
                </a:path>
                <a:path w="3319144" h="1991360">
                  <a:moveTo>
                    <a:pt x="3318776" y="0"/>
                  </a:moveTo>
                  <a:lnTo>
                    <a:pt x="0" y="0"/>
                  </a:lnTo>
                  <a:lnTo>
                    <a:pt x="0" y="1866"/>
                  </a:lnTo>
                  <a:lnTo>
                    <a:pt x="3318776" y="1866"/>
                  </a:lnTo>
                  <a:lnTo>
                    <a:pt x="3318776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5012" y="4371912"/>
              <a:ext cx="3319145" cy="1991360"/>
            </a:xfrm>
            <a:custGeom>
              <a:avLst/>
              <a:gdLst/>
              <a:ahLst/>
              <a:cxnLst/>
              <a:rect l="l" t="t" r="r" b="b"/>
              <a:pathLst>
                <a:path w="3319144" h="1991360">
                  <a:moveTo>
                    <a:pt x="0" y="0"/>
                  </a:moveTo>
                  <a:lnTo>
                    <a:pt x="3318781" y="0"/>
                  </a:lnTo>
                  <a:lnTo>
                    <a:pt x="3318781" y="1991267"/>
                  </a:lnTo>
                  <a:lnTo>
                    <a:pt x="0" y="1991267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5012" y="4373780"/>
              <a:ext cx="3319145" cy="664210"/>
            </a:xfrm>
            <a:custGeom>
              <a:avLst/>
              <a:gdLst/>
              <a:ahLst/>
              <a:cxnLst/>
              <a:rect l="l" t="t" r="r" b="b"/>
              <a:pathLst>
                <a:path w="3319144" h="664210">
                  <a:moveTo>
                    <a:pt x="3318781" y="0"/>
                  </a:moveTo>
                  <a:lnTo>
                    <a:pt x="0" y="0"/>
                  </a:lnTo>
                  <a:lnTo>
                    <a:pt x="0" y="663754"/>
                  </a:lnTo>
                  <a:lnTo>
                    <a:pt x="3318781" y="663754"/>
                  </a:lnTo>
                  <a:lnTo>
                    <a:pt x="331878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5012" y="4373780"/>
              <a:ext cx="3319145" cy="664210"/>
            </a:xfrm>
            <a:custGeom>
              <a:avLst/>
              <a:gdLst/>
              <a:ahLst/>
              <a:cxnLst/>
              <a:rect l="l" t="t" r="r" b="b"/>
              <a:pathLst>
                <a:path w="3319144" h="664210">
                  <a:moveTo>
                    <a:pt x="0" y="0"/>
                  </a:moveTo>
                  <a:lnTo>
                    <a:pt x="3318781" y="0"/>
                  </a:lnTo>
                  <a:lnTo>
                    <a:pt x="3318781" y="663754"/>
                  </a:lnTo>
                  <a:lnTo>
                    <a:pt x="0" y="663754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95012" y="5697558"/>
              <a:ext cx="3318781" cy="663756"/>
            </a:xfrm>
            <a:prstGeom prst="rect">
              <a:avLst/>
            </a:prstGeom>
          </p:spPr>
        </p:pic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5012" y="4369169"/>
              <a:ext cx="3319145" cy="1992630"/>
            </a:xfrm>
            <a:custGeom>
              <a:avLst/>
              <a:gdLst/>
              <a:ahLst/>
              <a:cxnLst/>
              <a:rect l="l" t="t" r="r" b="b"/>
              <a:pathLst>
                <a:path w="3319144" h="1992629">
                  <a:moveTo>
                    <a:pt x="0" y="1328389"/>
                  </a:moveTo>
                  <a:lnTo>
                    <a:pt x="3318781" y="1328389"/>
                  </a:lnTo>
                  <a:lnTo>
                    <a:pt x="3318781" y="1992146"/>
                  </a:lnTo>
                  <a:lnTo>
                    <a:pt x="0" y="1992146"/>
                  </a:lnTo>
                  <a:lnTo>
                    <a:pt x="0" y="1328389"/>
                  </a:lnTo>
                  <a:close/>
                </a:path>
                <a:path w="3319144" h="1992629">
                  <a:moveTo>
                    <a:pt x="671738" y="671266"/>
                  </a:moveTo>
                  <a:lnTo>
                    <a:pt x="671738" y="614"/>
                  </a:lnTo>
                </a:path>
                <a:path w="3319144" h="1992629">
                  <a:moveTo>
                    <a:pt x="2655133" y="670653"/>
                  </a:moveTo>
                  <a:lnTo>
                    <a:pt x="2655133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>
            <a:grpSpLocks noGrp="1" noUngrp="1" noRot="1" noMove="1" noResize="1"/>
          </p:cNvGrpSpPr>
          <p:nvPr/>
        </p:nvGrpSpPr>
        <p:grpSpPr>
          <a:xfrm>
            <a:off x="11490906" y="9835464"/>
            <a:ext cx="3330575" cy="380365"/>
            <a:chOff x="11490906" y="9835464"/>
            <a:chExt cx="3330575" cy="380365"/>
          </a:xfrm>
        </p:grpSpPr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4716" y="9839274"/>
              <a:ext cx="3322954" cy="372745"/>
            </a:xfrm>
            <a:custGeom>
              <a:avLst/>
              <a:gdLst/>
              <a:ahLst/>
              <a:cxnLst/>
              <a:rect l="l" t="t" r="r" b="b"/>
              <a:pathLst>
                <a:path w="3322955" h="372745">
                  <a:moveTo>
                    <a:pt x="0" y="0"/>
                  </a:moveTo>
                  <a:lnTo>
                    <a:pt x="0" y="353444"/>
                  </a:lnTo>
                </a:path>
                <a:path w="3322955" h="372745">
                  <a:moveTo>
                    <a:pt x="3322850" y="1997"/>
                  </a:moveTo>
                  <a:lnTo>
                    <a:pt x="3322850" y="37243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4494" y="10037599"/>
              <a:ext cx="3324225" cy="76835"/>
            </a:xfrm>
            <a:custGeom>
              <a:avLst/>
              <a:gdLst/>
              <a:ahLst/>
              <a:cxnLst/>
              <a:rect l="l" t="t" r="r" b="b"/>
              <a:pathLst>
                <a:path w="332422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3"/>
                  </a:lnTo>
                  <a:lnTo>
                    <a:pt x="45035" y="42003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0"/>
                  </a:lnTo>
                  <a:lnTo>
                    <a:pt x="89611" y="0"/>
                  </a:lnTo>
                  <a:close/>
                </a:path>
                <a:path w="3324225" h="76834">
                  <a:moveTo>
                    <a:pt x="3234185" y="0"/>
                  </a:moveTo>
                  <a:lnTo>
                    <a:pt x="3243750" y="40805"/>
                  </a:lnTo>
                  <a:lnTo>
                    <a:pt x="3243635" y="43206"/>
                  </a:lnTo>
                  <a:lnTo>
                    <a:pt x="3234185" y="76809"/>
                  </a:lnTo>
                  <a:lnTo>
                    <a:pt x="3315398" y="42003"/>
                  </a:lnTo>
                  <a:lnTo>
                    <a:pt x="3278760" y="42003"/>
                  </a:lnTo>
                  <a:lnTo>
                    <a:pt x="3278760" y="34804"/>
                  </a:lnTo>
                  <a:lnTo>
                    <a:pt x="3315395" y="34804"/>
                  </a:lnTo>
                  <a:lnTo>
                    <a:pt x="3234185" y="0"/>
                  </a:lnTo>
                  <a:close/>
                </a:path>
                <a:path w="3324225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3324225" h="76834">
                  <a:moveTo>
                    <a:pt x="3243693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3243693" y="42003"/>
                  </a:lnTo>
                  <a:lnTo>
                    <a:pt x="3243693" y="34804"/>
                  </a:lnTo>
                  <a:close/>
                </a:path>
                <a:path w="3324225" h="76834">
                  <a:moveTo>
                    <a:pt x="3315395" y="34804"/>
                  </a:moveTo>
                  <a:lnTo>
                    <a:pt x="3278760" y="34804"/>
                  </a:lnTo>
                  <a:lnTo>
                    <a:pt x="3278760" y="42003"/>
                  </a:lnTo>
                  <a:lnTo>
                    <a:pt x="3315398" y="42003"/>
                  </a:lnTo>
                  <a:lnTo>
                    <a:pt x="3323797" y="38404"/>
                  </a:lnTo>
                  <a:lnTo>
                    <a:pt x="3315395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54148" y="8811431"/>
            <a:ext cx="217170" cy="415925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40mm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2" name="object 32"/>
          <p:cNvGrpSpPr>
            <a:grpSpLocks noGrp="1" noUngrp="1" noRot="1" noMove="1" noResize="1"/>
          </p:cNvGrpSpPr>
          <p:nvPr/>
        </p:nvGrpSpPr>
        <p:grpSpPr>
          <a:xfrm>
            <a:off x="10946738" y="6506674"/>
            <a:ext cx="3465195" cy="3296285"/>
            <a:chOff x="10946738" y="6506674"/>
            <a:chExt cx="3465195" cy="3296285"/>
          </a:xfrm>
        </p:grpSpPr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50548" y="8363970"/>
              <a:ext cx="372745" cy="1435100"/>
            </a:xfrm>
            <a:custGeom>
              <a:avLst/>
              <a:gdLst/>
              <a:ahLst/>
              <a:cxnLst/>
              <a:rect l="l" t="t" r="r" b="b"/>
              <a:pathLst>
                <a:path w="372745" h="1435100">
                  <a:moveTo>
                    <a:pt x="372433" y="0"/>
                  </a:moveTo>
                  <a:lnTo>
                    <a:pt x="18990" y="0"/>
                  </a:lnTo>
                </a:path>
                <a:path w="372745" h="1435100">
                  <a:moveTo>
                    <a:pt x="370436" y="1434801"/>
                  </a:moveTo>
                  <a:lnTo>
                    <a:pt x="0" y="143480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47852" y="8363872"/>
              <a:ext cx="76835" cy="1435735"/>
            </a:xfrm>
            <a:custGeom>
              <a:avLst/>
              <a:gdLst/>
              <a:ahLst/>
              <a:cxnLst/>
              <a:rect l="l" t="t" r="r" b="b"/>
              <a:pathLst>
                <a:path w="76834" h="1435734">
                  <a:moveTo>
                    <a:pt x="0" y="1346010"/>
                  </a:moveTo>
                  <a:lnTo>
                    <a:pt x="38404" y="1435621"/>
                  </a:lnTo>
                  <a:lnTo>
                    <a:pt x="57705" y="1390586"/>
                  </a:lnTo>
                  <a:lnTo>
                    <a:pt x="34804" y="1390586"/>
                  </a:lnTo>
                  <a:lnTo>
                    <a:pt x="34802" y="1355518"/>
                  </a:lnTo>
                  <a:lnTo>
                    <a:pt x="2400" y="1347174"/>
                  </a:lnTo>
                  <a:lnTo>
                    <a:pt x="0" y="1346010"/>
                  </a:lnTo>
                  <a:close/>
                </a:path>
                <a:path w="76834" h="1435734">
                  <a:moveTo>
                    <a:pt x="34804" y="1355518"/>
                  </a:moveTo>
                  <a:lnTo>
                    <a:pt x="34804" y="1390586"/>
                  </a:lnTo>
                  <a:lnTo>
                    <a:pt x="42003" y="1390586"/>
                  </a:lnTo>
                  <a:lnTo>
                    <a:pt x="42003" y="1355611"/>
                  </a:lnTo>
                  <a:lnTo>
                    <a:pt x="38404" y="1355611"/>
                  </a:lnTo>
                  <a:lnTo>
                    <a:pt x="36003" y="1355576"/>
                  </a:lnTo>
                  <a:lnTo>
                    <a:pt x="34804" y="1355518"/>
                  </a:lnTo>
                  <a:close/>
                </a:path>
                <a:path w="76834" h="1435734">
                  <a:moveTo>
                    <a:pt x="76809" y="1346010"/>
                  </a:moveTo>
                  <a:lnTo>
                    <a:pt x="42003" y="1355518"/>
                  </a:lnTo>
                  <a:lnTo>
                    <a:pt x="42003" y="1390586"/>
                  </a:lnTo>
                  <a:lnTo>
                    <a:pt x="57705" y="1390586"/>
                  </a:lnTo>
                  <a:lnTo>
                    <a:pt x="76809" y="1346010"/>
                  </a:lnTo>
                  <a:close/>
                </a:path>
                <a:path w="76834" h="1435734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1355518"/>
                  </a:lnTo>
                  <a:lnTo>
                    <a:pt x="36003" y="1355576"/>
                  </a:lnTo>
                  <a:lnTo>
                    <a:pt x="38404" y="1355611"/>
                  </a:lnTo>
                  <a:lnTo>
                    <a:pt x="40805" y="1355576"/>
                  </a:lnTo>
                  <a:lnTo>
                    <a:pt x="42002" y="1355518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09"/>
                  </a:lnTo>
                  <a:close/>
                </a:path>
                <a:path w="76834" h="1435734">
                  <a:moveTo>
                    <a:pt x="42003" y="1355518"/>
                  </a:moveTo>
                  <a:lnTo>
                    <a:pt x="40805" y="1355576"/>
                  </a:lnTo>
                  <a:lnTo>
                    <a:pt x="38404" y="1355611"/>
                  </a:lnTo>
                  <a:lnTo>
                    <a:pt x="42003" y="1355611"/>
                  </a:lnTo>
                  <a:close/>
                </a:path>
                <a:path w="76834" h="1435734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1435734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1435734">
                  <a:moveTo>
                    <a:pt x="42003" y="80009"/>
                  </a:moveTo>
                  <a:lnTo>
                    <a:pt x="38404" y="80009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1435734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3" y="80009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88154" y="8004354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703"/>
                  </a:moveTo>
                  <a:lnTo>
                    <a:pt x="723400" y="361703"/>
                  </a:lnTo>
                </a:path>
                <a:path w="723900" h="723900">
                  <a:moveTo>
                    <a:pt x="361702" y="723402"/>
                  </a:moveTo>
                  <a:lnTo>
                    <a:pt x="36170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45077" y="7383117"/>
              <a:ext cx="66675" cy="55880"/>
            </a:xfrm>
            <a:custGeom>
              <a:avLst/>
              <a:gdLst/>
              <a:ahLst/>
              <a:cxnLst/>
              <a:rect l="l" t="t" r="r" b="b"/>
              <a:pathLst>
                <a:path w="66675" h="55879">
                  <a:moveTo>
                    <a:pt x="66405" y="0"/>
                  </a:moveTo>
                  <a:lnTo>
                    <a:pt x="0" y="21402"/>
                  </a:lnTo>
                  <a:lnTo>
                    <a:pt x="30182" y="55429"/>
                  </a:lnTo>
                  <a:lnTo>
                    <a:pt x="6640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3972" y="6510484"/>
              <a:ext cx="667385" cy="1510665"/>
            </a:xfrm>
            <a:custGeom>
              <a:avLst/>
              <a:gdLst/>
              <a:ahLst/>
              <a:cxnLst/>
              <a:rect l="l" t="t" r="r" b="b"/>
              <a:pathLst>
                <a:path w="667384" h="1510665">
                  <a:moveTo>
                    <a:pt x="0" y="1510323"/>
                  </a:moveTo>
                  <a:lnTo>
                    <a:pt x="0" y="0"/>
                  </a:lnTo>
                </a:path>
                <a:path w="667384" h="1510665">
                  <a:moveTo>
                    <a:pt x="667349" y="254646"/>
                  </a:moveTo>
                  <a:lnTo>
                    <a:pt x="66734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3968" y="6614772"/>
              <a:ext cx="667385" cy="76835"/>
            </a:xfrm>
            <a:custGeom>
              <a:avLst/>
              <a:gdLst/>
              <a:ahLst/>
              <a:cxnLst/>
              <a:rect l="l" t="t" r="r" b="b"/>
              <a:pathLst>
                <a:path w="66738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5"/>
                  </a:lnTo>
                  <a:lnTo>
                    <a:pt x="80103" y="34805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667384" h="76834">
                  <a:moveTo>
                    <a:pt x="577742" y="0"/>
                  </a:moveTo>
                  <a:lnTo>
                    <a:pt x="587307" y="40806"/>
                  </a:lnTo>
                  <a:lnTo>
                    <a:pt x="587192" y="43207"/>
                  </a:lnTo>
                  <a:lnTo>
                    <a:pt x="577742" y="76809"/>
                  </a:lnTo>
                  <a:lnTo>
                    <a:pt x="658952" y="42005"/>
                  </a:lnTo>
                  <a:lnTo>
                    <a:pt x="622317" y="42005"/>
                  </a:lnTo>
                  <a:lnTo>
                    <a:pt x="622317" y="34805"/>
                  </a:lnTo>
                  <a:lnTo>
                    <a:pt x="658955" y="34805"/>
                  </a:lnTo>
                  <a:lnTo>
                    <a:pt x="577742" y="0"/>
                  </a:lnTo>
                  <a:close/>
                </a:path>
                <a:path w="667384" h="76834">
                  <a:moveTo>
                    <a:pt x="80103" y="34805"/>
                  </a:moveTo>
                  <a:lnTo>
                    <a:pt x="45035" y="34805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5"/>
                  </a:lnTo>
                  <a:close/>
                </a:path>
                <a:path w="667384" h="76834">
                  <a:moveTo>
                    <a:pt x="587250" y="34805"/>
                  </a:moveTo>
                  <a:lnTo>
                    <a:pt x="80103" y="34805"/>
                  </a:lnTo>
                  <a:lnTo>
                    <a:pt x="80103" y="42005"/>
                  </a:lnTo>
                  <a:lnTo>
                    <a:pt x="587249" y="42005"/>
                  </a:lnTo>
                  <a:lnTo>
                    <a:pt x="587250" y="34805"/>
                  </a:lnTo>
                  <a:close/>
                </a:path>
                <a:path w="667384" h="76834">
                  <a:moveTo>
                    <a:pt x="658955" y="34805"/>
                  </a:moveTo>
                  <a:lnTo>
                    <a:pt x="622317" y="34805"/>
                  </a:lnTo>
                  <a:lnTo>
                    <a:pt x="622317" y="42005"/>
                  </a:lnTo>
                  <a:lnTo>
                    <a:pt x="658952" y="42005"/>
                  </a:lnTo>
                  <a:lnTo>
                    <a:pt x="667353" y="38404"/>
                  </a:lnTo>
                  <a:lnTo>
                    <a:pt x="658955" y="34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50220" y="7977242"/>
            <a:ext cx="217170" cy="415925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90mm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40" name="object 40"/>
          <p:cNvGrpSpPr>
            <a:grpSpLocks noGrp="1" noUngrp="1" noRot="1" noMove="1" noResize="1"/>
          </p:cNvGrpSpPr>
          <p:nvPr/>
        </p:nvGrpSpPr>
        <p:grpSpPr>
          <a:xfrm>
            <a:off x="10546621" y="6808920"/>
            <a:ext cx="4440555" cy="2994025"/>
            <a:chOff x="10546621" y="6808920"/>
            <a:chExt cx="4440555" cy="2994025"/>
          </a:xfrm>
        </p:grpSpPr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46621" y="6812520"/>
              <a:ext cx="1494155" cy="2986405"/>
            </a:xfrm>
            <a:custGeom>
              <a:avLst/>
              <a:gdLst/>
              <a:ahLst/>
              <a:cxnLst/>
              <a:rect l="l" t="t" r="r" b="b"/>
              <a:pathLst>
                <a:path w="1494154" h="2986404">
                  <a:moveTo>
                    <a:pt x="1493942" y="0"/>
                  </a:moveTo>
                  <a:lnTo>
                    <a:pt x="18994" y="0"/>
                  </a:lnTo>
                </a:path>
                <a:path w="1494154" h="2986404">
                  <a:moveTo>
                    <a:pt x="370439" y="2986251"/>
                  </a:moveTo>
                  <a:lnTo>
                    <a:pt x="0" y="298625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43926" y="6812319"/>
              <a:ext cx="76835" cy="2987675"/>
            </a:xfrm>
            <a:custGeom>
              <a:avLst/>
              <a:gdLst/>
              <a:ahLst/>
              <a:cxnLst/>
              <a:rect l="l" t="t" r="r" b="b"/>
              <a:pathLst>
                <a:path w="76834" h="2987675">
                  <a:moveTo>
                    <a:pt x="0" y="2897563"/>
                  </a:moveTo>
                  <a:lnTo>
                    <a:pt x="38404" y="2987174"/>
                  </a:lnTo>
                  <a:lnTo>
                    <a:pt x="57705" y="2942139"/>
                  </a:lnTo>
                  <a:lnTo>
                    <a:pt x="34804" y="2942139"/>
                  </a:lnTo>
                  <a:lnTo>
                    <a:pt x="34802" y="2907071"/>
                  </a:lnTo>
                  <a:lnTo>
                    <a:pt x="2400" y="2898726"/>
                  </a:lnTo>
                  <a:lnTo>
                    <a:pt x="0" y="2897563"/>
                  </a:lnTo>
                  <a:close/>
                </a:path>
                <a:path w="76834" h="2987675">
                  <a:moveTo>
                    <a:pt x="34804" y="2907071"/>
                  </a:moveTo>
                  <a:lnTo>
                    <a:pt x="34804" y="2942139"/>
                  </a:lnTo>
                  <a:lnTo>
                    <a:pt x="42003" y="2942139"/>
                  </a:lnTo>
                  <a:lnTo>
                    <a:pt x="42003" y="2907164"/>
                  </a:lnTo>
                  <a:lnTo>
                    <a:pt x="38404" y="2907164"/>
                  </a:lnTo>
                  <a:lnTo>
                    <a:pt x="36003" y="2907129"/>
                  </a:lnTo>
                  <a:lnTo>
                    <a:pt x="34804" y="2907071"/>
                  </a:lnTo>
                  <a:close/>
                </a:path>
                <a:path w="76834" h="2987675">
                  <a:moveTo>
                    <a:pt x="76809" y="2897563"/>
                  </a:moveTo>
                  <a:lnTo>
                    <a:pt x="42003" y="2907071"/>
                  </a:lnTo>
                  <a:lnTo>
                    <a:pt x="42003" y="2942139"/>
                  </a:lnTo>
                  <a:lnTo>
                    <a:pt x="57705" y="2942139"/>
                  </a:lnTo>
                  <a:lnTo>
                    <a:pt x="76809" y="2897563"/>
                  </a:lnTo>
                  <a:close/>
                </a:path>
                <a:path w="76834" h="2987675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2907071"/>
                  </a:lnTo>
                  <a:lnTo>
                    <a:pt x="36003" y="2907129"/>
                  </a:lnTo>
                  <a:lnTo>
                    <a:pt x="38404" y="2907164"/>
                  </a:lnTo>
                  <a:lnTo>
                    <a:pt x="40805" y="2907129"/>
                  </a:lnTo>
                  <a:lnTo>
                    <a:pt x="42002" y="2907071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09"/>
                  </a:lnTo>
                  <a:close/>
                </a:path>
                <a:path w="76834" h="2987675">
                  <a:moveTo>
                    <a:pt x="42003" y="2907071"/>
                  </a:moveTo>
                  <a:lnTo>
                    <a:pt x="40805" y="2907129"/>
                  </a:lnTo>
                  <a:lnTo>
                    <a:pt x="38404" y="2907164"/>
                  </a:lnTo>
                  <a:lnTo>
                    <a:pt x="42003" y="2907164"/>
                  </a:lnTo>
                  <a:close/>
                </a:path>
                <a:path w="76834" h="2987675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2987675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2987675">
                  <a:moveTo>
                    <a:pt x="42003" y="80009"/>
                  </a:moveTo>
                  <a:lnTo>
                    <a:pt x="38404" y="80009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2987675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3" y="80009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47578" y="7301120"/>
              <a:ext cx="1835785" cy="1067435"/>
            </a:xfrm>
            <a:custGeom>
              <a:avLst/>
              <a:gdLst/>
              <a:ahLst/>
              <a:cxnLst/>
              <a:rect l="l" t="t" r="r" b="b"/>
              <a:pathLst>
                <a:path w="1835784" h="1067434">
                  <a:moveTo>
                    <a:pt x="0" y="1067108"/>
                  </a:moveTo>
                  <a:lnTo>
                    <a:pt x="1369035" y="0"/>
                  </a:lnTo>
                  <a:lnTo>
                    <a:pt x="1835765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74866" y="5810467"/>
            <a:ext cx="217170" cy="415925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45" name="object 45"/>
          <p:cNvGrpSpPr>
            <a:grpSpLocks noGrp="1" noUngrp="1" noRot="1" noMove="1" noResize="1"/>
          </p:cNvGrpSpPr>
          <p:nvPr/>
        </p:nvGrpSpPr>
        <p:grpSpPr>
          <a:xfrm>
            <a:off x="11056499" y="5692394"/>
            <a:ext cx="380365" cy="668655"/>
            <a:chOff x="11056499" y="5692394"/>
            <a:chExt cx="380365" cy="668655"/>
          </a:xfrm>
        </p:grpSpPr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60309" y="5696204"/>
              <a:ext cx="372745" cy="661035"/>
            </a:xfrm>
            <a:custGeom>
              <a:avLst/>
              <a:gdLst/>
              <a:ahLst/>
              <a:cxnLst/>
              <a:rect l="l" t="t" r="r" b="b"/>
              <a:pathLst>
                <a:path w="372745" h="661035">
                  <a:moveTo>
                    <a:pt x="372437" y="0"/>
                  </a:moveTo>
                  <a:lnTo>
                    <a:pt x="18992" y="0"/>
                  </a:lnTo>
                </a:path>
                <a:path w="372745" h="661035">
                  <a:moveTo>
                    <a:pt x="370439" y="660430"/>
                  </a:moveTo>
                  <a:lnTo>
                    <a:pt x="0" y="66043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57613" y="5698577"/>
              <a:ext cx="76835" cy="659130"/>
            </a:xfrm>
            <a:custGeom>
              <a:avLst/>
              <a:gdLst/>
              <a:ahLst/>
              <a:cxnLst/>
              <a:rect l="l" t="t" r="r" b="b"/>
              <a:pathLst>
                <a:path w="76834" h="659129">
                  <a:moveTo>
                    <a:pt x="0" y="569170"/>
                  </a:moveTo>
                  <a:lnTo>
                    <a:pt x="38404" y="658782"/>
                  </a:lnTo>
                  <a:lnTo>
                    <a:pt x="57706" y="613745"/>
                  </a:lnTo>
                  <a:lnTo>
                    <a:pt x="34805" y="613745"/>
                  </a:lnTo>
                  <a:lnTo>
                    <a:pt x="34803" y="578678"/>
                  </a:lnTo>
                  <a:lnTo>
                    <a:pt x="2401" y="570332"/>
                  </a:lnTo>
                  <a:lnTo>
                    <a:pt x="0" y="569170"/>
                  </a:lnTo>
                  <a:close/>
                </a:path>
                <a:path w="76834" h="659129">
                  <a:moveTo>
                    <a:pt x="34805" y="578678"/>
                  </a:moveTo>
                  <a:lnTo>
                    <a:pt x="34805" y="613745"/>
                  </a:lnTo>
                  <a:lnTo>
                    <a:pt x="42005" y="613745"/>
                  </a:lnTo>
                  <a:lnTo>
                    <a:pt x="42005" y="578772"/>
                  </a:lnTo>
                  <a:lnTo>
                    <a:pt x="38404" y="578772"/>
                  </a:lnTo>
                  <a:lnTo>
                    <a:pt x="36003" y="578735"/>
                  </a:lnTo>
                  <a:lnTo>
                    <a:pt x="34805" y="578678"/>
                  </a:lnTo>
                  <a:close/>
                </a:path>
                <a:path w="76834" h="659129">
                  <a:moveTo>
                    <a:pt x="76809" y="569170"/>
                  </a:moveTo>
                  <a:lnTo>
                    <a:pt x="42005" y="578678"/>
                  </a:lnTo>
                  <a:lnTo>
                    <a:pt x="42005" y="613745"/>
                  </a:lnTo>
                  <a:lnTo>
                    <a:pt x="57706" y="613745"/>
                  </a:lnTo>
                  <a:lnTo>
                    <a:pt x="76809" y="569170"/>
                  </a:lnTo>
                  <a:close/>
                </a:path>
                <a:path w="76834" h="659129">
                  <a:moveTo>
                    <a:pt x="38404" y="80010"/>
                  </a:moveTo>
                  <a:lnTo>
                    <a:pt x="36003" y="80045"/>
                  </a:lnTo>
                  <a:lnTo>
                    <a:pt x="34805" y="80103"/>
                  </a:lnTo>
                  <a:lnTo>
                    <a:pt x="34805" y="578678"/>
                  </a:lnTo>
                  <a:lnTo>
                    <a:pt x="36003" y="578735"/>
                  </a:lnTo>
                  <a:lnTo>
                    <a:pt x="38404" y="578772"/>
                  </a:lnTo>
                  <a:lnTo>
                    <a:pt x="40806" y="578735"/>
                  </a:lnTo>
                  <a:lnTo>
                    <a:pt x="42002" y="578678"/>
                  </a:lnTo>
                  <a:lnTo>
                    <a:pt x="42002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659129">
                  <a:moveTo>
                    <a:pt x="42005" y="578678"/>
                  </a:moveTo>
                  <a:lnTo>
                    <a:pt x="40806" y="578735"/>
                  </a:lnTo>
                  <a:lnTo>
                    <a:pt x="38404" y="578772"/>
                  </a:lnTo>
                  <a:lnTo>
                    <a:pt x="42005" y="578772"/>
                  </a:lnTo>
                  <a:close/>
                </a:path>
                <a:path w="76834" h="659129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659129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659129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659129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74866" y="5156822"/>
            <a:ext cx="217170" cy="415925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49" name="object 49"/>
          <p:cNvGrpSpPr>
            <a:grpSpLocks noGrp="1" noUngrp="1" noRot="1" noMove="1" noResize="1"/>
          </p:cNvGrpSpPr>
          <p:nvPr/>
        </p:nvGrpSpPr>
        <p:grpSpPr>
          <a:xfrm>
            <a:off x="11075492" y="5035991"/>
            <a:ext cx="361315" cy="660400"/>
            <a:chOff x="11075492" y="5035991"/>
            <a:chExt cx="361315" cy="660400"/>
          </a:xfrm>
        </p:grpSpPr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9302" y="5039801"/>
              <a:ext cx="353695" cy="0"/>
            </a:xfrm>
            <a:custGeom>
              <a:avLst/>
              <a:gdLst/>
              <a:ahLst/>
              <a:cxnLst/>
              <a:rect l="l" t="t" r="r" b="b"/>
              <a:pathLst>
                <a:path w="353695">
                  <a:moveTo>
                    <a:pt x="353444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57612" y="5040550"/>
              <a:ext cx="76835" cy="655320"/>
            </a:xfrm>
            <a:custGeom>
              <a:avLst/>
              <a:gdLst/>
              <a:ahLst/>
              <a:cxnLst/>
              <a:rect l="l" t="t" r="r" b="b"/>
              <a:pathLst>
                <a:path w="76834" h="655320">
                  <a:moveTo>
                    <a:pt x="0" y="565675"/>
                  </a:moveTo>
                  <a:lnTo>
                    <a:pt x="38404" y="655286"/>
                  </a:lnTo>
                  <a:lnTo>
                    <a:pt x="57706" y="610250"/>
                  </a:lnTo>
                  <a:lnTo>
                    <a:pt x="34805" y="610250"/>
                  </a:lnTo>
                  <a:lnTo>
                    <a:pt x="34803" y="575182"/>
                  </a:lnTo>
                  <a:lnTo>
                    <a:pt x="2401" y="566837"/>
                  </a:lnTo>
                  <a:lnTo>
                    <a:pt x="0" y="565675"/>
                  </a:lnTo>
                  <a:close/>
                </a:path>
                <a:path w="76834" h="655320">
                  <a:moveTo>
                    <a:pt x="34805" y="575182"/>
                  </a:moveTo>
                  <a:lnTo>
                    <a:pt x="34805" y="610250"/>
                  </a:lnTo>
                  <a:lnTo>
                    <a:pt x="42005" y="610250"/>
                  </a:lnTo>
                  <a:lnTo>
                    <a:pt x="42005" y="575276"/>
                  </a:lnTo>
                  <a:lnTo>
                    <a:pt x="38404" y="575276"/>
                  </a:lnTo>
                  <a:lnTo>
                    <a:pt x="36003" y="575240"/>
                  </a:lnTo>
                  <a:lnTo>
                    <a:pt x="34805" y="575182"/>
                  </a:lnTo>
                  <a:close/>
                </a:path>
                <a:path w="76834" h="655320">
                  <a:moveTo>
                    <a:pt x="76809" y="565675"/>
                  </a:moveTo>
                  <a:lnTo>
                    <a:pt x="42005" y="575182"/>
                  </a:lnTo>
                  <a:lnTo>
                    <a:pt x="42005" y="610250"/>
                  </a:lnTo>
                  <a:lnTo>
                    <a:pt x="57706" y="610250"/>
                  </a:lnTo>
                  <a:lnTo>
                    <a:pt x="76809" y="565675"/>
                  </a:lnTo>
                  <a:close/>
                </a:path>
                <a:path w="76834" h="655320">
                  <a:moveTo>
                    <a:pt x="38404" y="80009"/>
                  </a:moveTo>
                  <a:lnTo>
                    <a:pt x="36003" y="80045"/>
                  </a:lnTo>
                  <a:lnTo>
                    <a:pt x="34805" y="80103"/>
                  </a:lnTo>
                  <a:lnTo>
                    <a:pt x="34805" y="575182"/>
                  </a:lnTo>
                  <a:lnTo>
                    <a:pt x="36003" y="575240"/>
                  </a:lnTo>
                  <a:lnTo>
                    <a:pt x="38404" y="575276"/>
                  </a:lnTo>
                  <a:lnTo>
                    <a:pt x="40806" y="575240"/>
                  </a:lnTo>
                  <a:lnTo>
                    <a:pt x="42002" y="575182"/>
                  </a:lnTo>
                  <a:lnTo>
                    <a:pt x="42002" y="80103"/>
                  </a:lnTo>
                  <a:lnTo>
                    <a:pt x="40806" y="80045"/>
                  </a:lnTo>
                  <a:lnTo>
                    <a:pt x="38404" y="80009"/>
                  </a:lnTo>
                  <a:close/>
                </a:path>
                <a:path w="76834" h="655320">
                  <a:moveTo>
                    <a:pt x="42005" y="575182"/>
                  </a:moveTo>
                  <a:lnTo>
                    <a:pt x="40806" y="575240"/>
                  </a:lnTo>
                  <a:lnTo>
                    <a:pt x="38404" y="575276"/>
                  </a:lnTo>
                  <a:lnTo>
                    <a:pt x="42005" y="575276"/>
                  </a:lnTo>
                  <a:close/>
                </a:path>
                <a:path w="76834" h="655320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655320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655320">
                  <a:moveTo>
                    <a:pt x="42005" y="80009"/>
                  </a:moveTo>
                  <a:lnTo>
                    <a:pt x="38404" y="80009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655320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5" y="80009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74868" y="4483610"/>
            <a:ext cx="217170" cy="423545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53" name="object 53"/>
          <p:cNvGrpSpPr>
            <a:grpSpLocks noGrp="1" noUngrp="1" noRot="1" noMove="1" noResize="1"/>
          </p:cNvGrpSpPr>
          <p:nvPr/>
        </p:nvGrpSpPr>
        <p:grpSpPr>
          <a:xfrm>
            <a:off x="11079302" y="4370587"/>
            <a:ext cx="353695" cy="670560"/>
            <a:chOff x="11079302" y="4370587"/>
            <a:chExt cx="353695" cy="670560"/>
          </a:xfrm>
        </p:grpSpPr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9302" y="4374186"/>
              <a:ext cx="353695" cy="0"/>
            </a:xfrm>
            <a:custGeom>
              <a:avLst/>
              <a:gdLst/>
              <a:ahLst/>
              <a:cxnLst/>
              <a:rect l="l" t="t" r="r" b="b"/>
              <a:pathLst>
                <a:path w="353695">
                  <a:moveTo>
                    <a:pt x="353444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57612" y="4370997"/>
              <a:ext cx="76835" cy="669925"/>
            </a:xfrm>
            <a:custGeom>
              <a:avLst/>
              <a:gdLst/>
              <a:ahLst/>
              <a:cxnLst/>
              <a:rect l="l" t="t" r="r" b="b"/>
              <a:pathLst>
                <a:path w="76834" h="669925">
                  <a:moveTo>
                    <a:pt x="0" y="580171"/>
                  </a:moveTo>
                  <a:lnTo>
                    <a:pt x="38404" y="669782"/>
                  </a:lnTo>
                  <a:lnTo>
                    <a:pt x="57705" y="624747"/>
                  </a:lnTo>
                  <a:lnTo>
                    <a:pt x="34805" y="624747"/>
                  </a:lnTo>
                  <a:lnTo>
                    <a:pt x="34803" y="589679"/>
                  </a:lnTo>
                  <a:lnTo>
                    <a:pt x="2401" y="581334"/>
                  </a:lnTo>
                  <a:lnTo>
                    <a:pt x="0" y="580171"/>
                  </a:lnTo>
                  <a:close/>
                </a:path>
                <a:path w="76834" h="669925">
                  <a:moveTo>
                    <a:pt x="34805" y="589679"/>
                  </a:moveTo>
                  <a:lnTo>
                    <a:pt x="34805" y="624747"/>
                  </a:lnTo>
                  <a:lnTo>
                    <a:pt x="42005" y="624747"/>
                  </a:lnTo>
                  <a:lnTo>
                    <a:pt x="42005" y="589772"/>
                  </a:lnTo>
                  <a:lnTo>
                    <a:pt x="38404" y="589772"/>
                  </a:lnTo>
                  <a:lnTo>
                    <a:pt x="36003" y="589737"/>
                  </a:lnTo>
                  <a:lnTo>
                    <a:pt x="34805" y="589679"/>
                  </a:lnTo>
                  <a:close/>
                </a:path>
                <a:path w="76834" h="669925">
                  <a:moveTo>
                    <a:pt x="76809" y="580171"/>
                  </a:moveTo>
                  <a:lnTo>
                    <a:pt x="42005" y="589679"/>
                  </a:lnTo>
                  <a:lnTo>
                    <a:pt x="42005" y="624747"/>
                  </a:lnTo>
                  <a:lnTo>
                    <a:pt x="57705" y="624747"/>
                  </a:lnTo>
                  <a:lnTo>
                    <a:pt x="76809" y="580171"/>
                  </a:lnTo>
                  <a:close/>
                </a:path>
                <a:path w="76834" h="669925">
                  <a:moveTo>
                    <a:pt x="38404" y="80010"/>
                  </a:moveTo>
                  <a:lnTo>
                    <a:pt x="36003" y="80045"/>
                  </a:lnTo>
                  <a:lnTo>
                    <a:pt x="34805" y="80103"/>
                  </a:lnTo>
                  <a:lnTo>
                    <a:pt x="34805" y="589679"/>
                  </a:lnTo>
                  <a:lnTo>
                    <a:pt x="36003" y="589737"/>
                  </a:lnTo>
                  <a:lnTo>
                    <a:pt x="38404" y="589772"/>
                  </a:lnTo>
                  <a:lnTo>
                    <a:pt x="40806" y="589737"/>
                  </a:lnTo>
                  <a:lnTo>
                    <a:pt x="42002" y="589679"/>
                  </a:lnTo>
                  <a:lnTo>
                    <a:pt x="42002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669925">
                  <a:moveTo>
                    <a:pt x="42005" y="589679"/>
                  </a:moveTo>
                  <a:lnTo>
                    <a:pt x="40806" y="589737"/>
                  </a:lnTo>
                  <a:lnTo>
                    <a:pt x="38404" y="589772"/>
                  </a:lnTo>
                  <a:lnTo>
                    <a:pt x="42005" y="589772"/>
                  </a:lnTo>
                  <a:close/>
                </a:path>
                <a:path w="76834" h="669925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669925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669925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669925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6" name="object 56"/>
          <p:cNvGrpSpPr>
            <a:grpSpLocks noGrp="1" noUngrp="1" noRot="1" noMove="1" noResize="1"/>
          </p:cNvGrpSpPr>
          <p:nvPr/>
        </p:nvGrpSpPr>
        <p:grpSpPr>
          <a:xfrm>
            <a:off x="11555230" y="1173428"/>
            <a:ext cx="2754630" cy="3072765"/>
            <a:chOff x="11555230" y="1173428"/>
            <a:chExt cx="2754630" cy="3072765"/>
          </a:xfrm>
        </p:grpSpPr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58830" y="3216099"/>
              <a:ext cx="2747010" cy="1026160"/>
            </a:xfrm>
            <a:custGeom>
              <a:avLst/>
              <a:gdLst/>
              <a:ahLst/>
              <a:cxnLst/>
              <a:rect l="l" t="t" r="r" b="b"/>
              <a:pathLst>
                <a:path w="2747009" h="1026160">
                  <a:moveTo>
                    <a:pt x="1418654" y="975556"/>
                  </a:moveTo>
                  <a:lnTo>
                    <a:pt x="2746950" y="210604"/>
                  </a:lnTo>
                </a:path>
                <a:path w="2747009" h="1026160">
                  <a:moveTo>
                    <a:pt x="1837771" y="1026064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98240" y="1179777"/>
              <a:ext cx="1495425" cy="2532380"/>
            </a:xfrm>
            <a:custGeom>
              <a:avLst/>
              <a:gdLst/>
              <a:ahLst/>
              <a:cxnLst/>
              <a:rect l="l" t="t" r="r" b="b"/>
              <a:pathLst>
                <a:path w="1495425" h="2532379">
                  <a:moveTo>
                    <a:pt x="301442" y="0"/>
                  </a:moveTo>
                  <a:lnTo>
                    <a:pt x="0" y="170841"/>
                  </a:lnTo>
                  <a:lnTo>
                    <a:pt x="26239" y="1174161"/>
                  </a:lnTo>
                  <a:lnTo>
                    <a:pt x="31943" y="1544497"/>
                  </a:lnTo>
                  <a:lnTo>
                    <a:pt x="1206313" y="2532383"/>
                  </a:lnTo>
                  <a:lnTo>
                    <a:pt x="1494932" y="2361380"/>
                  </a:lnTo>
                  <a:lnTo>
                    <a:pt x="1492573" y="1963126"/>
                  </a:lnTo>
                  <a:lnTo>
                    <a:pt x="1167918" y="405331"/>
                  </a:lnTo>
                  <a:lnTo>
                    <a:pt x="301442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98240" y="1179777"/>
              <a:ext cx="1495425" cy="2532380"/>
            </a:xfrm>
            <a:custGeom>
              <a:avLst/>
              <a:gdLst/>
              <a:ahLst/>
              <a:cxnLst/>
              <a:rect l="l" t="t" r="r" b="b"/>
              <a:pathLst>
                <a:path w="1495425" h="2532379">
                  <a:moveTo>
                    <a:pt x="26239" y="1174161"/>
                  </a:moveTo>
                  <a:lnTo>
                    <a:pt x="0" y="170841"/>
                  </a:lnTo>
                  <a:lnTo>
                    <a:pt x="301442" y="0"/>
                  </a:lnTo>
                  <a:lnTo>
                    <a:pt x="1167918" y="405331"/>
                  </a:lnTo>
                  <a:lnTo>
                    <a:pt x="1492573" y="1963126"/>
                  </a:lnTo>
                  <a:lnTo>
                    <a:pt x="1494932" y="2361380"/>
                  </a:lnTo>
                  <a:lnTo>
                    <a:pt x="1206313" y="2532383"/>
                  </a:lnTo>
                  <a:lnTo>
                    <a:pt x="31943" y="1544497"/>
                  </a:lnTo>
                  <a:lnTo>
                    <a:pt x="26239" y="1174161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36660" y="1349441"/>
              <a:ext cx="1466850" cy="2355215"/>
            </a:xfrm>
            <a:custGeom>
              <a:avLst/>
              <a:gdLst/>
              <a:ahLst/>
              <a:cxnLst/>
              <a:rect l="l" t="t" r="r" b="b"/>
              <a:pathLst>
                <a:path w="1466850" h="2355215">
                  <a:moveTo>
                    <a:pt x="264544" y="0"/>
                  </a:moveTo>
                  <a:lnTo>
                    <a:pt x="0" y="1178608"/>
                  </a:lnTo>
                  <a:lnTo>
                    <a:pt x="5702" y="1548942"/>
                  </a:lnTo>
                  <a:lnTo>
                    <a:pt x="1463363" y="2355166"/>
                  </a:lnTo>
                  <a:lnTo>
                    <a:pt x="1466336" y="1967572"/>
                  </a:lnTo>
                  <a:lnTo>
                    <a:pt x="1141677" y="409780"/>
                  </a:lnTo>
                  <a:lnTo>
                    <a:pt x="26454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36660" y="1349441"/>
              <a:ext cx="1466850" cy="2355215"/>
            </a:xfrm>
            <a:custGeom>
              <a:avLst/>
              <a:gdLst/>
              <a:ahLst/>
              <a:cxnLst/>
              <a:rect l="l" t="t" r="r" b="b"/>
              <a:pathLst>
                <a:path w="1466850" h="2355215">
                  <a:moveTo>
                    <a:pt x="0" y="1178608"/>
                  </a:moveTo>
                  <a:lnTo>
                    <a:pt x="264544" y="0"/>
                  </a:lnTo>
                  <a:lnTo>
                    <a:pt x="1141677" y="409780"/>
                  </a:lnTo>
                  <a:lnTo>
                    <a:pt x="1466336" y="1967572"/>
                  </a:lnTo>
                  <a:lnTo>
                    <a:pt x="1463363" y="2355166"/>
                  </a:lnTo>
                  <a:lnTo>
                    <a:pt x="5702" y="1548942"/>
                  </a:lnTo>
                  <a:lnTo>
                    <a:pt x="0" y="1178608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880128" y="1698551"/>
              <a:ext cx="1537698" cy="2393478"/>
            </a:xfrm>
            <a:prstGeom prst="rect">
              <a:avLst/>
            </a:prstGeom>
          </p:spPr>
        </p:pic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80128" y="1698551"/>
              <a:ext cx="1537970" cy="2393950"/>
            </a:xfrm>
            <a:custGeom>
              <a:avLst/>
              <a:gdLst/>
              <a:ahLst/>
              <a:cxnLst/>
              <a:rect l="l" t="t" r="r" b="b"/>
              <a:pathLst>
                <a:path w="1537969" h="2393950">
                  <a:moveTo>
                    <a:pt x="1533735" y="1439910"/>
                  </a:moveTo>
                  <a:lnTo>
                    <a:pt x="1533981" y="1490335"/>
                  </a:lnTo>
                  <a:lnTo>
                    <a:pt x="1534225" y="1540762"/>
                  </a:lnTo>
                  <a:lnTo>
                    <a:pt x="1534470" y="1591193"/>
                  </a:lnTo>
                  <a:lnTo>
                    <a:pt x="1534714" y="1641631"/>
                  </a:lnTo>
                  <a:lnTo>
                    <a:pt x="1534960" y="1692076"/>
                  </a:lnTo>
                  <a:lnTo>
                    <a:pt x="1535207" y="1742531"/>
                  </a:lnTo>
                  <a:lnTo>
                    <a:pt x="1535458" y="1792998"/>
                  </a:lnTo>
                  <a:lnTo>
                    <a:pt x="1535711" y="1843478"/>
                  </a:lnTo>
                  <a:lnTo>
                    <a:pt x="1537698" y="2235373"/>
                  </a:lnTo>
                  <a:lnTo>
                    <a:pt x="1266456" y="2393478"/>
                  </a:lnTo>
                  <a:lnTo>
                    <a:pt x="73603" y="1427512"/>
                  </a:lnTo>
                  <a:lnTo>
                    <a:pt x="73603" y="1379711"/>
                  </a:lnTo>
                  <a:lnTo>
                    <a:pt x="73603" y="1331887"/>
                  </a:lnTo>
                  <a:lnTo>
                    <a:pt x="73603" y="663264"/>
                  </a:lnTo>
                  <a:lnTo>
                    <a:pt x="70727" y="601150"/>
                  </a:lnTo>
                  <a:lnTo>
                    <a:pt x="63085" y="545874"/>
                  </a:lnTo>
                  <a:lnTo>
                    <a:pt x="52157" y="496712"/>
                  </a:lnTo>
                  <a:lnTo>
                    <a:pt x="39422" y="452944"/>
                  </a:lnTo>
                  <a:lnTo>
                    <a:pt x="26359" y="413845"/>
                  </a:lnTo>
                  <a:lnTo>
                    <a:pt x="14449" y="378694"/>
                  </a:lnTo>
                  <a:lnTo>
                    <a:pt x="5169" y="346769"/>
                  </a:lnTo>
                  <a:lnTo>
                    <a:pt x="0" y="317346"/>
                  </a:lnTo>
                  <a:lnTo>
                    <a:pt x="420" y="289703"/>
                  </a:lnTo>
                  <a:lnTo>
                    <a:pt x="7910" y="263117"/>
                  </a:lnTo>
                  <a:lnTo>
                    <a:pt x="50015" y="210230"/>
                  </a:lnTo>
                  <a:lnTo>
                    <a:pt x="112549" y="172995"/>
                  </a:lnTo>
                  <a:lnTo>
                    <a:pt x="165917" y="143591"/>
                  </a:lnTo>
                  <a:lnTo>
                    <a:pt x="223407" y="112427"/>
                  </a:lnTo>
                  <a:lnTo>
                    <a:pt x="277063" y="83578"/>
                  </a:lnTo>
                  <a:lnTo>
                    <a:pt x="318925" y="61116"/>
                  </a:lnTo>
                  <a:lnTo>
                    <a:pt x="341036" y="49115"/>
                  </a:lnTo>
                  <a:lnTo>
                    <a:pt x="382160" y="29047"/>
                  </a:lnTo>
                  <a:lnTo>
                    <a:pt x="425555" y="14071"/>
                  </a:lnTo>
                  <a:lnTo>
                    <a:pt x="471094" y="4338"/>
                  </a:lnTo>
                  <a:lnTo>
                    <a:pt x="518650" y="0"/>
                  </a:lnTo>
                  <a:lnTo>
                    <a:pt x="568099" y="1206"/>
                  </a:lnTo>
                  <a:lnTo>
                    <a:pt x="619312" y="8109"/>
                  </a:lnTo>
                  <a:lnTo>
                    <a:pt x="672165" y="20860"/>
                  </a:lnTo>
                  <a:lnTo>
                    <a:pt x="726530" y="39610"/>
                  </a:lnTo>
                  <a:lnTo>
                    <a:pt x="782281" y="64509"/>
                  </a:lnTo>
                  <a:lnTo>
                    <a:pt x="822248" y="85830"/>
                  </a:lnTo>
                  <a:lnTo>
                    <a:pt x="861789" y="109820"/>
                  </a:lnTo>
                  <a:lnTo>
                    <a:pt x="900839" y="136372"/>
                  </a:lnTo>
                  <a:lnTo>
                    <a:pt x="939331" y="165379"/>
                  </a:lnTo>
                  <a:lnTo>
                    <a:pt x="977200" y="196733"/>
                  </a:lnTo>
                  <a:lnTo>
                    <a:pt x="1014379" y="230328"/>
                  </a:lnTo>
                  <a:lnTo>
                    <a:pt x="1050802" y="266057"/>
                  </a:lnTo>
                  <a:lnTo>
                    <a:pt x="1086403" y="303812"/>
                  </a:lnTo>
                  <a:lnTo>
                    <a:pt x="1121116" y="343487"/>
                  </a:lnTo>
                  <a:lnTo>
                    <a:pt x="1154875" y="384974"/>
                  </a:lnTo>
                  <a:lnTo>
                    <a:pt x="1187613" y="428167"/>
                  </a:lnTo>
                  <a:lnTo>
                    <a:pt x="1219265" y="472958"/>
                  </a:lnTo>
                  <a:lnTo>
                    <a:pt x="1249765" y="519241"/>
                  </a:lnTo>
                  <a:lnTo>
                    <a:pt x="1279046" y="566908"/>
                  </a:lnTo>
                  <a:lnTo>
                    <a:pt x="1307042" y="615853"/>
                  </a:lnTo>
                  <a:lnTo>
                    <a:pt x="1330888" y="660505"/>
                  </a:lnTo>
                  <a:lnTo>
                    <a:pt x="1353633" y="706012"/>
                  </a:lnTo>
                  <a:lnTo>
                    <a:pt x="1375235" y="752297"/>
                  </a:lnTo>
                  <a:lnTo>
                    <a:pt x="1395651" y="799284"/>
                  </a:lnTo>
                  <a:lnTo>
                    <a:pt x="1414840" y="846898"/>
                  </a:lnTo>
                  <a:lnTo>
                    <a:pt x="1432759" y="895064"/>
                  </a:lnTo>
                  <a:lnTo>
                    <a:pt x="1449366" y="943705"/>
                  </a:lnTo>
                  <a:lnTo>
                    <a:pt x="1464619" y="992746"/>
                  </a:lnTo>
                  <a:lnTo>
                    <a:pt x="1478476" y="1042112"/>
                  </a:lnTo>
                  <a:lnTo>
                    <a:pt x="1490895" y="1091726"/>
                  </a:lnTo>
                  <a:lnTo>
                    <a:pt x="1501834" y="1141513"/>
                  </a:lnTo>
                  <a:lnTo>
                    <a:pt x="1511250" y="1191397"/>
                  </a:lnTo>
                  <a:lnTo>
                    <a:pt x="1519102" y="1241303"/>
                  </a:lnTo>
                  <a:lnTo>
                    <a:pt x="1525347" y="1291155"/>
                  </a:lnTo>
                  <a:lnTo>
                    <a:pt x="1529944" y="1340877"/>
                  </a:lnTo>
                  <a:lnTo>
                    <a:pt x="1532849" y="1390394"/>
                  </a:lnTo>
                  <a:lnTo>
                    <a:pt x="1534022" y="1439629"/>
                  </a:lnTo>
                  <a:lnTo>
                    <a:pt x="1534026" y="1439814"/>
                  </a:lnTo>
                  <a:lnTo>
                    <a:pt x="1533735" y="143991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83685" y="1847616"/>
              <a:ext cx="1464310" cy="2247900"/>
            </a:xfrm>
            <a:custGeom>
              <a:avLst/>
              <a:gdLst/>
              <a:ahLst/>
              <a:cxnLst/>
              <a:rect l="l" t="t" r="r" b="b"/>
              <a:pathLst>
                <a:path w="1464309" h="2247900">
                  <a:moveTo>
                    <a:pt x="452137" y="0"/>
                  </a:moveTo>
                  <a:lnTo>
                    <a:pt x="405663" y="3359"/>
                  </a:lnTo>
                  <a:lnTo>
                    <a:pt x="361071" y="11828"/>
                  </a:lnTo>
                  <a:lnTo>
                    <a:pt x="318475" y="25268"/>
                  </a:lnTo>
                  <a:lnTo>
                    <a:pt x="277991" y="43540"/>
                  </a:lnTo>
                  <a:lnTo>
                    <a:pt x="239735" y="66508"/>
                  </a:lnTo>
                  <a:lnTo>
                    <a:pt x="203821" y="94032"/>
                  </a:lnTo>
                  <a:lnTo>
                    <a:pt x="175554" y="120603"/>
                  </a:lnTo>
                  <a:lnTo>
                    <a:pt x="149097" y="150293"/>
                  </a:lnTo>
                  <a:lnTo>
                    <a:pt x="124529" y="183034"/>
                  </a:lnTo>
                  <a:lnTo>
                    <a:pt x="101928" y="218758"/>
                  </a:lnTo>
                  <a:lnTo>
                    <a:pt x="81373" y="257399"/>
                  </a:lnTo>
                  <a:lnTo>
                    <a:pt x="62942" y="298889"/>
                  </a:lnTo>
                  <a:lnTo>
                    <a:pt x="46714" y="343161"/>
                  </a:lnTo>
                  <a:lnTo>
                    <a:pt x="32767" y="390147"/>
                  </a:lnTo>
                  <a:lnTo>
                    <a:pt x="21180" y="439780"/>
                  </a:lnTo>
                  <a:lnTo>
                    <a:pt x="12031" y="491993"/>
                  </a:lnTo>
                  <a:lnTo>
                    <a:pt x="5399" y="546719"/>
                  </a:lnTo>
                  <a:lnTo>
                    <a:pt x="1363" y="603889"/>
                  </a:lnTo>
                  <a:lnTo>
                    <a:pt x="0" y="663436"/>
                  </a:lnTo>
                  <a:lnTo>
                    <a:pt x="0" y="1427684"/>
                  </a:lnTo>
                  <a:lnTo>
                    <a:pt x="1464094" y="2247760"/>
                  </a:lnTo>
                  <a:lnTo>
                    <a:pt x="1460127" y="1440086"/>
                  </a:lnTo>
                  <a:lnTo>
                    <a:pt x="1460422" y="1439986"/>
                  </a:lnTo>
                  <a:lnTo>
                    <a:pt x="1459245" y="1390566"/>
                  </a:lnTo>
                  <a:lnTo>
                    <a:pt x="1456340" y="1341049"/>
                  </a:lnTo>
                  <a:lnTo>
                    <a:pt x="1451743" y="1291327"/>
                  </a:lnTo>
                  <a:lnTo>
                    <a:pt x="1445498" y="1241475"/>
                  </a:lnTo>
                  <a:lnTo>
                    <a:pt x="1437646" y="1191569"/>
                  </a:lnTo>
                  <a:lnTo>
                    <a:pt x="1428229" y="1141685"/>
                  </a:lnTo>
                  <a:lnTo>
                    <a:pt x="1417291" y="1091898"/>
                  </a:lnTo>
                  <a:lnTo>
                    <a:pt x="1404872" y="1042284"/>
                  </a:lnTo>
                  <a:lnTo>
                    <a:pt x="1391014" y="992918"/>
                  </a:lnTo>
                  <a:lnTo>
                    <a:pt x="1375761" y="943877"/>
                  </a:lnTo>
                  <a:lnTo>
                    <a:pt x="1359154" y="895236"/>
                  </a:lnTo>
                  <a:lnTo>
                    <a:pt x="1341235" y="847070"/>
                  </a:lnTo>
                  <a:lnTo>
                    <a:pt x="1322047" y="799456"/>
                  </a:lnTo>
                  <a:lnTo>
                    <a:pt x="1301631" y="752469"/>
                  </a:lnTo>
                  <a:lnTo>
                    <a:pt x="1280029" y="706184"/>
                  </a:lnTo>
                  <a:lnTo>
                    <a:pt x="1257285" y="660677"/>
                  </a:lnTo>
                  <a:lnTo>
                    <a:pt x="1233439" y="616025"/>
                  </a:lnTo>
                  <a:lnTo>
                    <a:pt x="1205442" y="567081"/>
                  </a:lnTo>
                  <a:lnTo>
                    <a:pt x="1176161" y="519415"/>
                  </a:lnTo>
                  <a:lnTo>
                    <a:pt x="1145662" y="473133"/>
                  </a:lnTo>
                  <a:lnTo>
                    <a:pt x="1114010" y="428342"/>
                  </a:lnTo>
                  <a:lnTo>
                    <a:pt x="1081271" y="385150"/>
                  </a:lnTo>
                  <a:lnTo>
                    <a:pt x="1047512" y="343663"/>
                  </a:lnTo>
                  <a:lnTo>
                    <a:pt x="1012799" y="303988"/>
                  </a:lnTo>
                  <a:lnTo>
                    <a:pt x="977198" y="266233"/>
                  </a:lnTo>
                  <a:lnTo>
                    <a:pt x="940775" y="230505"/>
                  </a:lnTo>
                  <a:lnTo>
                    <a:pt x="903596" y="196909"/>
                  </a:lnTo>
                  <a:lnTo>
                    <a:pt x="865728" y="165555"/>
                  </a:lnTo>
                  <a:lnTo>
                    <a:pt x="827235" y="136547"/>
                  </a:lnTo>
                  <a:lnTo>
                    <a:pt x="788185" y="109995"/>
                  </a:lnTo>
                  <a:lnTo>
                    <a:pt x="748644" y="86004"/>
                  </a:lnTo>
                  <a:lnTo>
                    <a:pt x="708677" y="64681"/>
                  </a:lnTo>
                  <a:lnTo>
                    <a:pt x="654531" y="40420"/>
                  </a:lnTo>
                  <a:lnTo>
                    <a:pt x="601688" y="21960"/>
                  </a:lnTo>
                  <a:lnTo>
                    <a:pt x="550264" y="9162"/>
                  </a:lnTo>
                  <a:lnTo>
                    <a:pt x="500375" y="1888"/>
                  </a:lnTo>
                  <a:lnTo>
                    <a:pt x="452137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83685" y="1584687"/>
              <a:ext cx="2407920" cy="2510790"/>
            </a:xfrm>
            <a:custGeom>
              <a:avLst/>
              <a:gdLst/>
              <a:ahLst/>
              <a:cxnLst/>
              <a:rect l="l" t="t" r="r" b="b"/>
              <a:pathLst>
                <a:path w="2407919" h="2510790">
                  <a:moveTo>
                    <a:pt x="1460127" y="1703015"/>
                  </a:moveTo>
                  <a:lnTo>
                    <a:pt x="1460375" y="1753438"/>
                  </a:lnTo>
                  <a:lnTo>
                    <a:pt x="1460623" y="1803864"/>
                  </a:lnTo>
                  <a:lnTo>
                    <a:pt x="1460871" y="1854294"/>
                  </a:lnTo>
                  <a:lnTo>
                    <a:pt x="1461118" y="1904731"/>
                  </a:lnTo>
                  <a:lnTo>
                    <a:pt x="1461366" y="1955176"/>
                  </a:lnTo>
                  <a:lnTo>
                    <a:pt x="1461613" y="2005631"/>
                  </a:lnTo>
                  <a:lnTo>
                    <a:pt x="1461860" y="2056098"/>
                  </a:lnTo>
                  <a:lnTo>
                    <a:pt x="1462107" y="2106579"/>
                  </a:lnTo>
                  <a:lnTo>
                    <a:pt x="1462356" y="2157027"/>
                  </a:lnTo>
                  <a:lnTo>
                    <a:pt x="1462604" y="2207514"/>
                  </a:lnTo>
                  <a:lnTo>
                    <a:pt x="1462852" y="2258032"/>
                  </a:lnTo>
                  <a:lnTo>
                    <a:pt x="1463100" y="2308568"/>
                  </a:lnTo>
                  <a:lnTo>
                    <a:pt x="1463349" y="2359113"/>
                  </a:lnTo>
                  <a:lnTo>
                    <a:pt x="1463597" y="2409655"/>
                  </a:lnTo>
                  <a:lnTo>
                    <a:pt x="1463845" y="2460184"/>
                  </a:lnTo>
                  <a:lnTo>
                    <a:pt x="1464094" y="2510689"/>
                  </a:lnTo>
                  <a:lnTo>
                    <a:pt x="1419125" y="2485514"/>
                  </a:lnTo>
                  <a:lnTo>
                    <a:pt x="1374255" y="2460389"/>
                  </a:lnTo>
                  <a:lnTo>
                    <a:pt x="1329482" y="2435317"/>
                  </a:lnTo>
                  <a:lnTo>
                    <a:pt x="1284805" y="2410296"/>
                  </a:lnTo>
                  <a:lnTo>
                    <a:pt x="1240225" y="2385328"/>
                  </a:lnTo>
                  <a:lnTo>
                    <a:pt x="1195742" y="2360412"/>
                  </a:lnTo>
                  <a:lnTo>
                    <a:pt x="1151355" y="2335548"/>
                  </a:lnTo>
                  <a:lnTo>
                    <a:pt x="1107064" y="2310736"/>
                  </a:lnTo>
                  <a:lnTo>
                    <a:pt x="1062868" y="2285978"/>
                  </a:lnTo>
                  <a:lnTo>
                    <a:pt x="1018768" y="2261272"/>
                  </a:lnTo>
                  <a:lnTo>
                    <a:pt x="974763" y="2236620"/>
                  </a:lnTo>
                  <a:lnTo>
                    <a:pt x="930853" y="2212021"/>
                  </a:lnTo>
                  <a:lnTo>
                    <a:pt x="887038" y="2187475"/>
                  </a:lnTo>
                  <a:lnTo>
                    <a:pt x="843316" y="2162983"/>
                  </a:lnTo>
                  <a:lnTo>
                    <a:pt x="799689" y="2138545"/>
                  </a:lnTo>
                  <a:lnTo>
                    <a:pt x="756156" y="2114161"/>
                  </a:lnTo>
                  <a:lnTo>
                    <a:pt x="712716" y="2089831"/>
                  </a:lnTo>
                  <a:lnTo>
                    <a:pt x="667437" y="2064473"/>
                  </a:lnTo>
                  <a:lnTo>
                    <a:pt x="622257" y="2039169"/>
                  </a:lnTo>
                  <a:lnTo>
                    <a:pt x="577175" y="2013919"/>
                  </a:lnTo>
                  <a:lnTo>
                    <a:pt x="532192" y="1988724"/>
                  </a:lnTo>
                  <a:lnTo>
                    <a:pt x="487306" y="1963583"/>
                  </a:lnTo>
                  <a:lnTo>
                    <a:pt x="442518" y="1938496"/>
                  </a:lnTo>
                  <a:lnTo>
                    <a:pt x="397827" y="1913464"/>
                  </a:lnTo>
                  <a:lnTo>
                    <a:pt x="353235" y="1888486"/>
                  </a:lnTo>
                  <a:lnTo>
                    <a:pt x="308740" y="1863563"/>
                  </a:lnTo>
                  <a:lnTo>
                    <a:pt x="264343" y="1838694"/>
                  </a:lnTo>
                  <a:lnTo>
                    <a:pt x="220042" y="1813878"/>
                  </a:lnTo>
                  <a:lnTo>
                    <a:pt x="175840" y="1789117"/>
                  </a:lnTo>
                  <a:lnTo>
                    <a:pt x="131734" y="1764410"/>
                  </a:lnTo>
                  <a:lnTo>
                    <a:pt x="87726" y="1739757"/>
                  </a:lnTo>
                  <a:lnTo>
                    <a:pt x="43814" y="1715158"/>
                  </a:lnTo>
                  <a:lnTo>
                    <a:pt x="0" y="1690613"/>
                  </a:lnTo>
                  <a:lnTo>
                    <a:pt x="0" y="1642812"/>
                  </a:lnTo>
                  <a:lnTo>
                    <a:pt x="0" y="1594988"/>
                  </a:lnTo>
                  <a:lnTo>
                    <a:pt x="0" y="926365"/>
                  </a:lnTo>
                  <a:lnTo>
                    <a:pt x="1363" y="866818"/>
                  </a:lnTo>
                  <a:lnTo>
                    <a:pt x="5399" y="809648"/>
                  </a:lnTo>
                  <a:lnTo>
                    <a:pt x="12031" y="754922"/>
                  </a:lnTo>
                  <a:lnTo>
                    <a:pt x="21180" y="702709"/>
                  </a:lnTo>
                  <a:lnTo>
                    <a:pt x="32767" y="653076"/>
                  </a:lnTo>
                  <a:lnTo>
                    <a:pt x="46714" y="606090"/>
                  </a:lnTo>
                  <a:lnTo>
                    <a:pt x="62942" y="561818"/>
                  </a:lnTo>
                  <a:lnTo>
                    <a:pt x="81373" y="520328"/>
                  </a:lnTo>
                  <a:lnTo>
                    <a:pt x="101928" y="481687"/>
                  </a:lnTo>
                  <a:lnTo>
                    <a:pt x="124529" y="445963"/>
                  </a:lnTo>
                  <a:lnTo>
                    <a:pt x="149097" y="413222"/>
                  </a:lnTo>
                  <a:lnTo>
                    <a:pt x="175554" y="383532"/>
                  </a:lnTo>
                  <a:lnTo>
                    <a:pt x="203821" y="356961"/>
                  </a:lnTo>
                  <a:lnTo>
                    <a:pt x="239735" y="329437"/>
                  </a:lnTo>
                  <a:lnTo>
                    <a:pt x="277991" y="306469"/>
                  </a:lnTo>
                  <a:lnTo>
                    <a:pt x="318475" y="288197"/>
                  </a:lnTo>
                  <a:lnTo>
                    <a:pt x="361071" y="274757"/>
                  </a:lnTo>
                  <a:lnTo>
                    <a:pt x="405663" y="266288"/>
                  </a:lnTo>
                  <a:lnTo>
                    <a:pt x="452137" y="262929"/>
                  </a:lnTo>
                  <a:lnTo>
                    <a:pt x="500375" y="264817"/>
                  </a:lnTo>
                  <a:lnTo>
                    <a:pt x="550264" y="272091"/>
                  </a:lnTo>
                  <a:lnTo>
                    <a:pt x="601688" y="284889"/>
                  </a:lnTo>
                  <a:lnTo>
                    <a:pt x="654531" y="303349"/>
                  </a:lnTo>
                  <a:lnTo>
                    <a:pt x="708677" y="327610"/>
                  </a:lnTo>
                  <a:lnTo>
                    <a:pt x="748644" y="348933"/>
                  </a:lnTo>
                  <a:lnTo>
                    <a:pt x="788185" y="372924"/>
                  </a:lnTo>
                  <a:lnTo>
                    <a:pt x="827235" y="399476"/>
                  </a:lnTo>
                  <a:lnTo>
                    <a:pt x="865728" y="428484"/>
                  </a:lnTo>
                  <a:lnTo>
                    <a:pt x="903596" y="459838"/>
                  </a:lnTo>
                  <a:lnTo>
                    <a:pt x="940775" y="493434"/>
                  </a:lnTo>
                  <a:lnTo>
                    <a:pt x="977198" y="529162"/>
                  </a:lnTo>
                  <a:lnTo>
                    <a:pt x="1012799" y="566917"/>
                  </a:lnTo>
                  <a:lnTo>
                    <a:pt x="1047512" y="606592"/>
                  </a:lnTo>
                  <a:lnTo>
                    <a:pt x="1081271" y="648079"/>
                  </a:lnTo>
                  <a:lnTo>
                    <a:pt x="1114010" y="691271"/>
                  </a:lnTo>
                  <a:lnTo>
                    <a:pt x="1145662" y="736062"/>
                  </a:lnTo>
                  <a:lnTo>
                    <a:pt x="1176161" y="782344"/>
                  </a:lnTo>
                  <a:lnTo>
                    <a:pt x="1205442" y="830010"/>
                  </a:lnTo>
                  <a:lnTo>
                    <a:pt x="1233439" y="878954"/>
                  </a:lnTo>
                  <a:lnTo>
                    <a:pt x="1257285" y="923606"/>
                  </a:lnTo>
                  <a:lnTo>
                    <a:pt x="1280029" y="969113"/>
                  </a:lnTo>
                  <a:lnTo>
                    <a:pt x="1301631" y="1015398"/>
                  </a:lnTo>
                  <a:lnTo>
                    <a:pt x="1322047" y="1062385"/>
                  </a:lnTo>
                  <a:lnTo>
                    <a:pt x="1341235" y="1109999"/>
                  </a:lnTo>
                  <a:lnTo>
                    <a:pt x="1359154" y="1158165"/>
                  </a:lnTo>
                  <a:lnTo>
                    <a:pt x="1375761" y="1206806"/>
                  </a:lnTo>
                  <a:lnTo>
                    <a:pt x="1391014" y="1255847"/>
                  </a:lnTo>
                  <a:lnTo>
                    <a:pt x="1404872" y="1305213"/>
                  </a:lnTo>
                  <a:lnTo>
                    <a:pt x="1417291" y="1354827"/>
                  </a:lnTo>
                  <a:lnTo>
                    <a:pt x="1428229" y="1404614"/>
                  </a:lnTo>
                  <a:lnTo>
                    <a:pt x="1437646" y="1454498"/>
                  </a:lnTo>
                  <a:lnTo>
                    <a:pt x="1445498" y="1504404"/>
                  </a:lnTo>
                  <a:lnTo>
                    <a:pt x="1451743" y="1554256"/>
                  </a:lnTo>
                  <a:lnTo>
                    <a:pt x="1456340" y="1603978"/>
                  </a:lnTo>
                  <a:lnTo>
                    <a:pt x="1459245" y="1653495"/>
                  </a:lnTo>
                  <a:lnTo>
                    <a:pt x="1460418" y="1702730"/>
                  </a:lnTo>
                  <a:lnTo>
                    <a:pt x="1460422" y="1702915"/>
                  </a:lnTo>
                  <a:lnTo>
                    <a:pt x="1460127" y="1703015"/>
                  </a:lnTo>
                  <a:close/>
                </a:path>
                <a:path w="2407919" h="2510790">
                  <a:moveTo>
                    <a:pt x="1795258" y="174660"/>
                  </a:moveTo>
                  <a:lnTo>
                    <a:pt x="2082441" y="0"/>
                  </a:lnTo>
                </a:path>
                <a:path w="2407919" h="2510790">
                  <a:moveTo>
                    <a:pt x="2118600" y="1724338"/>
                  </a:moveTo>
                  <a:lnTo>
                    <a:pt x="2407564" y="155989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16131" y="3144528"/>
              <a:ext cx="678815" cy="791210"/>
            </a:xfrm>
            <a:custGeom>
              <a:avLst/>
              <a:gdLst/>
              <a:ahLst/>
              <a:cxnLst/>
              <a:rect l="l" t="t" r="r" b="b"/>
              <a:pathLst>
                <a:path w="678815" h="791210">
                  <a:moveTo>
                    <a:pt x="673350" y="0"/>
                  </a:moveTo>
                  <a:lnTo>
                    <a:pt x="1777" y="378424"/>
                  </a:lnTo>
                  <a:lnTo>
                    <a:pt x="0" y="790606"/>
                  </a:lnTo>
                  <a:lnTo>
                    <a:pt x="678679" y="396190"/>
                  </a:lnTo>
                  <a:lnTo>
                    <a:pt x="67335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16131" y="3144528"/>
              <a:ext cx="678815" cy="791210"/>
            </a:xfrm>
            <a:custGeom>
              <a:avLst/>
              <a:gdLst/>
              <a:ahLst/>
              <a:cxnLst/>
              <a:rect l="l" t="t" r="r" b="b"/>
              <a:pathLst>
                <a:path w="678815" h="791210">
                  <a:moveTo>
                    <a:pt x="673350" y="0"/>
                  </a:moveTo>
                  <a:lnTo>
                    <a:pt x="678679" y="396190"/>
                  </a:lnTo>
                  <a:lnTo>
                    <a:pt x="0" y="790606"/>
                  </a:lnTo>
                  <a:lnTo>
                    <a:pt x="1777" y="378424"/>
                  </a:lnTo>
                  <a:lnTo>
                    <a:pt x="67335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14298" y="3131211"/>
              <a:ext cx="386080" cy="389255"/>
            </a:xfrm>
            <a:custGeom>
              <a:avLst/>
              <a:gdLst/>
              <a:ahLst/>
              <a:cxnLst/>
              <a:rect l="l" t="t" r="r" b="b"/>
              <a:pathLst>
                <a:path w="386080" h="389254">
                  <a:moveTo>
                    <a:pt x="0" y="0"/>
                  </a:moveTo>
                  <a:lnTo>
                    <a:pt x="5327" y="389084"/>
                  </a:lnTo>
                  <a:lnTo>
                    <a:pt x="385533" y="1741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14298" y="3131211"/>
              <a:ext cx="386080" cy="389255"/>
            </a:xfrm>
            <a:custGeom>
              <a:avLst/>
              <a:gdLst/>
              <a:ahLst/>
              <a:cxnLst/>
              <a:rect l="l" t="t" r="r" b="b"/>
              <a:pathLst>
                <a:path w="386080" h="389254">
                  <a:moveTo>
                    <a:pt x="385533" y="174110"/>
                  </a:moveTo>
                  <a:lnTo>
                    <a:pt x="5327" y="389084"/>
                  </a:lnTo>
                  <a:lnTo>
                    <a:pt x="0" y="0"/>
                  </a:lnTo>
                  <a:lnTo>
                    <a:pt x="385533" y="17411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365129" y="3152300"/>
              <a:ext cx="724535" cy="802640"/>
            </a:xfrm>
            <a:custGeom>
              <a:avLst/>
              <a:gdLst/>
              <a:ahLst/>
              <a:cxnLst/>
              <a:rect l="l" t="t" r="r" b="b"/>
              <a:pathLst>
                <a:path w="724534" h="802639">
                  <a:moveTo>
                    <a:pt x="716357" y="0"/>
                  </a:moveTo>
                  <a:lnTo>
                    <a:pt x="0" y="405060"/>
                  </a:lnTo>
                  <a:lnTo>
                    <a:pt x="6584" y="802374"/>
                  </a:lnTo>
                  <a:lnTo>
                    <a:pt x="724024" y="384126"/>
                  </a:lnTo>
                  <a:lnTo>
                    <a:pt x="71635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00658" y="3891019"/>
            <a:ext cx="112014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350">
              <a:latin typeface="Arial"/>
              <a:cs typeface="Arial"/>
            </a:endParaRPr>
          </a:p>
        </p:txBody>
      </p:sp>
      <p:sp>
        <p:nvSpPr>
          <p:cNvPr id="72" name="object 7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47897" y="1328395"/>
            <a:ext cx="985519" cy="3930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1590"/>
              </a:lnSpc>
              <a:spcBef>
                <a:spcPts val="110"/>
              </a:spcBef>
            </a:pP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350">
              <a:latin typeface="Arial"/>
              <a:cs typeface="Arial"/>
            </a:endParaRPr>
          </a:p>
          <a:p>
            <a:pPr marL="88265">
              <a:lnSpc>
                <a:spcPts val="1290"/>
              </a:lnSpc>
            </a:pP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(not to</a:t>
            </a:r>
            <a:r>
              <a:rPr sz="11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1100">
              <a:latin typeface="Arial"/>
              <a:cs typeface="Arial"/>
            </a:endParaRPr>
          </a:p>
        </p:txBody>
      </p:sp>
      <p:sp>
        <p:nvSpPr>
          <p:cNvPr id="73" name="object 7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478844" y="7123607"/>
            <a:ext cx="51752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R50mm</a:t>
            </a:r>
            <a:endParaRPr sz="1100">
              <a:latin typeface="Arial"/>
              <a:cs typeface="Arial"/>
            </a:endParaRPr>
          </a:p>
        </p:txBody>
      </p:sp>
      <p:sp>
        <p:nvSpPr>
          <p:cNvPr id="74" name="object 7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8766" y="1166051"/>
            <a:ext cx="2662555" cy="83820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35560" rIns="0" bIns="0" rtlCol="0">
            <a:spAutoFit/>
          </a:bodyPr>
          <a:lstStyle/>
          <a:p>
            <a:pPr marL="279400" marR="267335" algn="ctr">
              <a:lnSpc>
                <a:spcPts val="1789"/>
              </a:lnSpc>
              <a:spcBef>
                <a:spcPts val="28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OBLIQUE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endParaRPr sz="1600">
              <a:latin typeface="Arial"/>
              <a:cs typeface="Arial"/>
            </a:endParaRPr>
          </a:p>
        </p:txBody>
      </p:sp>
      <p:sp>
        <p:nvSpPr>
          <p:cNvPr id="75" name="object 7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5720" y="888248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76" name="object 7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2386" y="2094756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7" name="object 77"/>
          <p:cNvGrpSpPr>
            <a:grpSpLocks noGrp="1" noUngrp="1" noRot="1" noMove="1" noResize="1"/>
          </p:cNvGrpSpPr>
          <p:nvPr/>
        </p:nvGrpSpPr>
        <p:grpSpPr>
          <a:xfrm>
            <a:off x="991555" y="2333638"/>
            <a:ext cx="5963920" cy="7937500"/>
            <a:chOff x="991555" y="2333638"/>
            <a:chExt cx="5963920" cy="7937500"/>
          </a:xfrm>
        </p:grpSpPr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24828" y="9724251"/>
              <a:ext cx="3827145" cy="542925"/>
            </a:xfrm>
            <a:custGeom>
              <a:avLst/>
              <a:gdLst/>
              <a:ahLst/>
              <a:cxnLst/>
              <a:rect l="l" t="t" r="r" b="b"/>
              <a:pathLst>
                <a:path w="3827145" h="542925">
                  <a:moveTo>
                    <a:pt x="0" y="0"/>
                  </a:moveTo>
                  <a:lnTo>
                    <a:pt x="3826976" y="0"/>
                  </a:lnTo>
                  <a:lnTo>
                    <a:pt x="3826976" y="542927"/>
                  </a:lnTo>
                  <a:lnTo>
                    <a:pt x="0" y="542927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1555" y="2333638"/>
              <a:ext cx="1141730" cy="1141730"/>
            </a:xfrm>
            <a:custGeom>
              <a:avLst/>
              <a:gdLst/>
              <a:ahLst/>
              <a:cxnLst/>
              <a:rect l="l" t="t" r="r" b="b"/>
              <a:pathLst>
                <a:path w="1141730" h="1141729">
                  <a:moveTo>
                    <a:pt x="1141149" y="0"/>
                  </a:moveTo>
                  <a:lnTo>
                    <a:pt x="0" y="0"/>
                  </a:lnTo>
                  <a:lnTo>
                    <a:pt x="0" y="1141149"/>
                  </a:lnTo>
                  <a:lnTo>
                    <a:pt x="1141149" y="1141149"/>
                  </a:lnTo>
                  <a:lnTo>
                    <a:pt x="11411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3566" y="2395661"/>
              <a:ext cx="1017269" cy="397510"/>
            </a:xfrm>
            <a:custGeom>
              <a:avLst/>
              <a:gdLst/>
              <a:ahLst/>
              <a:cxnLst/>
              <a:rect l="l" t="t" r="r" b="b"/>
              <a:pathLst>
                <a:path w="1017269" h="397510">
                  <a:moveTo>
                    <a:pt x="148844" y="272884"/>
                  </a:moveTo>
                  <a:lnTo>
                    <a:pt x="124040" y="272884"/>
                  </a:lnTo>
                  <a:lnTo>
                    <a:pt x="99237" y="272884"/>
                  </a:lnTo>
                  <a:lnTo>
                    <a:pt x="99237" y="223266"/>
                  </a:lnTo>
                  <a:lnTo>
                    <a:pt x="74422" y="223266"/>
                  </a:lnTo>
                  <a:lnTo>
                    <a:pt x="74422" y="297700"/>
                  </a:lnTo>
                  <a:lnTo>
                    <a:pt x="49618" y="297700"/>
                  </a:lnTo>
                  <a:lnTo>
                    <a:pt x="24815" y="297700"/>
                  </a:lnTo>
                  <a:lnTo>
                    <a:pt x="0" y="297700"/>
                  </a:lnTo>
                  <a:lnTo>
                    <a:pt x="0" y="396925"/>
                  </a:lnTo>
                  <a:lnTo>
                    <a:pt x="24815" y="396925"/>
                  </a:lnTo>
                  <a:lnTo>
                    <a:pt x="49618" y="396925"/>
                  </a:lnTo>
                  <a:lnTo>
                    <a:pt x="49618" y="372122"/>
                  </a:lnTo>
                  <a:lnTo>
                    <a:pt x="74422" y="372122"/>
                  </a:lnTo>
                  <a:lnTo>
                    <a:pt x="74422" y="322503"/>
                  </a:lnTo>
                  <a:lnTo>
                    <a:pt x="99237" y="322503"/>
                  </a:lnTo>
                  <a:lnTo>
                    <a:pt x="124040" y="322503"/>
                  </a:lnTo>
                  <a:lnTo>
                    <a:pt x="124040" y="297700"/>
                  </a:lnTo>
                  <a:lnTo>
                    <a:pt x="148844" y="297700"/>
                  </a:lnTo>
                  <a:lnTo>
                    <a:pt x="148844" y="272884"/>
                  </a:lnTo>
                  <a:close/>
                </a:path>
                <a:path w="1017269" h="397510">
                  <a:moveTo>
                    <a:pt x="223266" y="272884"/>
                  </a:moveTo>
                  <a:lnTo>
                    <a:pt x="198462" y="272884"/>
                  </a:lnTo>
                  <a:lnTo>
                    <a:pt x="198462" y="248081"/>
                  </a:lnTo>
                  <a:lnTo>
                    <a:pt x="173659" y="248081"/>
                  </a:lnTo>
                  <a:lnTo>
                    <a:pt x="148844" y="248081"/>
                  </a:lnTo>
                  <a:lnTo>
                    <a:pt x="148844" y="272884"/>
                  </a:lnTo>
                  <a:lnTo>
                    <a:pt x="173659" y="272884"/>
                  </a:lnTo>
                  <a:lnTo>
                    <a:pt x="173659" y="297700"/>
                  </a:lnTo>
                  <a:lnTo>
                    <a:pt x="198462" y="297700"/>
                  </a:lnTo>
                  <a:lnTo>
                    <a:pt x="198462" y="322503"/>
                  </a:lnTo>
                  <a:lnTo>
                    <a:pt x="223266" y="322503"/>
                  </a:lnTo>
                  <a:lnTo>
                    <a:pt x="223266" y="272884"/>
                  </a:lnTo>
                  <a:close/>
                </a:path>
                <a:path w="1017269" h="397510">
                  <a:moveTo>
                    <a:pt x="272884" y="272884"/>
                  </a:moveTo>
                  <a:lnTo>
                    <a:pt x="248081" y="272884"/>
                  </a:lnTo>
                  <a:lnTo>
                    <a:pt x="248081" y="297700"/>
                  </a:lnTo>
                  <a:lnTo>
                    <a:pt x="272884" y="297700"/>
                  </a:lnTo>
                  <a:lnTo>
                    <a:pt x="272884" y="272884"/>
                  </a:lnTo>
                  <a:close/>
                </a:path>
                <a:path w="1017269" h="397510">
                  <a:moveTo>
                    <a:pt x="347306" y="198462"/>
                  </a:moveTo>
                  <a:lnTo>
                    <a:pt x="322503" y="198462"/>
                  </a:lnTo>
                  <a:lnTo>
                    <a:pt x="322503" y="223266"/>
                  </a:lnTo>
                  <a:lnTo>
                    <a:pt x="347306" y="223266"/>
                  </a:lnTo>
                  <a:lnTo>
                    <a:pt x="347306" y="198462"/>
                  </a:lnTo>
                  <a:close/>
                </a:path>
                <a:path w="1017269" h="397510">
                  <a:moveTo>
                    <a:pt x="347306" y="99237"/>
                  </a:moveTo>
                  <a:lnTo>
                    <a:pt x="322503" y="99237"/>
                  </a:lnTo>
                  <a:lnTo>
                    <a:pt x="322503" y="74422"/>
                  </a:lnTo>
                  <a:lnTo>
                    <a:pt x="297700" y="74422"/>
                  </a:lnTo>
                  <a:lnTo>
                    <a:pt x="297700" y="24815"/>
                  </a:lnTo>
                  <a:lnTo>
                    <a:pt x="272884" y="24815"/>
                  </a:lnTo>
                  <a:lnTo>
                    <a:pt x="272884" y="74422"/>
                  </a:lnTo>
                  <a:lnTo>
                    <a:pt x="272884" y="99237"/>
                  </a:lnTo>
                  <a:lnTo>
                    <a:pt x="272884" y="124040"/>
                  </a:lnTo>
                  <a:lnTo>
                    <a:pt x="248081" y="124040"/>
                  </a:lnTo>
                  <a:lnTo>
                    <a:pt x="248081" y="99237"/>
                  </a:lnTo>
                  <a:lnTo>
                    <a:pt x="272884" y="99237"/>
                  </a:lnTo>
                  <a:lnTo>
                    <a:pt x="272884" y="74422"/>
                  </a:lnTo>
                  <a:lnTo>
                    <a:pt x="248081" y="74422"/>
                  </a:lnTo>
                  <a:lnTo>
                    <a:pt x="223266" y="74422"/>
                  </a:lnTo>
                  <a:lnTo>
                    <a:pt x="223266" y="49618"/>
                  </a:lnTo>
                  <a:lnTo>
                    <a:pt x="248081" y="49618"/>
                  </a:lnTo>
                  <a:lnTo>
                    <a:pt x="248081" y="0"/>
                  </a:lnTo>
                  <a:lnTo>
                    <a:pt x="223266" y="0"/>
                  </a:lnTo>
                  <a:lnTo>
                    <a:pt x="223266" y="24815"/>
                  </a:lnTo>
                  <a:lnTo>
                    <a:pt x="198462" y="24815"/>
                  </a:lnTo>
                  <a:lnTo>
                    <a:pt x="198462" y="173659"/>
                  </a:lnTo>
                  <a:lnTo>
                    <a:pt x="223266" y="173659"/>
                  </a:lnTo>
                  <a:lnTo>
                    <a:pt x="223266" y="148844"/>
                  </a:lnTo>
                  <a:lnTo>
                    <a:pt x="248081" y="148844"/>
                  </a:lnTo>
                  <a:lnTo>
                    <a:pt x="248081" y="248081"/>
                  </a:lnTo>
                  <a:lnTo>
                    <a:pt x="272884" y="248081"/>
                  </a:lnTo>
                  <a:lnTo>
                    <a:pt x="272884" y="223266"/>
                  </a:lnTo>
                  <a:lnTo>
                    <a:pt x="297700" y="223266"/>
                  </a:lnTo>
                  <a:lnTo>
                    <a:pt x="297700" y="198462"/>
                  </a:lnTo>
                  <a:lnTo>
                    <a:pt x="322503" y="198462"/>
                  </a:lnTo>
                  <a:lnTo>
                    <a:pt x="322503" y="148844"/>
                  </a:lnTo>
                  <a:lnTo>
                    <a:pt x="297700" y="148844"/>
                  </a:lnTo>
                  <a:lnTo>
                    <a:pt x="297700" y="173659"/>
                  </a:lnTo>
                  <a:lnTo>
                    <a:pt x="272884" y="173659"/>
                  </a:lnTo>
                  <a:lnTo>
                    <a:pt x="272884" y="148844"/>
                  </a:lnTo>
                  <a:lnTo>
                    <a:pt x="297700" y="148844"/>
                  </a:lnTo>
                  <a:lnTo>
                    <a:pt x="297700" y="124040"/>
                  </a:lnTo>
                  <a:lnTo>
                    <a:pt x="322503" y="124040"/>
                  </a:lnTo>
                  <a:lnTo>
                    <a:pt x="322503" y="148844"/>
                  </a:lnTo>
                  <a:lnTo>
                    <a:pt x="347306" y="148844"/>
                  </a:lnTo>
                  <a:lnTo>
                    <a:pt x="347306" y="99237"/>
                  </a:lnTo>
                  <a:close/>
                </a:path>
                <a:path w="1017269" h="397510">
                  <a:moveTo>
                    <a:pt x="372122" y="248081"/>
                  </a:moveTo>
                  <a:lnTo>
                    <a:pt x="347306" y="248081"/>
                  </a:lnTo>
                  <a:lnTo>
                    <a:pt x="347306" y="272884"/>
                  </a:lnTo>
                  <a:lnTo>
                    <a:pt x="372122" y="272884"/>
                  </a:lnTo>
                  <a:lnTo>
                    <a:pt x="372122" y="248081"/>
                  </a:lnTo>
                  <a:close/>
                </a:path>
                <a:path w="1017269" h="397510">
                  <a:moveTo>
                    <a:pt x="372122" y="148844"/>
                  </a:moveTo>
                  <a:lnTo>
                    <a:pt x="347306" y="148844"/>
                  </a:lnTo>
                  <a:lnTo>
                    <a:pt x="347306" y="198462"/>
                  </a:lnTo>
                  <a:lnTo>
                    <a:pt x="372122" y="198462"/>
                  </a:lnTo>
                  <a:lnTo>
                    <a:pt x="372122" y="148844"/>
                  </a:lnTo>
                  <a:close/>
                </a:path>
                <a:path w="1017269" h="397510">
                  <a:moveTo>
                    <a:pt x="396925" y="0"/>
                  </a:moveTo>
                  <a:lnTo>
                    <a:pt x="372122" y="0"/>
                  </a:lnTo>
                  <a:lnTo>
                    <a:pt x="347306" y="0"/>
                  </a:lnTo>
                  <a:lnTo>
                    <a:pt x="322503" y="0"/>
                  </a:lnTo>
                  <a:lnTo>
                    <a:pt x="322503" y="49618"/>
                  </a:lnTo>
                  <a:lnTo>
                    <a:pt x="347306" y="49618"/>
                  </a:lnTo>
                  <a:lnTo>
                    <a:pt x="347306" y="74422"/>
                  </a:lnTo>
                  <a:lnTo>
                    <a:pt x="372122" y="74422"/>
                  </a:lnTo>
                  <a:lnTo>
                    <a:pt x="372122" y="24815"/>
                  </a:lnTo>
                  <a:lnTo>
                    <a:pt x="396925" y="24815"/>
                  </a:lnTo>
                  <a:lnTo>
                    <a:pt x="396925" y="0"/>
                  </a:lnTo>
                  <a:close/>
                </a:path>
                <a:path w="1017269" h="397510">
                  <a:moveTo>
                    <a:pt x="421728" y="272884"/>
                  </a:moveTo>
                  <a:lnTo>
                    <a:pt x="396925" y="272884"/>
                  </a:lnTo>
                  <a:lnTo>
                    <a:pt x="396925" y="297700"/>
                  </a:lnTo>
                  <a:lnTo>
                    <a:pt x="421728" y="297700"/>
                  </a:lnTo>
                  <a:lnTo>
                    <a:pt x="421728" y="272884"/>
                  </a:lnTo>
                  <a:close/>
                </a:path>
                <a:path w="1017269" h="397510">
                  <a:moveTo>
                    <a:pt x="421728" y="99237"/>
                  </a:moveTo>
                  <a:lnTo>
                    <a:pt x="396925" y="99237"/>
                  </a:lnTo>
                  <a:lnTo>
                    <a:pt x="372122" y="99237"/>
                  </a:lnTo>
                  <a:lnTo>
                    <a:pt x="372122" y="148844"/>
                  </a:lnTo>
                  <a:lnTo>
                    <a:pt x="396925" y="148844"/>
                  </a:lnTo>
                  <a:lnTo>
                    <a:pt x="396925" y="124040"/>
                  </a:lnTo>
                  <a:lnTo>
                    <a:pt x="421728" y="124040"/>
                  </a:lnTo>
                  <a:lnTo>
                    <a:pt x="421728" y="99237"/>
                  </a:lnTo>
                  <a:close/>
                </a:path>
                <a:path w="1017269" h="397510">
                  <a:moveTo>
                    <a:pt x="446544" y="223266"/>
                  </a:moveTo>
                  <a:lnTo>
                    <a:pt x="421728" y="223266"/>
                  </a:lnTo>
                  <a:lnTo>
                    <a:pt x="396925" y="223266"/>
                  </a:lnTo>
                  <a:lnTo>
                    <a:pt x="396925" y="198462"/>
                  </a:lnTo>
                  <a:lnTo>
                    <a:pt x="372122" y="198462"/>
                  </a:lnTo>
                  <a:lnTo>
                    <a:pt x="372122" y="248081"/>
                  </a:lnTo>
                  <a:lnTo>
                    <a:pt x="396925" y="248081"/>
                  </a:lnTo>
                  <a:lnTo>
                    <a:pt x="421728" y="248081"/>
                  </a:lnTo>
                  <a:lnTo>
                    <a:pt x="446544" y="248081"/>
                  </a:lnTo>
                  <a:lnTo>
                    <a:pt x="446544" y="223266"/>
                  </a:lnTo>
                  <a:close/>
                </a:path>
                <a:path w="1017269" h="397510">
                  <a:moveTo>
                    <a:pt x="446544" y="173659"/>
                  </a:moveTo>
                  <a:lnTo>
                    <a:pt x="421728" y="173659"/>
                  </a:lnTo>
                  <a:lnTo>
                    <a:pt x="421728" y="148844"/>
                  </a:lnTo>
                  <a:lnTo>
                    <a:pt x="396925" y="148844"/>
                  </a:lnTo>
                  <a:lnTo>
                    <a:pt x="396925" y="198462"/>
                  </a:lnTo>
                  <a:lnTo>
                    <a:pt x="421728" y="198462"/>
                  </a:lnTo>
                  <a:lnTo>
                    <a:pt x="446544" y="198462"/>
                  </a:lnTo>
                  <a:lnTo>
                    <a:pt x="446544" y="173659"/>
                  </a:lnTo>
                  <a:close/>
                </a:path>
                <a:path w="1017269" h="397510">
                  <a:moveTo>
                    <a:pt x="471347" y="148844"/>
                  </a:moveTo>
                  <a:lnTo>
                    <a:pt x="446544" y="148844"/>
                  </a:lnTo>
                  <a:lnTo>
                    <a:pt x="446544" y="173659"/>
                  </a:lnTo>
                  <a:lnTo>
                    <a:pt x="471347" y="173659"/>
                  </a:lnTo>
                  <a:lnTo>
                    <a:pt x="471347" y="148844"/>
                  </a:lnTo>
                  <a:close/>
                </a:path>
                <a:path w="1017269" h="397510">
                  <a:moveTo>
                    <a:pt x="471347" y="99237"/>
                  </a:moveTo>
                  <a:lnTo>
                    <a:pt x="446544" y="99237"/>
                  </a:lnTo>
                  <a:lnTo>
                    <a:pt x="446544" y="124040"/>
                  </a:lnTo>
                  <a:lnTo>
                    <a:pt x="471347" y="124040"/>
                  </a:lnTo>
                  <a:lnTo>
                    <a:pt x="471347" y="99237"/>
                  </a:lnTo>
                  <a:close/>
                </a:path>
                <a:path w="1017269" h="397510">
                  <a:moveTo>
                    <a:pt x="520966" y="0"/>
                  </a:moveTo>
                  <a:lnTo>
                    <a:pt x="496150" y="0"/>
                  </a:lnTo>
                  <a:lnTo>
                    <a:pt x="471347" y="0"/>
                  </a:lnTo>
                  <a:lnTo>
                    <a:pt x="446544" y="0"/>
                  </a:lnTo>
                  <a:lnTo>
                    <a:pt x="421728" y="0"/>
                  </a:lnTo>
                  <a:lnTo>
                    <a:pt x="421728" y="24815"/>
                  </a:lnTo>
                  <a:lnTo>
                    <a:pt x="396925" y="24815"/>
                  </a:lnTo>
                  <a:lnTo>
                    <a:pt x="396925" y="49618"/>
                  </a:lnTo>
                  <a:lnTo>
                    <a:pt x="421728" y="49618"/>
                  </a:lnTo>
                  <a:lnTo>
                    <a:pt x="446544" y="49618"/>
                  </a:lnTo>
                  <a:lnTo>
                    <a:pt x="446544" y="24815"/>
                  </a:lnTo>
                  <a:lnTo>
                    <a:pt x="471347" y="24815"/>
                  </a:lnTo>
                  <a:lnTo>
                    <a:pt x="496150" y="24815"/>
                  </a:lnTo>
                  <a:lnTo>
                    <a:pt x="496150" y="49618"/>
                  </a:lnTo>
                  <a:lnTo>
                    <a:pt x="471347" y="49618"/>
                  </a:lnTo>
                  <a:lnTo>
                    <a:pt x="471347" y="99237"/>
                  </a:lnTo>
                  <a:lnTo>
                    <a:pt x="496150" y="99237"/>
                  </a:lnTo>
                  <a:lnTo>
                    <a:pt x="496150" y="74422"/>
                  </a:lnTo>
                  <a:lnTo>
                    <a:pt x="520966" y="74422"/>
                  </a:lnTo>
                  <a:lnTo>
                    <a:pt x="520966" y="0"/>
                  </a:lnTo>
                  <a:close/>
                </a:path>
                <a:path w="1017269" h="397510">
                  <a:moveTo>
                    <a:pt x="545769" y="198462"/>
                  </a:moveTo>
                  <a:lnTo>
                    <a:pt x="520966" y="198462"/>
                  </a:lnTo>
                  <a:lnTo>
                    <a:pt x="520966" y="99237"/>
                  </a:lnTo>
                  <a:lnTo>
                    <a:pt x="496150" y="99237"/>
                  </a:lnTo>
                  <a:lnTo>
                    <a:pt x="496150" y="124040"/>
                  </a:lnTo>
                  <a:lnTo>
                    <a:pt x="471347" y="124040"/>
                  </a:lnTo>
                  <a:lnTo>
                    <a:pt x="471347" y="148844"/>
                  </a:lnTo>
                  <a:lnTo>
                    <a:pt x="496150" y="148844"/>
                  </a:lnTo>
                  <a:lnTo>
                    <a:pt x="496150" y="198462"/>
                  </a:lnTo>
                  <a:lnTo>
                    <a:pt x="471347" y="198462"/>
                  </a:lnTo>
                  <a:lnTo>
                    <a:pt x="446544" y="198462"/>
                  </a:lnTo>
                  <a:lnTo>
                    <a:pt x="446544" y="223266"/>
                  </a:lnTo>
                  <a:lnTo>
                    <a:pt x="471347" y="223266"/>
                  </a:lnTo>
                  <a:lnTo>
                    <a:pt x="471347" y="272884"/>
                  </a:lnTo>
                  <a:lnTo>
                    <a:pt x="496150" y="272884"/>
                  </a:lnTo>
                  <a:lnTo>
                    <a:pt x="496150" y="223266"/>
                  </a:lnTo>
                  <a:lnTo>
                    <a:pt x="520966" y="223266"/>
                  </a:lnTo>
                  <a:lnTo>
                    <a:pt x="545769" y="223266"/>
                  </a:lnTo>
                  <a:lnTo>
                    <a:pt x="545769" y="198462"/>
                  </a:lnTo>
                  <a:close/>
                </a:path>
                <a:path w="1017269" h="397510">
                  <a:moveTo>
                    <a:pt x="570572" y="297700"/>
                  </a:moveTo>
                  <a:lnTo>
                    <a:pt x="545769" y="297700"/>
                  </a:lnTo>
                  <a:lnTo>
                    <a:pt x="545769" y="272884"/>
                  </a:lnTo>
                  <a:lnTo>
                    <a:pt x="520966" y="272884"/>
                  </a:lnTo>
                  <a:lnTo>
                    <a:pt x="496150" y="272884"/>
                  </a:lnTo>
                  <a:lnTo>
                    <a:pt x="496150" y="297700"/>
                  </a:lnTo>
                  <a:lnTo>
                    <a:pt x="520966" y="297700"/>
                  </a:lnTo>
                  <a:lnTo>
                    <a:pt x="520966" y="322503"/>
                  </a:lnTo>
                  <a:lnTo>
                    <a:pt x="545769" y="322503"/>
                  </a:lnTo>
                  <a:lnTo>
                    <a:pt x="545769" y="347306"/>
                  </a:lnTo>
                  <a:lnTo>
                    <a:pt x="570572" y="347306"/>
                  </a:lnTo>
                  <a:lnTo>
                    <a:pt x="570572" y="297700"/>
                  </a:lnTo>
                  <a:close/>
                </a:path>
                <a:path w="1017269" h="397510">
                  <a:moveTo>
                    <a:pt x="595388" y="248081"/>
                  </a:moveTo>
                  <a:lnTo>
                    <a:pt x="570572" y="248081"/>
                  </a:lnTo>
                  <a:lnTo>
                    <a:pt x="570572" y="272884"/>
                  </a:lnTo>
                  <a:lnTo>
                    <a:pt x="595388" y="272884"/>
                  </a:lnTo>
                  <a:lnTo>
                    <a:pt x="595388" y="248081"/>
                  </a:lnTo>
                  <a:close/>
                </a:path>
                <a:path w="1017269" h="397510">
                  <a:moveTo>
                    <a:pt x="620191" y="272884"/>
                  </a:moveTo>
                  <a:lnTo>
                    <a:pt x="595388" y="272884"/>
                  </a:lnTo>
                  <a:lnTo>
                    <a:pt x="595388" y="297700"/>
                  </a:lnTo>
                  <a:lnTo>
                    <a:pt x="620191" y="297700"/>
                  </a:lnTo>
                  <a:lnTo>
                    <a:pt x="620191" y="272884"/>
                  </a:lnTo>
                  <a:close/>
                </a:path>
                <a:path w="1017269" h="397510">
                  <a:moveTo>
                    <a:pt x="645007" y="49618"/>
                  </a:moveTo>
                  <a:lnTo>
                    <a:pt x="620191" y="49618"/>
                  </a:lnTo>
                  <a:lnTo>
                    <a:pt x="595388" y="49618"/>
                  </a:lnTo>
                  <a:lnTo>
                    <a:pt x="595388" y="99237"/>
                  </a:lnTo>
                  <a:lnTo>
                    <a:pt x="570572" y="99237"/>
                  </a:lnTo>
                  <a:lnTo>
                    <a:pt x="545769" y="99237"/>
                  </a:lnTo>
                  <a:lnTo>
                    <a:pt x="545769" y="198462"/>
                  </a:lnTo>
                  <a:lnTo>
                    <a:pt x="570572" y="198462"/>
                  </a:lnTo>
                  <a:lnTo>
                    <a:pt x="570572" y="124040"/>
                  </a:lnTo>
                  <a:lnTo>
                    <a:pt x="595388" y="124040"/>
                  </a:lnTo>
                  <a:lnTo>
                    <a:pt x="595388" y="198462"/>
                  </a:lnTo>
                  <a:lnTo>
                    <a:pt x="570572" y="198462"/>
                  </a:lnTo>
                  <a:lnTo>
                    <a:pt x="570572" y="223266"/>
                  </a:lnTo>
                  <a:lnTo>
                    <a:pt x="595388" y="223266"/>
                  </a:lnTo>
                  <a:lnTo>
                    <a:pt x="620191" y="223266"/>
                  </a:lnTo>
                  <a:lnTo>
                    <a:pt x="645007" y="223266"/>
                  </a:lnTo>
                  <a:lnTo>
                    <a:pt x="645007" y="198462"/>
                  </a:lnTo>
                  <a:lnTo>
                    <a:pt x="620191" y="198462"/>
                  </a:lnTo>
                  <a:lnTo>
                    <a:pt x="620191" y="74422"/>
                  </a:lnTo>
                  <a:lnTo>
                    <a:pt x="645007" y="74422"/>
                  </a:lnTo>
                  <a:lnTo>
                    <a:pt x="645007" y="49618"/>
                  </a:lnTo>
                  <a:close/>
                </a:path>
                <a:path w="1017269" h="397510">
                  <a:moveTo>
                    <a:pt x="645007" y="0"/>
                  </a:moveTo>
                  <a:lnTo>
                    <a:pt x="620191" y="0"/>
                  </a:lnTo>
                  <a:lnTo>
                    <a:pt x="620191" y="24815"/>
                  </a:lnTo>
                  <a:lnTo>
                    <a:pt x="645007" y="24815"/>
                  </a:lnTo>
                  <a:lnTo>
                    <a:pt x="645007" y="0"/>
                  </a:lnTo>
                  <a:close/>
                </a:path>
                <a:path w="1017269" h="397510">
                  <a:moveTo>
                    <a:pt x="669810" y="148844"/>
                  </a:moveTo>
                  <a:lnTo>
                    <a:pt x="645007" y="148844"/>
                  </a:lnTo>
                  <a:lnTo>
                    <a:pt x="645007" y="173659"/>
                  </a:lnTo>
                  <a:lnTo>
                    <a:pt x="669810" y="173659"/>
                  </a:lnTo>
                  <a:lnTo>
                    <a:pt x="669810" y="148844"/>
                  </a:lnTo>
                  <a:close/>
                </a:path>
                <a:path w="1017269" h="397510">
                  <a:moveTo>
                    <a:pt x="769035" y="0"/>
                  </a:moveTo>
                  <a:lnTo>
                    <a:pt x="744232" y="0"/>
                  </a:lnTo>
                  <a:lnTo>
                    <a:pt x="744232" y="24815"/>
                  </a:lnTo>
                  <a:lnTo>
                    <a:pt x="719429" y="24815"/>
                  </a:lnTo>
                  <a:lnTo>
                    <a:pt x="694613" y="24815"/>
                  </a:lnTo>
                  <a:lnTo>
                    <a:pt x="694613" y="49618"/>
                  </a:lnTo>
                  <a:lnTo>
                    <a:pt x="669810" y="49618"/>
                  </a:lnTo>
                  <a:lnTo>
                    <a:pt x="669810" y="99237"/>
                  </a:lnTo>
                  <a:lnTo>
                    <a:pt x="694613" y="99237"/>
                  </a:lnTo>
                  <a:lnTo>
                    <a:pt x="694613" y="74422"/>
                  </a:lnTo>
                  <a:lnTo>
                    <a:pt x="719429" y="74422"/>
                  </a:lnTo>
                  <a:lnTo>
                    <a:pt x="719429" y="49618"/>
                  </a:lnTo>
                  <a:lnTo>
                    <a:pt x="744232" y="49618"/>
                  </a:lnTo>
                  <a:lnTo>
                    <a:pt x="744232" y="99237"/>
                  </a:lnTo>
                  <a:lnTo>
                    <a:pt x="719429" y="99237"/>
                  </a:lnTo>
                  <a:lnTo>
                    <a:pt x="719429" y="124040"/>
                  </a:lnTo>
                  <a:lnTo>
                    <a:pt x="744232" y="124040"/>
                  </a:lnTo>
                  <a:lnTo>
                    <a:pt x="744232" y="173659"/>
                  </a:lnTo>
                  <a:lnTo>
                    <a:pt x="769035" y="173659"/>
                  </a:lnTo>
                  <a:lnTo>
                    <a:pt x="769035" y="0"/>
                  </a:lnTo>
                  <a:close/>
                </a:path>
                <a:path w="1017269" h="397510">
                  <a:moveTo>
                    <a:pt x="818654" y="124040"/>
                  </a:moveTo>
                  <a:lnTo>
                    <a:pt x="793851" y="124040"/>
                  </a:lnTo>
                  <a:lnTo>
                    <a:pt x="793851" y="198462"/>
                  </a:lnTo>
                  <a:lnTo>
                    <a:pt x="818654" y="198462"/>
                  </a:lnTo>
                  <a:lnTo>
                    <a:pt x="818654" y="124040"/>
                  </a:lnTo>
                  <a:close/>
                </a:path>
                <a:path w="1017269" h="397510">
                  <a:moveTo>
                    <a:pt x="818654" y="0"/>
                  </a:moveTo>
                  <a:lnTo>
                    <a:pt x="793851" y="0"/>
                  </a:lnTo>
                  <a:lnTo>
                    <a:pt x="793851" y="74422"/>
                  </a:lnTo>
                  <a:lnTo>
                    <a:pt x="818654" y="74422"/>
                  </a:lnTo>
                  <a:lnTo>
                    <a:pt x="818654" y="0"/>
                  </a:lnTo>
                  <a:close/>
                </a:path>
                <a:path w="1017269" h="397510">
                  <a:moveTo>
                    <a:pt x="992301" y="272884"/>
                  </a:moveTo>
                  <a:lnTo>
                    <a:pt x="967498" y="272884"/>
                  </a:lnTo>
                  <a:lnTo>
                    <a:pt x="967498" y="297700"/>
                  </a:lnTo>
                  <a:lnTo>
                    <a:pt x="992301" y="297700"/>
                  </a:lnTo>
                  <a:lnTo>
                    <a:pt x="992301" y="272884"/>
                  </a:lnTo>
                  <a:close/>
                </a:path>
                <a:path w="1017269" h="397510">
                  <a:moveTo>
                    <a:pt x="992301" y="198462"/>
                  </a:moveTo>
                  <a:lnTo>
                    <a:pt x="967498" y="198462"/>
                  </a:lnTo>
                  <a:lnTo>
                    <a:pt x="942695" y="198462"/>
                  </a:lnTo>
                  <a:lnTo>
                    <a:pt x="942695" y="223266"/>
                  </a:lnTo>
                  <a:lnTo>
                    <a:pt x="942695" y="248081"/>
                  </a:lnTo>
                  <a:lnTo>
                    <a:pt x="917879" y="248081"/>
                  </a:lnTo>
                  <a:lnTo>
                    <a:pt x="893076" y="248081"/>
                  </a:lnTo>
                  <a:lnTo>
                    <a:pt x="893076" y="223266"/>
                  </a:lnTo>
                  <a:lnTo>
                    <a:pt x="917879" y="223266"/>
                  </a:lnTo>
                  <a:lnTo>
                    <a:pt x="942695" y="223266"/>
                  </a:lnTo>
                  <a:lnTo>
                    <a:pt x="942695" y="198462"/>
                  </a:lnTo>
                  <a:lnTo>
                    <a:pt x="917879" y="198462"/>
                  </a:lnTo>
                  <a:lnTo>
                    <a:pt x="893076" y="198462"/>
                  </a:lnTo>
                  <a:lnTo>
                    <a:pt x="868273" y="198462"/>
                  </a:lnTo>
                  <a:lnTo>
                    <a:pt x="868273" y="223266"/>
                  </a:lnTo>
                  <a:lnTo>
                    <a:pt x="843457" y="223266"/>
                  </a:lnTo>
                  <a:lnTo>
                    <a:pt x="843457" y="198462"/>
                  </a:lnTo>
                  <a:lnTo>
                    <a:pt x="818654" y="198462"/>
                  </a:lnTo>
                  <a:lnTo>
                    <a:pt x="818654" y="223266"/>
                  </a:lnTo>
                  <a:lnTo>
                    <a:pt x="793851" y="223266"/>
                  </a:lnTo>
                  <a:lnTo>
                    <a:pt x="793851" y="198462"/>
                  </a:lnTo>
                  <a:lnTo>
                    <a:pt x="769035" y="198462"/>
                  </a:lnTo>
                  <a:lnTo>
                    <a:pt x="769035" y="297700"/>
                  </a:lnTo>
                  <a:lnTo>
                    <a:pt x="793851" y="297700"/>
                  </a:lnTo>
                  <a:lnTo>
                    <a:pt x="793851" y="322503"/>
                  </a:lnTo>
                  <a:lnTo>
                    <a:pt x="818654" y="322503"/>
                  </a:lnTo>
                  <a:lnTo>
                    <a:pt x="818654" y="272884"/>
                  </a:lnTo>
                  <a:lnTo>
                    <a:pt x="793851" y="272884"/>
                  </a:lnTo>
                  <a:lnTo>
                    <a:pt x="793851" y="248081"/>
                  </a:lnTo>
                  <a:lnTo>
                    <a:pt x="818654" y="248081"/>
                  </a:lnTo>
                  <a:lnTo>
                    <a:pt x="818654" y="272884"/>
                  </a:lnTo>
                  <a:lnTo>
                    <a:pt x="843457" y="272884"/>
                  </a:lnTo>
                  <a:lnTo>
                    <a:pt x="843457" y="248081"/>
                  </a:lnTo>
                  <a:lnTo>
                    <a:pt x="868273" y="248081"/>
                  </a:lnTo>
                  <a:lnTo>
                    <a:pt x="868273" y="272884"/>
                  </a:lnTo>
                  <a:lnTo>
                    <a:pt x="893076" y="272884"/>
                  </a:lnTo>
                  <a:lnTo>
                    <a:pt x="917879" y="272884"/>
                  </a:lnTo>
                  <a:lnTo>
                    <a:pt x="917879" y="297700"/>
                  </a:lnTo>
                  <a:lnTo>
                    <a:pt x="942695" y="297700"/>
                  </a:lnTo>
                  <a:lnTo>
                    <a:pt x="942695" y="272884"/>
                  </a:lnTo>
                  <a:lnTo>
                    <a:pt x="967498" y="272884"/>
                  </a:lnTo>
                  <a:lnTo>
                    <a:pt x="967498" y="223266"/>
                  </a:lnTo>
                  <a:lnTo>
                    <a:pt x="992301" y="223266"/>
                  </a:lnTo>
                  <a:lnTo>
                    <a:pt x="992301" y="198462"/>
                  </a:lnTo>
                  <a:close/>
                </a:path>
                <a:path w="1017269" h="397510">
                  <a:moveTo>
                    <a:pt x="1017117" y="223266"/>
                  </a:moveTo>
                  <a:lnTo>
                    <a:pt x="992301" y="223266"/>
                  </a:lnTo>
                  <a:lnTo>
                    <a:pt x="992301" y="272884"/>
                  </a:lnTo>
                  <a:lnTo>
                    <a:pt x="1017117" y="272884"/>
                  </a:lnTo>
                  <a:lnTo>
                    <a:pt x="1017117" y="22326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3566" y="2594124"/>
              <a:ext cx="1017269" cy="372110"/>
            </a:xfrm>
            <a:custGeom>
              <a:avLst/>
              <a:gdLst/>
              <a:ahLst/>
              <a:cxnLst/>
              <a:rect l="l" t="t" r="r" b="b"/>
              <a:pathLst>
                <a:path w="1017269" h="372110">
                  <a:moveTo>
                    <a:pt x="49618" y="223266"/>
                  </a:moveTo>
                  <a:lnTo>
                    <a:pt x="24815" y="223266"/>
                  </a:lnTo>
                  <a:lnTo>
                    <a:pt x="0" y="223266"/>
                  </a:lnTo>
                  <a:lnTo>
                    <a:pt x="0" y="248081"/>
                  </a:lnTo>
                  <a:lnTo>
                    <a:pt x="24815" y="248081"/>
                  </a:lnTo>
                  <a:lnTo>
                    <a:pt x="49618" y="248081"/>
                  </a:lnTo>
                  <a:lnTo>
                    <a:pt x="49618" y="223266"/>
                  </a:lnTo>
                  <a:close/>
                </a:path>
                <a:path w="1017269" h="372110">
                  <a:moveTo>
                    <a:pt x="74422" y="0"/>
                  </a:moveTo>
                  <a:lnTo>
                    <a:pt x="49618" y="0"/>
                  </a:lnTo>
                  <a:lnTo>
                    <a:pt x="49618" y="24803"/>
                  </a:lnTo>
                  <a:lnTo>
                    <a:pt x="24815" y="24803"/>
                  </a:lnTo>
                  <a:lnTo>
                    <a:pt x="0" y="24803"/>
                  </a:lnTo>
                  <a:lnTo>
                    <a:pt x="0" y="49618"/>
                  </a:lnTo>
                  <a:lnTo>
                    <a:pt x="24815" y="49618"/>
                  </a:lnTo>
                  <a:lnTo>
                    <a:pt x="24815" y="74422"/>
                  </a:lnTo>
                  <a:lnTo>
                    <a:pt x="49618" y="74422"/>
                  </a:lnTo>
                  <a:lnTo>
                    <a:pt x="49618" y="49618"/>
                  </a:lnTo>
                  <a:lnTo>
                    <a:pt x="74422" y="49618"/>
                  </a:lnTo>
                  <a:lnTo>
                    <a:pt x="74422" y="0"/>
                  </a:lnTo>
                  <a:close/>
                </a:path>
                <a:path w="1017269" h="372110">
                  <a:moveTo>
                    <a:pt x="99237" y="173659"/>
                  </a:moveTo>
                  <a:lnTo>
                    <a:pt x="74422" y="173659"/>
                  </a:lnTo>
                  <a:lnTo>
                    <a:pt x="74422" y="198462"/>
                  </a:lnTo>
                  <a:lnTo>
                    <a:pt x="99237" y="198462"/>
                  </a:lnTo>
                  <a:lnTo>
                    <a:pt x="99237" y="173659"/>
                  </a:lnTo>
                  <a:close/>
                </a:path>
                <a:path w="1017269" h="372110">
                  <a:moveTo>
                    <a:pt x="148844" y="272884"/>
                  </a:moveTo>
                  <a:lnTo>
                    <a:pt x="124040" y="272884"/>
                  </a:lnTo>
                  <a:lnTo>
                    <a:pt x="124040" y="297688"/>
                  </a:lnTo>
                  <a:lnTo>
                    <a:pt x="148844" y="297688"/>
                  </a:lnTo>
                  <a:lnTo>
                    <a:pt x="148844" y="272884"/>
                  </a:lnTo>
                  <a:close/>
                </a:path>
                <a:path w="1017269" h="372110">
                  <a:moveTo>
                    <a:pt x="148844" y="223266"/>
                  </a:moveTo>
                  <a:lnTo>
                    <a:pt x="124040" y="223266"/>
                  </a:lnTo>
                  <a:lnTo>
                    <a:pt x="99237" y="223266"/>
                  </a:lnTo>
                  <a:lnTo>
                    <a:pt x="74422" y="223266"/>
                  </a:lnTo>
                  <a:lnTo>
                    <a:pt x="74422" y="248081"/>
                  </a:lnTo>
                  <a:lnTo>
                    <a:pt x="99237" y="248081"/>
                  </a:lnTo>
                  <a:lnTo>
                    <a:pt x="124040" y="248081"/>
                  </a:lnTo>
                  <a:lnTo>
                    <a:pt x="148844" y="248081"/>
                  </a:lnTo>
                  <a:lnTo>
                    <a:pt x="148844" y="223266"/>
                  </a:lnTo>
                  <a:close/>
                </a:path>
                <a:path w="1017269" h="372110">
                  <a:moveTo>
                    <a:pt x="148844" y="74422"/>
                  </a:moveTo>
                  <a:lnTo>
                    <a:pt x="124040" y="74422"/>
                  </a:lnTo>
                  <a:lnTo>
                    <a:pt x="124040" y="99237"/>
                  </a:lnTo>
                  <a:lnTo>
                    <a:pt x="148844" y="99237"/>
                  </a:lnTo>
                  <a:lnTo>
                    <a:pt x="148844" y="74422"/>
                  </a:lnTo>
                  <a:close/>
                </a:path>
                <a:path w="1017269" h="372110">
                  <a:moveTo>
                    <a:pt x="173659" y="297688"/>
                  </a:moveTo>
                  <a:lnTo>
                    <a:pt x="148844" y="297688"/>
                  </a:lnTo>
                  <a:lnTo>
                    <a:pt x="148844" y="322503"/>
                  </a:lnTo>
                  <a:lnTo>
                    <a:pt x="173659" y="322503"/>
                  </a:lnTo>
                  <a:lnTo>
                    <a:pt x="173659" y="297688"/>
                  </a:lnTo>
                  <a:close/>
                </a:path>
                <a:path w="1017269" h="372110">
                  <a:moveTo>
                    <a:pt x="173659" y="148844"/>
                  </a:moveTo>
                  <a:lnTo>
                    <a:pt x="148844" y="148844"/>
                  </a:lnTo>
                  <a:lnTo>
                    <a:pt x="124040" y="148844"/>
                  </a:lnTo>
                  <a:lnTo>
                    <a:pt x="99237" y="148844"/>
                  </a:lnTo>
                  <a:lnTo>
                    <a:pt x="99237" y="173659"/>
                  </a:lnTo>
                  <a:lnTo>
                    <a:pt x="124040" y="173659"/>
                  </a:lnTo>
                  <a:lnTo>
                    <a:pt x="124040" y="198462"/>
                  </a:lnTo>
                  <a:lnTo>
                    <a:pt x="148844" y="198462"/>
                  </a:lnTo>
                  <a:lnTo>
                    <a:pt x="148844" y="173659"/>
                  </a:lnTo>
                  <a:lnTo>
                    <a:pt x="173659" y="173659"/>
                  </a:lnTo>
                  <a:lnTo>
                    <a:pt x="173659" y="148844"/>
                  </a:lnTo>
                  <a:close/>
                </a:path>
                <a:path w="1017269" h="372110">
                  <a:moveTo>
                    <a:pt x="173659" y="99237"/>
                  </a:moveTo>
                  <a:lnTo>
                    <a:pt x="148844" y="99237"/>
                  </a:lnTo>
                  <a:lnTo>
                    <a:pt x="148844" y="124040"/>
                  </a:lnTo>
                  <a:lnTo>
                    <a:pt x="173659" y="124040"/>
                  </a:lnTo>
                  <a:lnTo>
                    <a:pt x="173659" y="99237"/>
                  </a:lnTo>
                  <a:close/>
                </a:path>
                <a:path w="1017269" h="372110">
                  <a:moveTo>
                    <a:pt x="198462" y="248081"/>
                  </a:moveTo>
                  <a:lnTo>
                    <a:pt x="173659" y="248081"/>
                  </a:lnTo>
                  <a:lnTo>
                    <a:pt x="148844" y="248081"/>
                  </a:lnTo>
                  <a:lnTo>
                    <a:pt x="148844" y="272884"/>
                  </a:lnTo>
                  <a:lnTo>
                    <a:pt x="173659" y="272884"/>
                  </a:lnTo>
                  <a:lnTo>
                    <a:pt x="198462" y="272884"/>
                  </a:lnTo>
                  <a:lnTo>
                    <a:pt x="198462" y="248081"/>
                  </a:lnTo>
                  <a:close/>
                </a:path>
                <a:path w="1017269" h="372110">
                  <a:moveTo>
                    <a:pt x="198462" y="124040"/>
                  </a:moveTo>
                  <a:lnTo>
                    <a:pt x="173659" y="124040"/>
                  </a:lnTo>
                  <a:lnTo>
                    <a:pt x="173659" y="148844"/>
                  </a:lnTo>
                  <a:lnTo>
                    <a:pt x="198462" y="148844"/>
                  </a:lnTo>
                  <a:lnTo>
                    <a:pt x="198462" y="124040"/>
                  </a:lnTo>
                  <a:close/>
                </a:path>
                <a:path w="1017269" h="372110">
                  <a:moveTo>
                    <a:pt x="223266" y="173659"/>
                  </a:moveTo>
                  <a:lnTo>
                    <a:pt x="198462" y="173659"/>
                  </a:lnTo>
                  <a:lnTo>
                    <a:pt x="173659" y="173659"/>
                  </a:lnTo>
                  <a:lnTo>
                    <a:pt x="173659" y="198462"/>
                  </a:lnTo>
                  <a:lnTo>
                    <a:pt x="148844" y="198462"/>
                  </a:lnTo>
                  <a:lnTo>
                    <a:pt x="148844" y="223266"/>
                  </a:lnTo>
                  <a:lnTo>
                    <a:pt x="173659" y="223266"/>
                  </a:lnTo>
                  <a:lnTo>
                    <a:pt x="198462" y="223266"/>
                  </a:lnTo>
                  <a:lnTo>
                    <a:pt x="223266" y="223266"/>
                  </a:lnTo>
                  <a:lnTo>
                    <a:pt x="223266" y="173659"/>
                  </a:lnTo>
                  <a:close/>
                </a:path>
                <a:path w="1017269" h="372110">
                  <a:moveTo>
                    <a:pt x="223266" y="0"/>
                  </a:moveTo>
                  <a:lnTo>
                    <a:pt x="198462" y="0"/>
                  </a:lnTo>
                  <a:lnTo>
                    <a:pt x="173659" y="0"/>
                  </a:lnTo>
                  <a:lnTo>
                    <a:pt x="148844" y="0"/>
                  </a:lnTo>
                  <a:lnTo>
                    <a:pt x="124040" y="0"/>
                  </a:lnTo>
                  <a:lnTo>
                    <a:pt x="124040" y="24803"/>
                  </a:lnTo>
                  <a:lnTo>
                    <a:pt x="99237" y="24803"/>
                  </a:lnTo>
                  <a:lnTo>
                    <a:pt x="99237" y="49618"/>
                  </a:lnTo>
                  <a:lnTo>
                    <a:pt x="124040" y="49618"/>
                  </a:lnTo>
                  <a:lnTo>
                    <a:pt x="148844" y="49618"/>
                  </a:lnTo>
                  <a:lnTo>
                    <a:pt x="148844" y="24803"/>
                  </a:lnTo>
                  <a:lnTo>
                    <a:pt x="173659" y="24803"/>
                  </a:lnTo>
                  <a:lnTo>
                    <a:pt x="198462" y="24803"/>
                  </a:lnTo>
                  <a:lnTo>
                    <a:pt x="198462" y="49618"/>
                  </a:lnTo>
                  <a:lnTo>
                    <a:pt x="223266" y="49618"/>
                  </a:lnTo>
                  <a:lnTo>
                    <a:pt x="223266" y="0"/>
                  </a:lnTo>
                  <a:close/>
                </a:path>
                <a:path w="1017269" h="372110">
                  <a:moveTo>
                    <a:pt x="396925" y="148844"/>
                  </a:moveTo>
                  <a:lnTo>
                    <a:pt x="372122" y="148844"/>
                  </a:lnTo>
                  <a:lnTo>
                    <a:pt x="372122" y="124040"/>
                  </a:lnTo>
                  <a:lnTo>
                    <a:pt x="347306" y="124040"/>
                  </a:lnTo>
                  <a:lnTo>
                    <a:pt x="347306" y="74422"/>
                  </a:lnTo>
                  <a:lnTo>
                    <a:pt x="322503" y="74422"/>
                  </a:lnTo>
                  <a:lnTo>
                    <a:pt x="322503" y="24803"/>
                  </a:lnTo>
                  <a:lnTo>
                    <a:pt x="297700" y="24803"/>
                  </a:lnTo>
                  <a:lnTo>
                    <a:pt x="297700" y="99237"/>
                  </a:lnTo>
                  <a:lnTo>
                    <a:pt x="272884" y="99237"/>
                  </a:lnTo>
                  <a:lnTo>
                    <a:pt x="272884" y="124040"/>
                  </a:lnTo>
                  <a:lnTo>
                    <a:pt x="248081" y="124040"/>
                  </a:lnTo>
                  <a:lnTo>
                    <a:pt x="223266" y="124040"/>
                  </a:lnTo>
                  <a:lnTo>
                    <a:pt x="223266" y="173659"/>
                  </a:lnTo>
                  <a:lnTo>
                    <a:pt x="248081" y="173659"/>
                  </a:lnTo>
                  <a:lnTo>
                    <a:pt x="248081" y="223266"/>
                  </a:lnTo>
                  <a:lnTo>
                    <a:pt x="223266" y="223266"/>
                  </a:lnTo>
                  <a:lnTo>
                    <a:pt x="223266" y="272884"/>
                  </a:lnTo>
                  <a:lnTo>
                    <a:pt x="198462" y="272884"/>
                  </a:lnTo>
                  <a:lnTo>
                    <a:pt x="198462" y="347306"/>
                  </a:lnTo>
                  <a:lnTo>
                    <a:pt x="223266" y="347306"/>
                  </a:lnTo>
                  <a:lnTo>
                    <a:pt x="223266" y="322503"/>
                  </a:lnTo>
                  <a:lnTo>
                    <a:pt x="248081" y="322503"/>
                  </a:lnTo>
                  <a:lnTo>
                    <a:pt x="248081" y="347306"/>
                  </a:lnTo>
                  <a:lnTo>
                    <a:pt x="272884" y="347306"/>
                  </a:lnTo>
                  <a:lnTo>
                    <a:pt x="272884" y="372110"/>
                  </a:lnTo>
                  <a:lnTo>
                    <a:pt x="297700" y="372110"/>
                  </a:lnTo>
                  <a:lnTo>
                    <a:pt x="297700" y="347306"/>
                  </a:lnTo>
                  <a:lnTo>
                    <a:pt x="322503" y="347306"/>
                  </a:lnTo>
                  <a:lnTo>
                    <a:pt x="322503" y="322503"/>
                  </a:lnTo>
                  <a:lnTo>
                    <a:pt x="297700" y="322503"/>
                  </a:lnTo>
                  <a:lnTo>
                    <a:pt x="297700" y="297688"/>
                  </a:lnTo>
                  <a:lnTo>
                    <a:pt x="322503" y="297688"/>
                  </a:lnTo>
                  <a:lnTo>
                    <a:pt x="347306" y="297688"/>
                  </a:lnTo>
                  <a:lnTo>
                    <a:pt x="347306" y="272884"/>
                  </a:lnTo>
                  <a:lnTo>
                    <a:pt x="322503" y="272884"/>
                  </a:lnTo>
                  <a:lnTo>
                    <a:pt x="322503" y="248081"/>
                  </a:lnTo>
                  <a:lnTo>
                    <a:pt x="297700" y="248081"/>
                  </a:lnTo>
                  <a:lnTo>
                    <a:pt x="297700" y="272884"/>
                  </a:lnTo>
                  <a:lnTo>
                    <a:pt x="272884" y="272884"/>
                  </a:lnTo>
                  <a:lnTo>
                    <a:pt x="272884" y="297688"/>
                  </a:lnTo>
                  <a:lnTo>
                    <a:pt x="248081" y="297688"/>
                  </a:lnTo>
                  <a:lnTo>
                    <a:pt x="248081" y="272884"/>
                  </a:lnTo>
                  <a:lnTo>
                    <a:pt x="272884" y="272884"/>
                  </a:lnTo>
                  <a:lnTo>
                    <a:pt x="272884" y="198462"/>
                  </a:lnTo>
                  <a:lnTo>
                    <a:pt x="297700" y="198462"/>
                  </a:lnTo>
                  <a:lnTo>
                    <a:pt x="322503" y="198462"/>
                  </a:lnTo>
                  <a:lnTo>
                    <a:pt x="322503" y="173659"/>
                  </a:lnTo>
                  <a:lnTo>
                    <a:pt x="297700" y="173659"/>
                  </a:lnTo>
                  <a:lnTo>
                    <a:pt x="272884" y="173659"/>
                  </a:lnTo>
                  <a:lnTo>
                    <a:pt x="272884" y="148844"/>
                  </a:lnTo>
                  <a:lnTo>
                    <a:pt x="297700" y="148844"/>
                  </a:lnTo>
                  <a:lnTo>
                    <a:pt x="297700" y="124040"/>
                  </a:lnTo>
                  <a:lnTo>
                    <a:pt x="322503" y="124040"/>
                  </a:lnTo>
                  <a:lnTo>
                    <a:pt x="322503" y="173659"/>
                  </a:lnTo>
                  <a:lnTo>
                    <a:pt x="347306" y="173659"/>
                  </a:lnTo>
                  <a:lnTo>
                    <a:pt x="372122" y="173659"/>
                  </a:lnTo>
                  <a:lnTo>
                    <a:pt x="396925" y="173659"/>
                  </a:lnTo>
                  <a:lnTo>
                    <a:pt x="396925" y="148844"/>
                  </a:lnTo>
                  <a:close/>
                </a:path>
                <a:path w="1017269" h="372110">
                  <a:moveTo>
                    <a:pt x="421728" y="173659"/>
                  </a:moveTo>
                  <a:lnTo>
                    <a:pt x="396925" y="173659"/>
                  </a:lnTo>
                  <a:lnTo>
                    <a:pt x="396925" y="198462"/>
                  </a:lnTo>
                  <a:lnTo>
                    <a:pt x="421728" y="198462"/>
                  </a:lnTo>
                  <a:lnTo>
                    <a:pt x="421728" y="173659"/>
                  </a:lnTo>
                  <a:close/>
                </a:path>
                <a:path w="1017269" h="372110">
                  <a:moveTo>
                    <a:pt x="446544" y="124040"/>
                  </a:moveTo>
                  <a:lnTo>
                    <a:pt x="421728" y="124040"/>
                  </a:lnTo>
                  <a:lnTo>
                    <a:pt x="396925" y="124040"/>
                  </a:lnTo>
                  <a:lnTo>
                    <a:pt x="396925" y="148844"/>
                  </a:lnTo>
                  <a:lnTo>
                    <a:pt x="421728" y="148844"/>
                  </a:lnTo>
                  <a:lnTo>
                    <a:pt x="446544" y="148844"/>
                  </a:lnTo>
                  <a:lnTo>
                    <a:pt x="446544" y="124040"/>
                  </a:lnTo>
                  <a:close/>
                </a:path>
                <a:path w="1017269" h="372110">
                  <a:moveTo>
                    <a:pt x="471347" y="99237"/>
                  </a:moveTo>
                  <a:lnTo>
                    <a:pt x="446544" y="99237"/>
                  </a:lnTo>
                  <a:lnTo>
                    <a:pt x="446544" y="124040"/>
                  </a:lnTo>
                  <a:lnTo>
                    <a:pt x="471347" y="124040"/>
                  </a:lnTo>
                  <a:lnTo>
                    <a:pt x="471347" y="99237"/>
                  </a:lnTo>
                  <a:close/>
                </a:path>
                <a:path w="1017269" h="372110">
                  <a:moveTo>
                    <a:pt x="570572" y="248081"/>
                  </a:moveTo>
                  <a:lnTo>
                    <a:pt x="545769" y="248081"/>
                  </a:lnTo>
                  <a:lnTo>
                    <a:pt x="545769" y="272884"/>
                  </a:lnTo>
                  <a:lnTo>
                    <a:pt x="570572" y="272884"/>
                  </a:lnTo>
                  <a:lnTo>
                    <a:pt x="570572" y="248081"/>
                  </a:lnTo>
                  <a:close/>
                </a:path>
                <a:path w="1017269" h="372110">
                  <a:moveTo>
                    <a:pt x="620191" y="223266"/>
                  </a:moveTo>
                  <a:lnTo>
                    <a:pt x="595388" y="223266"/>
                  </a:lnTo>
                  <a:lnTo>
                    <a:pt x="595388" y="248081"/>
                  </a:lnTo>
                  <a:lnTo>
                    <a:pt x="620191" y="248081"/>
                  </a:lnTo>
                  <a:lnTo>
                    <a:pt x="620191" y="223266"/>
                  </a:lnTo>
                  <a:close/>
                </a:path>
                <a:path w="1017269" h="372110">
                  <a:moveTo>
                    <a:pt x="620191" y="148844"/>
                  </a:moveTo>
                  <a:lnTo>
                    <a:pt x="595388" y="148844"/>
                  </a:lnTo>
                  <a:lnTo>
                    <a:pt x="570572" y="148844"/>
                  </a:lnTo>
                  <a:lnTo>
                    <a:pt x="570572" y="198462"/>
                  </a:lnTo>
                  <a:lnTo>
                    <a:pt x="545769" y="198462"/>
                  </a:lnTo>
                  <a:lnTo>
                    <a:pt x="545769" y="148844"/>
                  </a:lnTo>
                  <a:lnTo>
                    <a:pt x="520966" y="148844"/>
                  </a:lnTo>
                  <a:lnTo>
                    <a:pt x="520966" y="198462"/>
                  </a:lnTo>
                  <a:lnTo>
                    <a:pt x="496150" y="198462"/>
                  </a:lnTo>
                  <a:lnTo>
                    <a:pt x="496150" y="173659"/>
                  </a:lnTo>
                  <a:lnTo>
                    <a:pt x="471347" y="173659"/>
                  </a:lnTo>
                  <a:lnTo>
                    <a:pt x="446544" y="173659"/>
                  </a:lnTo>
                  <a:lnTo>
                    <a:pt x="446544" y="198462"/>
                  </a:lnTo>
                  <a:lnTo>
                    <a:pt x="421728" y="198462"/>
                  </a:lnTo>
                  <a:lnTo>
                    <a:pt x="421728" y="223266"/>
                  </a:lnTo>
                  <a:lnTo>
                    <a:pt x="396925" y="223266"/>
                  </a:lnTo>
                  <a:lnTo>
                    <a:pt x="396925" y="198462"/>
                  </a:lnTo>
                  <a:lnTo>
                    <a:pt x="372122" y="198462"/>
                  </a:lnTo>
                  <a:lnTo>
                    <a:pt x="347306" y="198462"/>
                  </a:lnTo>
                  <a:lnTo>
                    <a:pt x="322503" y="198462"/>
                  </a:lnTo>
                  <a:lnTo>
                    <a:pt x="322503" y="248081"/>
                  </a:lnTo>
                  <a:lnTo>
                    <a:pt x="347306" y="248081"/>
                  </a:lnTo>
                  <a:lnTo>
                    <a:pt x="347306" y="223266"/>
                  </a:lnTo>
                  <a:lnTo>
                    <a:pt x="372122" y="223266"/>
                  </a:lnTo>
                  <a:lnTo>
                    <a:pt x="372122" y="248081"/>
                  </a:lnTo>
                  <a:lnTo>
                    <a:pt x="347306" y="248081"/>
                  </a:lnTo>
                  <a:lnTo>
                    <a:pt x="347306" y="272884"/>
                  </a:lnTo>
                  <a:lnTo>
                    <a:pt x="372122" y="272884"/>
                  </a:lnTo>
                  <a:lnTo>
                    <a:pt x="372122" y="297688"/>
                  </a:lnTo>
                  <a:lnTo>
                    <a:pt x="396925" y="297688"/>
                  </a:lnTo>
                  <a:lnTo>
                    <a:pt x="396925" y="248081"/>
                  </a:lnTo>
                  <a:lnTo>
                    <a:pt x="421728" y="248081"/>
                  </a:lnTo>
                  <a:lnTo>
                    <a:pt x="421728" y="272884"/>
                  </a:lnTo>
                  <a:lnTo>
                    <a:pt x="446544" y="272884"/>
                  </a:lnTo>
                  <a:lnTo>
                    <a:pt x="446544" y="223266"/>
                  </a:lnTo>
                  <a:lnTo>
                    <a:pt x="471347" y="223266"/>
                  </a:lnTo>
                  <a:lnTo>
                    <a:pt x="471347" y="322503"/>
                  </a:lnTo>
                  <a:lnTo>
                    <a:pt x="496150" y="322503"/>
                  </a:lnTo>
                  <a:lnTo>
                    <a:pt x="520966" y="322503"/>
                  </a:lnTo>
                  <a:lnTo>
                    <a:pt x="520966" y="347306"/>
                  </a:lnTo>
                  <a:lnTo>
                    <a:pt x="545769" y="347306"/>
                  </a:lnTo>
                  <a:lnTo>
                    <a:pt x="545769" y="297688"/>
                  </a:lnTo>
                  <a:lnTo>
                    <a:pt x="520966" y="297688"/>
                  </a:lnTo>
                  <a:lnTo>
                    <a:pt x="520966" y="248081"/>
                  </a:lnTo>
                  <a:lnTo>
                    <a:pt x="496150" y="248081"/>
                  </a:lnTo>
                  <a:lnTo>
                    <a:pt x="496150" y="223266"/>
                  </a:lnTo>
                  <a:lnTo>
                    <a:pt x="520966" y="223266"/>
                  </a:lnTo>
                  <a:lnTo>
                    <a:pt x="520966" y="248081"/>
                  </a:lnTo>
                  <a:lnTo>
                    <a:pt x="545769" y="248081"/>
                  </a:lnTo>
                  <a:lnTo>
                    <a:pt x="545769" y="223266"/>
                  </a:lnTo>
                  <a:lnTo>
                    <a:pt x="570572" y="223266"/>
                  </a:lnTo>
                  <a:lnTo>
                    <a:pt x="595388" y="223266"/>
                  </a:lnTo>
                  <a:lnTo>
                    <a:pt x="595388" y="198462"/>
                  </a:lnTo>
                  <a:lnTo>
                    <a:pt x="620191" y="198462"/>
                  </a:lnTo>
                  <a:lnTo>
                    <a:pt x="620191" y="148844"/>
                  </a:lnTo>
                  <a:close/>
                </a:path>
                <a:path w="1017269" h="372110">
                  <a:moveTo>
                    <a:pt x="645007" y="198462"/>
                  </a:moveTo>
                  <a:lnTo>
                    <a:pt x="620191" y="198462"/>
                  </a:lnTo>
                  <a:lnTo>
                    <a:pt x="620191" y="223266"/>
                  </a:lnTo>
                  <a:lnTo>
                    <a:pt x="645007" y="223266"/>
                  </a:lnTo>
                  <a:lnTo>
                    <a:pt x="645007" y="198462"/>
                  </a:lnTo>
                  <a:close/>
                </a:path>
                <a:path w="1017269" h="372110">
                  <a:moveTo>
                    <a:pt x="669810" y="99237"/>
                  </a:moveTo>
                  <a:lnTo>
                    <a:pt x="645007" y="99237"/>
                  </a:lnTo>
                  <a:lnTo>
                    <a:pt x="645007" y="124040"/>
                  </a:lnTo>
                  <a:lnTo>
                    <a:pt x="620191" y="124040"/>
                  </a:lnTo>
                  <a:lnTo>
                    <a:pt x="620191" y="148844"/>
                  </a:lnTo>
                  <a:lnTo>
                    <a:pt x="645007" y="148844"/>
                  </a:lnTo>
                  <a:lnTo>
                    <a:pt x="669810" y="148844"/>
                  </a:lnTo>
                  <a:lnTo>
                    <a:pt x="669810" y="99237"/>
                  </a:lnTo>
                  <a:close/>
                </a:path>
                <a:path w="1017269" h="372110">
                  <a:moveTo>
                    <a:pt x="769035" y="173659"/>
                  </a:moveTo>
                  <a:lnTo>
                    <a:pt x="744232" y="173659"/>
                  </a:lnTo>
                  <a:lnTo>
                    <a:pt x="744232" y="198462"/>
                  </a:lnTo>
                  <a:lnTo>
                    <a:pt x="769035" y="198462"/>
                  </a:lnTo>
                  <a:lnTo>
                    <a:pt x="769035" y="173659"/>
                  </a:lnTo>
                  <a:close/>
                </a:path>
                <a:path w="1017269" h="372110">
                  <a:moveTo>
                    <a:pt x="967498" y="248081"/>
                  </a:moveTo>
                  <a:lnTo>
                    <a:pt x="942695" y="248081"/>
                  </a:lnTo>
                  <a:lnTo>
                    <a:pt x="942695" y="173659"/>
                  </a:lnTo>
                  <a:lnTo>
                    <a:pt x="917879" y="173659"/>
                  </a:lnTo>
                  <a:lnTo>
                    <a:pt x="917879" y="248081"/>
                  </a:lnTo>
                  <a:lnTo>
                    <a:pt x="893076" y="248081"/>
                  </a:lnTo>
                  <a:lnTo>
                    <a:pt x="893076" y="223266"/>
                  </a:lnTo>
                  <a:lnTo>
                    <a:pt x="868273" y="223266"/>
                  </a:lnTo>
                  <a:lnTo>
                    <a:pt x="868273" y="148844"/>
                  </a:lnTo>
                  <a:lnTo>
                    <a:pt x="893076" y="148844"/>
                  </a:lnTo>
                  <a:lnTo>
                    <a:pt x="893076" y="124040"/>
                  </a:lnTo>
                  <a:lnTo>
                    <a:pt x="868273" y="124040"/>
                  </a:lnTo>
                  <a:lnTo>
                    <a:pt x="868273" y="99237"/>
                  </a:lnTo>
                  <a:lnTo>
                    <a:pt x="843457" y="99237"/>
                  </a:lnTo>
                  <a:lnTo>
                    <a:pt x="843457" y="124040"/>
                  </a:lnTo>
                  <a:lnTo>
                    <a:pt x="818654" y="124040"/>
                  </a:lnTo>
                  <a:lnTo>
                    <a:pt x="818654" y="148844"/>
                  </a:lnTo>
                  <a:lnTo>
                    <a:pt x="793851" y="148844"/>
                  </a:lnTo>
                  <a:lnTo>
                    <a:pt x="769035" y="148844"/>
                  </a:lnTo>
                  <a:lnTo>
                    <a:pt x="769035" y="173659"/>
                  </a:lnTo>
                  <a:lnTo>
                    <a:pt x="793851" y="173659"/>
                  </a:lnTo>
                  <a:lnTo>
                    <a:pt x="793851" y="198462"/>
                  </a:lnTo>
                  <a:lnTo>
                    <a:pt x="818654" y="198462"/>
                  </a:lnTo>
                  <a:lnTo>
                    <a:pt x="818654" y="248081"/>
                  </a:lnTo>
                  <a:lnTo>
                    <a:pt x="843457" y="248081"/>
                  </a:lnTo>
                  <a:lnTo>
                    <a:pt x="843457" y="272884"/>
                  </a:lnTo>
                  <a:lnTo>
                    <a:pt x="868273" y="272884"/>
                  </a:lnTo>
                  <a:lnTo>
                    <a:pt x="893076" y="272884"/>
                  </a:lnTo>
                  <a:lnTo>
                    <a:pt x="917879" y="272884"/>
                  </a:lnTo>
                  <a:lnTo>
                    <a:pt x="917879" y="347306"/>
                  </a:lnTo>
                  <a:lnTo>
                    <a:pt x="942695" y="347306"/>
                  </a:lnTo>
                  <a:lnTo>
                    <a:pt x="942695" y="272884"/>
                  </a:lnTo>
                  <a:lnTo>
                    <a:pt x="967498" y="272884"/>
                  </a:lnTo>
                  <a:lnTo>
                    <a:pt x="967498" y="248081"/>
                  </a:lnTo>
                  <a:close/>
                </a:path>
                <a:path w="1017269" h="372110">
                  <a:moveTo>
                    <a:pt x="967498" y="124040"/>
                  </a:moveTo>
                  <a:lnTo>
                    <a:pt x="942695" y="124040"/>
                  </a:lnTo>
                  <a:lnTo>
                    <a:pt x="917879" y="124040"/>
                  </a:lnTo>
                  <a:lnTo>
                    <a:pt x="917879" y="148844"/>
                  </a:lnTo>
                  <a:lnTo>
                    <a:pt x="942695" y="148844"/>
                  </a:lnTo>
                  <a:lnTo>
                    <a:pt x="967498" y="148844"/>
                  </a:lnTo>
                  <a:lnTo>
                    <a:pt x="967498" y="124040"/>
                  </a:lnTo>
                  <a:close/>
                </a:path>
                <a:path w="1017269" h="372110">
                  <a:moveTo>
                    <a:pt x="1017117" y="223266"/>
                  </a:moveTo>
                  <a:lnTo>
                    <a:pt x="992301" y="223266"/>
                  </a:lnTo>
                  <a:lnTo>
                    <a:pt x="992301" y="272884"/>
                  </a:lnTo>
                  <a:lnTo>
                    <a:pt x="1017117" y="272884"/>
                  </a:lnTo>
                  <a:lnTo>
                    <a:pt x="1017117" y="223266"/>
                  </a:lnTo>
                  <a:close/>
                </a:path>
                <a:path w="1017269" h="372110">
                  <a:moveTo>
                    <a:pt x="1017117" y="99237"/>
                  </a:moveTo>
                  <a:lnTo>
                    <a:pt x="992301" y="99237"/>
                  </a:lnTo>
                  <a:lnTo>
                    <a:pt x="992301" y="173659"/>
                  </a:lnTo>
                  <a:lnTo>
                    <a:pt x="967498" y="173659"/>
                  </a:lnTo>
                  <a:lnTo>
                    <a:pt x="967498" y="198462"/>
                  </a:lnTo>
                  <a:lnTo>
                    <a:pt x="992301" y="198462"/>
                  </a:lnTo>
                  <a:lnTo>
                    <a:pt x="1017117" y="198462"/>
                  </a:lnTo>
                  <a:lnTo>
                    <a:pt x="1017117" y="9923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3566" y="2520806"/>
              <a:ext cx="1017269" cy="643890"/>
            </a:xfrm>
            <a:custGeom>
              <a:avLst/>
              <a:gdLst/>
              <a:ahLst/>
              <a:cxnLst/>
              <a:rect l="l" t="t" r="r" b="b"/>
              <a:pathLst>
                <a:path w="1017269" h="643889">
                  <a:moveTo>
                    <a:pt x="74422" y="519861"/>
                  </a:moveTo>
                  <a:lnTo>
                    <a:pt x="49618" y="519861"/>
                  </a:lnTo>
                  <a:lnTo>
                    <a:pt x="24815" y="519861"/>
                  </a:lnTo>
                  <a:lnTo>
                    <a:pt x="24815" y="594283"/>
                  </a:lnTo>
                  <a:lnTo>
                    <a:pt x="49618" y="594283"/>
                  </a:lnTo>
                  <a:lnTo>
                    <a:pt x="49618" y="544664"/>
                  </a:lnTo>
                  <a:lnTo>
                    <a:pt x="74422" y="544664"/>
                  </a:lnTo>
                  <a:lnTo>
                    <a:pt x="74422" y="519861"/>
                  </a:lnTo>
                  <a:close/>
                </a:path>
                <a:path w="1017269" h="643889">
                  <a:moveTo>
                    <a:pt x="124040" y="371005"/>
                  </a:moveTo>
                  <a:lnTo>
                    <a:pt x="99237" y="371005"/>
                  </a:lnTo>
                  <a:lnTo>
                    <a:pt x="99237" y="346202"/>
                  </a:lnTo>
                  <a:lnTo>
                    <a:pt x="74422" y="346202"/>
                  </a:lnTo>
                  <a:lnTo>
                    <a:pt x="49618" y="346202"/>
                  </a:lnTo>
                  <a:lnTo>
                    <a:pt x="24815" y="346202"/>
                  </a:lnTo>
                  <a:lnTo>
                    <a:pt x="24815" y="371005"/>
                  </a:lnTo>
                  <a:lnTo>
                    <a:pt x="49618" y="371005"/>
                  </a:lnTo>
                  <a:lnTo>
                    <a:pt x="49618" y="395820"/>
                  </a:lnTo>
                  <a:lnTo>
                    <a:pt x="74422" y="395820"/>
                  </a:lnTo>
                  <a:lnTo>
                    <a:pt x="99237" y="395820"/>
                  </a:lnTo>
                  <a:lnTo>
                    <a:pt x="99237" y="420624"/>
                  </a:lnTo>
                  <a:lnTo>
                    <a:pt x="74422" y="420624"/>
                  </a:lnTo>
                  <a:lnTo>
                    <a:pt x="49618" y="420624"/>
                  </a:lnTo>
                  <a:lnTo>
                    <a:pt x="24815" y="420624"/>
                  </a:lnTo>
                  <a:lnTo>
                    <a:pt x="24815" y="395820"/>
                  </a:lnTo>
                  <a:lnTo>
                    <a:pt x="0" y="395820"/>
                  </a:lnTo>
                  <a:lnTo>
                    <a:pt x="0" y="519861"/>
                  </a:lnTo>
                  <a:lnTo>
                    <a:pt x="24815" y="519861"/>
                  </a:lnTo>
                  <a:lnTo>
                    <a:pt x="24815" y="495046"/>
                  </a:lnTo>
                  <a:lnTo>
                    <a:pt x="49618" y="495046"/>
                  </a:lnTo>
                  <a:lnTo>
                    <a:pt x="49618" y="470242"/>
                  </a:lnTo>
                  <a:lnTo>
                    <a:pt x="74422" y="470242"/>
                  </a:lnTo>
                  <a:lnTo>
                    <a:pt x="99237" y="470242"/>
                  </a:lnTo>
                  <a:lnTo>
                    <a:pt x="99237" y="495046"/>
                  </a:lnTo>
                  <a:lnTo>
                    <a:pt x="124040" y="495046"/>
                  </a:lnTo>
                  <a:lnTo>
                    <a:pt x="124040" y="371005"/>
                  </a:lnTo>
                  <a:close/>
                </a:path>
                <a:path w="1017269" h="643889">
                  <a:moveTo>
                    <a:pt x="173659" y="569468"/>
                  </a:moveTo>
                  <a:lnTo>
                    <a:pt x="148844" y="569468"/>
                  </a:lnTo>
                  <a:lnTo>
                    <a:pt x="148844" y="594283"/>
                  </a:lnTo>
                  <a:lnTo>
                    <a:pt x="173659" y="594283"/>
                  </a:lnTo>
                  <a:lnTo>
                    <a:pt x="173659" y="569468"/>
                  </a:lnTo>
                  <a:close/>
                </a:path>
                <a:path w="1017269" h="643889">
                  <a:moveTo>
                    <a:pt x="173659" y="371005"/>
                  </a:moveTo>
                  <a:lnTo>
                    <a:pt x="148844" y="371005"/>
                  </a:lnTo>
                  <a:lnTo>
                    <a:pt x="148844" y="395820"/>
                  </a:lnTo>
                  <a:lnTo>
                    <a:pt x="173659" y="395820"/>
                  </a:lnTo>
                  <a:lnTo>
                    <a:pt x="173659" y="371005"/>
                  </a:lnTo>
                  <a:close/>
                </a:path>
                <a:path w="1017269" h="643889">
                  <a:moveTo>
                    <a:pt x="198462" y="594283"/>
                  </a:moveTo>
                  <a:lnTo>
                    <a:pt x="173659" y="594283"/>
                  </a:lnTo>
                  <a:lnTo>
                    <a:pt x="173659" y="619086"/>
                  </a:lnTo>
                  <a:lnTo>
                    <a:pt x="198462" y="619086"/>
                  </a:lnTo>
                  <a:lnTo>
                    <a:pt x="198462" y="594283"/>
                  </a:lnTo>
                  <a:close/>
                </a:path>
                <a:path w="1017269" h="643889">
                  <a:moveTo>
                    <a:pt x="198462" y="420624"/>
                  </a:moveTo>
                  <a:lnTo>
                    <a:pt x="173659" y="420624"/>
                  </a:lnTo>
                  <a:lnTo>
                    <a:pt x="148844" y="420624"/>
                  </a:lnTo>
                  <a:lnTo>
                    <a:pt x="148844" y="445427"/>
                  </a:lnTo>
                  <a:lnTo>
                    <a:pt x="173659" y="445427"/>
                  </a:lnTo>
                  <a:lnTo>
                    <a:pt x="198462" y="445427"/>
                  </a:lnTo>
                  <a:lnTo>
                    <a:pt x="198462" y="420624"/>
                  </a:lnTo>
                  <a:close/>
                </a:path>
                <a:path w="1017269" h="643889">
                  <a:moveTo>
                    <a:pt x="248081" y="519861"/>
                  </a:moveTo>
                  <a:lnTo>
                    <a:pt x="223266" y="519861"/>
                  </a:lnTo>
                  <a:lnTo>
                    <a:pt x="223266" y="445427"/>
                  </a:lnTo>
                  <a:lnTo>
                    <a:pt x="198462" y="445427"/>
                  </a:lnTo>
                  <a:lnTo>
                    <a:pt x="198462" y="470242"/>
                  </a:lnTo>
                  <a:lnTo>
                    <a:pt x="173659" y="470242"/>
                  </a:lnTo>
                  <a:lnTo>
                    <a:pt x="148844" y="470242"/>
                  </a:lnTo>
                  <a:lnTo>
                    <a:pt x="148844" y="495046"/>
                  </a:lnTo>
                  <a:lnTo>
                    <a:pt x="173659" y="495046"/>
                  </a:lnTo>
                  <a:lnTo>
                    <a:pt x="198462" y="495046"/>
                  </a:lnTo>
                  <a:lnTo>
                    <a:pt x="198462" y="519861"/>
                  </a:lnTo>
                  <a:lnTo>
                    <a:pt x="173659" y="519861"/>
                  </a:lnTo>
                  <a:lnTo>
                    <a:pt x="148844" y="519861"/>
                  </a:lnTo>
                  <a:lnTo>
                    <a:pt x="148844" y="495046"/>
                  </a:lnTo>
                  <a:lnTo>
                    <a:pt x="124040" y="495046"/>
                  </a:lnTo>
                  <a:lnTo>
                    <a:pt x="124040" y="544664"/>
                  </a:lnTo>
                  <a:lnTo>
                    <a:pt x="99237" y="544664"/>
                  </a:lnTo>
                  <a:lnTo>
                    <a:pt x="74422" y="544664"/>
                  </a:lnTo>
                  <a:lnTo>
                    <a:pt x="74422" y="569468"/>
                  </a:lnTo>
                  <a:lnTo>
                    <a:pt x="99237" y="569468"/>
                  </a:lnTo>
                  <a:lnTo>
                    <a:pt x="124040" y="569468"/>
                  </a:lnTo>
                  <a:lnTo>
                    <a:pt x="148844" y="569468"/>
                  </a:lnTo>
                  <a:lnTo>
                    <a:pt x="148844" y="544664"/>
                  </a:lnTo>
                  <a:lnTo>
                    <a:pt x="173659" y="544664"/>
                  </a:lnTo>
                  <a:lnTo>
                    <a:pt x="173659" y="569468"/>
                  </a:lnTo>
                  <a:lnTo>
                    <a:pt x="198462" y="569468"/>
                  </a:lnTo>
                  <a:lnTo>
                    <a:pt x="198462" y="544664"/>
                  </a:lnTo>
                  <a:lnTo>
                    <a:pt x="223266" y="544664"/>
                  </a:lnTo>
                  <a:lnTo>
                    <a:pt x="248081" y="544664"/>
                  </a:lnTo>
                  <a:lnTo>
                    <a:pt x="248081" y="519861"/>
                  </a:lnTo>
                  <a:close/>
                </a:path>
                <a:path w="1017269" h="643889">
                  <a:moveTo>
                    <a:pt x="248081" y="420624"/>
                  </a:moveTo>
                  <a:lnTo>
                    <a:pt x="223266" y="420624"/>
                  </a:lnTo>
                  <a:lnTo>
                    <a:pt x="223266" y="445427"/>
                  </a:lnTo>
                  <a:lnTo>
                    <a:pt x="248081" y="445427"/>
                  </a:lnTo>
                  <a:lnTo>
                    <a:pt x="248081" y="420624"/>
                  </a:lnTo>
                  <a:close/>
                </a:path>
                <a:path w="1017269" h="643889">
                  <a:moveTo>
                    <a:pt x="496150" y="420624"/>
                  </a:moveTo>
                  <a:lnTo>
                    <a:pt x="471347" y="420624"/>
                  </a:lnTo>
                  <a:lnTo>
                    <a:pt x="471347" y="445427"/>
                  </a:lnTo>
                  <a:lnTo>
                    <a:pt x="446544" y="445427"/>
                  </a:lnTo>
                  <a:lnTo>
                    <a:pt x="446544" y="470242"/>
                  </a:lnTo>
                  <a:lnTo>
                    <a:pt x="471347" y="470242"/>
                  </a:lnTo>
                  <a:lnTo>
                    <a:pt x="496150" y="470242"/>
                  </a:lnTo>
                  <a:lnTo>
                    <a:pt x="496150" y="420624"/>
                  </a:lnTo>
                  <a:close/>
                </a:path>
                <a:path w="1017269" h="643889">
                  <a:moveTo>
                    <a:pt x="520966" y="594283"/>
                  </a:moveTo>
                  <a:lnTo>
                    <a:pt x="496150" y="594283"/>
                  </a:lnTo>
                  <a:lnTo>
                    <a:pt x="496150" y="619086"/>
                  </a:lnTo>
                  <a:lnTo>
                    <a:pt x="520966" y="619086"/>
                  </a:lnTo>
                  <a:lnTo>
                    <a:pt x="520966" y="594283"/>
                  </a:lnTo>
                  <a:close/>
                </a:path>
                <a:path w="1017269" h="643889">
                  <a:moveTo>
                    <a:pt x="620191" y="470242"/>
                  </a:moveTo>
                  <a:lnTo>
                    <a:pt x="595388" y="470242"/>
                  </a:lnTo>
                  <a:lnTo>
                    <a:pt x="595388" y="445427"/>
                  </a:lnTo>
                  <a:lnTo>
                    <a:pt x="570572" y="445427"/>
                  </a:lnTo>
                  <a:lnTo>
                    <a:pt x="570572" y="420624"/>
                  </a:lnTo>
                  <a:lnTo>
                    <a:pt x="545769" y="420624"/>
                  </a:lnTo>
                  <a:lnTo>
                    <a:pt x="545769" y="470242"/>
                  </a:lnTo>
                  <a:lnTo>
                    <a:pt x="520966" y="470242"/>
                  </a:lnTo>
                  <a:lnTo>
                    <a:pt x="496150" y="470242"/>
                  </a:lnTo>
                  <a:lnTo>
                    <a:pt x="496150" y="569468"/>
                  </a:lnTo>
                  <a:lnTo>
                    <a:pt x="520966" y="569468"/>
                  </a:lnTo>
                  <a:lnTo>
                    <a:pt x="545769" y="569468"/>
                  </a:lnTo>
                  <a:lnTo>
                    <a:pt x="545769" y="544664"/>
                  </a:lnTo>
                  <a:lnTo>
                    <a:pt x="520966" y="544664"/>
                  </a:lnTo>
                  <a:lnTo>
                    <a:pt x="520966" y="519861"/>
                  </a:lnTo>
                  <a:lnTo>
                    <a:pt x="545769" y="519861"/>
                  </a:lnTo>
                  <a:lnTo>
                    <a:pt x="570572" y="519861"/>
                  </a:lnTo>
                  <a:lnTo>
                    <a:pt x="570572" y="594283"/>
                  </a:lnTo>
                  <a:lnTo>
                    <a:pt x="595388" y="594283"/>
                  </a:lnTo>
                  <a:lnTo>
                    <a:pt x="595388" y="519861"/>
                  </a:lnTo>
                  <a:lnTo>
                    <a:pt x="620191" y="519861"/>
                  </a:lnTo>
                  <a:lnTo>
                    <a:pt x="620191" y="470242"/>
                  </a:lnTo>
                  <a:close/>
                </a:path>
                <a:path w="1017269" h="643889">
                  <a:moveTo>
                    <a:pt x="669810" y="594283"/>
                  </a:moveTo>
                  <a:lnTo>
                    <a:pt x="645007" y="594283"/>
                  </a:lnTo>
                  <a:lnTo>
                    <a:pt x="645007" y="619086"/>
                  </a:lnTo>
                  <a:lnTo>
                    <a:pt x="669810" y="619086"/>
                  </a:lnTo>
                  <a:lnTo>
                    <a:pt x="669810" y="594283"/>
                  </a:lnTo>
                  <a:close/>
                </a:path>
                <a:path w="1017269" h="643889">
                  <a:moveTo>
                    <a:pt x="744232" y="594283"/>
                  </a:moveTo>
                  <a:lnTo>
                    <a:pt x="719429" y="594283"/>
                  </a:lnTo>
                  <a:lnTo>
                    <a:pt x="719429" y="619086"/>
                  </a:lnTo>
                  <a:lnTo>
                    <a:pt x="744232" y="619086"/>
                  </a:lnTo>
                  <a:lnTo>
                    <a:pt x="744232" y="594283"/>
                  </a:lnTo>
                  <a:close/>
                </a:path>
                <a:path w="1017269" h="643889">
                  <a:moveTo>
                    <a:pt x="893076" y="594283"/>
                  </a:moveTo>
                  <a:lnTo>
                    <a:pt x="868273" y="594283"/>
                  </a:lnTo>
                  <a:lnTo>
                    <a:pt x="868273" y="569468"/>
                  </a:lnTo>
                  <a:lnTo>
                    <a:pt x="843457" y="569468"/>
                  </a:lnTo>
                  <a:lnTo>
                    <a:pt x="843457" y="619086"/>
                  </a:lnTo>
                  <a:lnTo>
                    <a:pt x="868273" y="619086"/>
                  </a:lnTo>
                  <a:lnTo>
                    <a:pt x="893076" y="619086"/>
                  </a:lnTo>
                  <a:lnTo>
                    <a:pt x="893076" y="594283"/>
                  </a:lnTo>
                  <a:close/>
                </a:path>
                <a:path w="1017269" h="643889">
                  <a:moveTo>
                    <a:pt x="917879" y="445770"/>
                  </a:moveTo>
                  <a:lnTo>
                    <a:pt x="893076" y="445770"/>
                  </a:lnTo>
                  <a:lnTo>
                    <a:pt x="893076" y="372110"/>
                  </a:lnTo>
                  <a:lnTo>
                    <a:pt x="868273" y="372110"/>
                  </a:lnTo>
                  <a:lnTo>
                    <a:pt x="843457" y="372110"/>
                  </a:lnTo>
                  <a:lnTo>
                    <a:pt x="843457" y="396240"/>
                  </a:lnTo>
                  <a:lnTo>
                    <a:pt x="818654" y="396240"/>
                  </a:lnTo>
                  <a:lnTo>
                    <a:pt x="818654" y="346710"/>
                  </a:lnTo>
                  <a:lnTo>
                    <a:pt x="793851" y="346710"/>
                  </a:lnTo>
                  <a:lnTo>
                    <a:pt x="793851" y="372110"/>
                  </a:lnTo>
                  <a:lnTo>
                    <a:pt x="793851" y="396240"/>
                  </a:lnTo>
                  <a:lnTo>
                    <a:pt x="769035" y="396240"/>
                  </a:lnTo>
                  <a:lnTo>
                    <a:pt x="769035" y="372110"/>
                  </a:lnTo>
                  <a:lnTo>
                    <a:pt x="793851" y="372110"/>
                  </a:lnTo>
                  <a:lnTo>
                    <a:pt x="793851" y="346710"/>
                  </a:lnTo>
                  <a:lnTo>
                    <a:pt x="793851" y="297180"/>
                  </a:lnTo>
                  <a:lnTo>
                    <a:pt x="769035" y="297180"/>
                  </a:lnTo>
                  <a:lnTo>
                    <a:pt x="769035" y="322580"/>
                  </a:lnTo>
                  <a:lnTo>
                    <a:pt x="744232" y="322580"/>
                  </a:lnTo>
                  <a:lnTo>
                    <a:pt x="744232" y="346710"/>
                  </a:lnTo>
                  <a:lnTo>
                    <a:pt x="744232" y="372110"/>
                  </a:lnTo>
                  <a:lnTo>
                    <a:pt x="744232" y="396240"/>
                  </a:lnTo>
                  <a:lnTo>
                    <a:pt x="744232" y="420624"/>
                  </a:lnTo>
                  <a:lnTo>
                    <a:pt x="719429" y="420624"/>
                  </a:lnTo>
                  <a:lnTo>
                    <a:pt x="719429" y="396240"/>
                  </a:lnTo>
                  <a:lnTo>
                    <a:pt x="744232" y="396240"/>
                  </a:lnTo>
                  <a:lnTo>
                    <a:pt x="744232" y="372110"/>
                  </a:lnTo>
                  <a:lnTo>
                    <a:pt x="719429" y="372110"/>
                  </a:lnTo>
                  <a:lnTo>
                    <a:pt x="719429" y="346710"/>
                  </a:lnTo>
                  <a:lnTo>
                    <a:pt x="744232" y="346710"/>
                  </a:lnTo>
                  <a:lnTo>
                    <a:pt x="744232" y="322580"/>
                  </a:lnTo>
                  <a:lnTo>
                    <a:pt x="719429" y="322580"/>
                  </a:lnTo>
                  <a:lnTo>
                    <a:pt x="719429" y="222250"/>
                  </a:lnTo>
                  <a:lnTo>
                    <a:pt x="744232" y="222250"/>
                  </a:lnTo>
                  <a:lnTo>
                    <a:pt x="769035" y="222250"/>
                  </a:lnTo>
                  <a:lnTo>
                    <a:pt x="769035" y="198120"/>
                  </a:lnTo>
                  <a:lnTo>
                    <a:pt x="744232" y="198120"/>
                  </a:lnTo>
                  <a:lnTo>
                    <a:pt x="719429" y="198120"/>
                  </a:lnTo>
                  <a:lnTo>
                    <a:pt x="719429" y="0"/>
                  </a:lnTo>
                  <a:lnTo>
                    <a:pt x="694613" y="0"/>
                  </a:lnTo>
                  <a:lnTo>
                    <a:pt x="694613" y="99060"/>
                  </a:lnTo>
                  <a:lnTo>
                    <a:pt x="669810" y="99060"/>
                  </a:lnTo>
                  <a:lnTo>
                    <a:pt x="669810" y="172720"/>
                  </a:lnTo>
                  <a:lnTo>
                    <a:pt x="694613" y="172720"/>
                  </a:lnTo>
                  <a:lnTo>
                    <a:pt x="694613" y="247650"/>
                  </a:lnTo>
                  <a:lnTo>
                    <a:pt x="669810" y="247650"/>
                  </a:lnTo>
                  <a:lnTo>
                    <a:pt x="669810" y="271780"/>
                  </a:lnTo>
                  <a:lnTo>
                    <a:pt x="694613" y="271780"/>
                  </a:lnTo>
                  <a:lnTo>
                    <a:pt x="694613" y="297180"/>
                  </a:lnTo>
                  <a:lnTo>
                    <a:pt x="669810" y="297180"/>
                  </a:lnTo>
                  <a:lnTo>
                    <a:pt x="645007" y="297180"/>
                  </a:lnTo>
                  <a:lnTo>
                    <a:pt x="645007" y="322580"/>
                  </a:lnTo>
                  <a:lnTo>
                    <a:pt x="669810" y="322580"/>
                  </a:lnTo>
                  <a:lnTo>
                    <a:pt x="669810" y="346710"/>
                  </a:lnTo>
                  <a:lnTo>
                    <a:pt x="694613" y="346710"/>
                  </a:lnTo>
                  <a:lnTo>
                    <a:pt x="694613" y="396240"/>
                  </a:lnTo>
                  <a:lnTo>
                    <a:pt x="669810" y="396240"/>
                  </a:lnTo>
                  <a:lnTo>
                    <a:pt x="669810" y="372110"/>
                  </a:lnTo>
                  <a:lnTo>
                    <a:pt x="645007" y="372110"/>
                  </a:lnTo>
                  <a:lnTo>
                    <a:pt x="645007" y="322580"/>
                  </a:lnTo>
                  <a:lnTo>
                    <a:pt x="620191" y="322580"/>
                  </a:lnTo>
                  <a:lnTo>
                    <a:pt x="620191" y="346710"/>
                  </a:lnTo>
                  <a:lnTo>
                    <a:pt x="620191" y="372110"/>
                  </a:lnTo>
                  <a:lnTo>
                    <a:pt x="620191" y="395820"/>
                  </a:lnTo>
                  <a:lnTo>
                    <a:pt x="595388" y="395820"/>
                  </a:lnTo>
                  <a:lnTo>
                    <a:pt x="595388" y="372110"/>
                  </a:lnTo>
                  <a:lnTo>
                    <a:pt x="620191" y="372110"/>
                  </a:lnTo>
                  <a:lnTo>
                    <a:pt x="620191" y="346710"/>
                  </a:lnTo>
                  <a:lnTo>
                    <a:pt x="595388" y="346710"/>
                  </a:lnTo>
                  <a:lnTo>
                    <a:pt x="595388" y="371005"/>
                  </a:lnTo>
                  <a:lnTo>
                    <a:pt x="570572" y="371005"/>
                  </a:lnTo>
                  <a:lnTo>
                    <a:pt x="570572" y="420624"/>
                  </a:lnTo>
                  <a:lnTo>
                    <a:pt x="595388" y="420624"/>
                  </a:lnTo>
                  <a:lnTo>
                    <a:pt x="620191" y="420624"/>
                  </a:lnTo>
                  <a:lnTo>
                    <a:pt x="620191" y="396240"/>
                  </a:lnTo>
                  <a:lnTo>
                    <a:pt x="645007" y="396240"/>
                  </a:lnTo>
                  <a:lnTo>
                    <a:pt x="645007" y="445770"/>
                  </a:lnTo>
                  <a:lnTo>
                    <a:pt x="669810" y="445770"/>
                  </a:lnTo>
                  <a:lnTo>
                    <a:pt x="669810" y="495300"/>
                  </a:lnTo>
                  <a:lnTo>
                    <a:pt x="645007" y="495300"/>
                  </a:lnTo>
                  <a:lnTo>
                    <a:pt x="645007" y="519861"/>
                  </a:lnTo>
                  <a:lnTo>
                    <a:pt x="620191" y="519861"/>
                  </a:lnTo>
                  <a:lnTo>
                    <a:pt x="620191" y="569468"/>
                  </a:lnTo>
                  <a:lnTo>
                    <a:pt x="645007" y="569468"/>
                  </a:lnTo>
                  <a:lnTo>
                    <a:pt x="645007" y="520700"/>
                  </a:lnTo>
                  <a:lnTo>
                    <a:pt x="669810" y="520700"/>
                  </a:lnTo>
                  <a:lnTo>
                    <a:pt x="669810" y="544830"/>
                  </a:lnTo>
                  <a:lnTo>
                    <a:pt x="694613" y="544830"/>
                  </a:lnTo>
                  <a:lnTo>
                    <a:pt x="719429" y="544830"/>
                  </a:lnTo>
                  <a:lnTo>
                    <a:pt x="744232" y="544830"/>
                  </a:lnTo>
                  <a:lnTo>
                    <a:pt x="744232" y="520700"/>
                  </a:lnTo>
                  <a:lnTo>
                    <a:pt x="719429" y="520700"/>
                  </a:lnTo>
                  <a:lnTo>
                    <a:pt x="719429" y="471170"/>
                  </a:lnTo>
                  <a:lnTo>
                    <a:pt x="694613" y="471170"/>
                  </a:lnTo>
                  <a:lnTo>
                    <a:pt x="694613" y="421640"/>
                  </a:lnTo>
                  <a:lnTo>
                    <a:pt x="719429" y="421640"/>
                  </a:lnTo>
                  <a:lnTo>
                    <a:pt x="719429" y="445427"/>
                  </a:lnTo>
                  <a:lnTo>
                    <a:pt x="744232" y="445427"/>
                  </a:lnTo>
                  <a:lnTo>
                    <a:pt x="744232" y="421640"/>
                  </a:lnTo>
                  <a:lnTo>
                    <a:pt x="769035" y="421640"/>
                  </a:lnTo>
                  <a:lnTo>
                    <a:pt x="769035" y="445427"/>
                  </a:lnTo>
                  <a:lnTo>
                    <a:pt x="744232" y="445427"/>
                  </a:lnTo>
                  <a:lnTo>
                    <a:pt x="744232" y="470242"/>
                  </a:lnTo>
                  <a:lnTo>
                    <a:pt x="769035" y="470242"/>
                  </a:lnTo>
                  <a:lnTo>
                    <a:pt x="769035" y="445770"/>
                  </a:lnTo>
                  <a:lnTo>
                    <a:pt x="793851" y="445770"/>
                  </a:lnTo>
                  <a:lnTo>
                    <a:pt x="793851" y="471170"/>
                  </a:lnTo>
                  <a:lnTo>
                    <a:pt x="769035" y="471170"/>
                  </a:lnTo>
                  <a:lnTo>
                    <a:pt x="769035" y="569468"/>
                  </a:lnTo>
                  <a:lnTo>
                    <a:pt x="744232" y="569468"/>
                  </a:lnTo>
                  <a:lnTo>
                    <a:pt x="744232" y="594283"/>
                  </a:lnTo>
                  <a:lnTo>
                    <a:pt x="769035" y="594283"/>
                  </a:lnTo>
                  <a:lnTo>
                    <a:pt x="769035" y="570230"/>
                  </a:lnTo>
                  <a:lnTo>
                    <a:pt x="793851" y="570230"/>
                  </a:lnTo>
                  <a:lnTo>
                    <a:pt x="793851" y="594360"/>
                  </a:lnTo>
                  <a:lnTo>
                    <a:pt x="769035" y="594360"/>
                  </a:lnTo>
                  <a:lnTo>
                    <a:pt x="769035" y="643890"/>
                  </a:lnTo>
                  <a:lnTo>
                    <a:pt x="793851" y="643890"/>
                  </a:lnTo>
                  <a:lnTo>
                    <a:pt x="793851" y="619760"/>
                  </a:lnTo>
                  <a:lnTo>
                    <a:pt x="818654" y="619760"/>
                  </a:lnTo>
                  <a:lnTo>
                    <a:pt x="818654" y="544830"/>
                  </a:lnTo>
                  <a:lnTo>
                    <a:pt x="793851" y="544830"/>
                  </a:lnTo>
                  <a:lnTo>
                    <a:pt x="793851" y="495300"/>
                  </a:lnTo>
                  <a:lnTo>
                    <a:pt x="818654" y="495300"/>
                  </a:lnTo>
                  <a:lnTo>
                    <a:pt x="818654" y="445770"/>
                  </a:lnTo>
                  <a:lnTo>
                    <a:pt x="843457" y="445770"/>
                  </a:lnTo>
                  <a:lnTo>
                    <a:pt x="843457" y="544830"/>
                  </a:lnTo>
                  <a:lnTo>
                    <a:pt x="868273" y="544830"/>
                  </a:lnTo>
                  <a:lnTo>
                    <a:pt x="868273" y="520700"/>
                  </a:lnTo>
                  <a:lnTo>
                    <a:pt x="893076" y="520700"/>
                  </a:lnTo>
                  <a:lnTo>
                    <a:pt x="893076" y="495300"/>
                  </a:lnTo>
                  <a:lnTo>
                    <a:pt x="868273" y="495300"/>
                  </a:lnTo>
                  <a:lnTo>
                    <a:pt x="868273" y="471170"/>
                  </a:lnTo>
                  <a:lnTo>
                    <a:pt x="893076" y="471170"/>
                  </a:lnTo>
                  <a:lnTo>
                    <a:pt x="917879" y="471170"/>
                  </a:lnTo>
                  <a:lnTo>
                    <a:pt x="917879" y="445770"/>
                  </a:lnTo>
                  <a:close/>
                </a:path>
                <a:path w="1017269" h="643889">
                  <a:moveTo>
                    <a:pt x="967498" y="519861"/>
                  </a:moveTo>
                  <a:lnTo>
                    <a:pt x="942695" y="519861"/>
                  </a:lnTo>
                  <a:lnTo>
                    <a:pt x="942695" y="495046"/>
                  </a:lnTo>
                  <a:lnTo>
                    <a:pt x="917879" y="495046"/>
                  </a:lnTo>
                  <a:lnTo>
                    <a:pt x="917879" y="569468"/>
                  </a:lnTo>
                  <a:lnTo>
                    <a:pt x="942695" y="569468"/>
                  </a:lnTo>
                  <a:lnTo>
                    <a:pt x="942695" y="544664"/>
                  </a:lnTo>
                  <a:lnTo>
                    <a:pt x="967498" y="544664"/>
                  </a:lnTo>
                  <a:lnTo>
                    <a:pt x="967498" y="519861"/>
                  </a:lnTo>
                  <a:close/>
                </a:path>
                <a:path w="1017269" h="643889">
                  <a:moveTo>
                    <a:pt x="967498" y="420624"/>
                  </a:moveTo>
                  <a:lnTo>
                    <a:pt x="942695" y="420624"/>
                  </a:lnTo>
                  <a:lnTo>
                    <a:pt x="942695" y="445427"/>
                  </a:lnTo>
                  <a:lnTo>
                    <a:pt x="967498" y="445427"/>
                  </a:lnTo>
                  <a:lnTo>
                    <a:pt x="967498" y="420624"/>
                  </a:lnTo>
                  <a:close/>
                </a:path>
                <a:path w="1017269" h="643889">
                  <a:moveTo>
                    <a:pt x="1017117" y="470242"/>
                  </a:moveTo>
                  <a:lnTo>
                    <a:pt x="992301" y="470242"/>
                  </a:lnTo>
                  <a:lnTo>
                    <a:pt x="992301" y="495046"/>
                  </a:lnTo>
                  <a:lnTo>
                    <a:pt x="967498" y="495046"/>
                  </a:lnTo>
                  <a:lnTo>
                    <a:pt x="967498" y="519861"/>
                  </a:lnTo>
                  <a:lnTo>
                    <a:pt x="992301" y="519861"/>
                  </a:lnTo>
                  <a:lnTo>
                    <a:pt x="992301" y="544664"/>
                  </a:lnTo>
                  <a:lnTo>
                    <a:pt x="1017117" y="544664"/>
                  </a:lnTo>
                  <a:lnTo>
                    <a:pt x="1017117" y="470242"/>
                  </a:lnTo>
                  <a:close/>
                </a:path>
                <a:path w="1017269" h="643889">
                  <a:moveTo>
                    <a:pt x="1017117" y="395820"/>
                  </a:moveTo>
                  <a:lnTo>
                    <a:pt x="992301" y="395820"/>
                  </a:lnTo>
                  <a:lnTo>
                    <a:pt x="992301" y="445427"/>
                  </a:lnTo>
                  <a:lnTo>
                    <a:pt x="1017117" y="445427"/>
                  </a:lnTo>
                  <a:lnTo>
                    <a:pt x="1017117" y="3958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3566" y="2570336"/>
              <a:ext cx="1017269" cy="768350"/>
            </a:xfrm>
            <a:custGeom>
              <a:avLst/>
              <a:gdLst/>
              <a:ahLst/>
              <a:cxnLst/>
              <a:rect l="l" t="t" r="r" b="b"/>
              <a:pathLst>
                <a:path w="1017269" h="768350">
                  <a:moveTo>
                    <a:pt x="173659" y="569556"/>
                  </a:moveTo>
                  <a:lnTo>
                    <a:pt x="148844" y="569556"/>
                  </a:lnTo>
                  <a:lnTo>
                    <a:pt x="148844" y="594360"/>
                  </a:lnTo>
                  <a:lnTo>
                    <a:pt x="173659" y="594360"/>
                  </a:lnTo>
                  <a:lnTo>
                    <a:pt x="173659" y="569556"/>
                  </a:lnTo>
                  <a:close/>
                </a:path>
                <a:path w="1017269" h="768350">
                  <a:moveTo>
                    <a:pt x="446544" y="619175"/>
                  </a:moveTo>
                  <a:lnTo>
                    <a:pt x="421728" y="619175"/>
                  </a:lnTo>
                  <a:lnTo>
                    <a:pt x="421728" y="643978"/>
                  </a:lnTo>
                  <a:lnTo>
                    <a:pt x="446544" y="643978"/>
                  </a:lnTo>
                  <a:lnTo>
                    <a:pt x="446544" y="619175"/>
                  </a:lnTo>
                  <a:close/>
                </a:path>
                <a:path w="1017269" h="768350">
                  <a:moveTo>
                    <a:pt x="496150" y="619175"/>
                  </a:moveTo>
                  <a:lnTo>
                    <a:pt x="471347" y="619175"/>
                  </a:lnTo>
                  <a:lnTo>
                    <a:pt x="471347" y="643978"/>
                  </a:lnTo>
                  <a:lnTo>
                    <a:pt x="496150" y="643978"/>
                  </a:lnTo>
                  <a:lnTo>
                    <a:pt x="496150" y="619175"/>
                  </a:lnTo>
                  <a:close/>
                </a:path>
                <a:path w="1017269" h="768350">
                  <a:moveTo>
                    <a:pt x="496150" y="520280"/>
                  </a:moveTo>
                  <a:lnTo>
                    <a:pt x="471347" y="520280"/>
                  </a:lnTo>
                  <a:lnTo>
                    <a:pt x="471347" y="496150"/>
                  </a:lnTo>
                  <a:lnTo>
                    <a:pt x="446544" y="496150"/>
                  </a:lnTo>
                  <a:lnTo>
                    <a:pt x="446544" y="520280"/>
                  </a:lnTo>
                  <a:lnTo>
                    <a:pt x="446544" y="545680"/>
                  </a:lnTo>
                  <a:lnTo>
                    <a:pt x="421728" y="545680"/>
                  </a:lnTo>
                  <a:lnTo>
                    <a:pt x="396925" y="545680"/>
                  </a:lnTo>
                  <a:lnTo>
                    <a:pt x="372122" y="545680"/>
                  </a:lnTo>
                  <a:lnTo>
                    <a:pt x="372122" y="520280"/>
                  </a:lnTo>
                  <a:lnTo>
                    <a:pt x="396925" y="520280"/>
                  </a:lnTo>
                  <a:lnTo>
                    <a:pt x="421728" y="520280"/>
                  </a:lnTo>
                  <a:lnTo>
                    <a:pt x="446544" y="520280"/>
                  </a:lnTo>
                  <a:lnTo>
                    <a:pt x="446544" y="496150"/>
                  </a:lnTo>
                  <a:lnTo>
                    <a:pt x="421728" y="496150"/>
                  </a:lnTo>
                  <a:lnTo>
                    <a:pt x="396925" y="496150"/>
                  </a:lnTo>
                  <a:lnTo>
                    <a:pt x="372122" y="496150"/>
                  </a:lnTo>
                  <a:lnTo>
                    <a:pt x="372122" y="470750"/>
                  </a:lnTo>
                  <a:lnTo>
                    <a:pt x="396925" y="470750"/>
                  </a:lnTo>
                  <a:lnTo>
                    <a:pt x="421728" y="470750"/>
                  </a:lnTo>
                  <a:lnTo>
                    <a:pt x="446544" y="470750"/>
                  </a:lnTo>
                  <a:lnTo>
                    <a:pt x="471347" y="470750"/>
                  </a:lnTo>
                  <a:lnTo>
                    <a:pt x="471347" y="446620"/>
                  </a:lnTo>
                  <a:lnTo>
                    <a:pt x="446544" y="446620"/>
                  </a:lnTo>
                  <a:lnTo>
                    <a:pt x="446544" y="421220"/>
                  </a:lnTo>
                  <a:lnTo>
                    <a:pt x="421728" y="421220"/>
                  </a:lnTo>
                  <a:lnTo>
                    <a:pt x="396925" y="421220"/>
                  </a:lnTo>
                  <a:lnTo>
                    <a:pt x="372122" y="421220"/>
                  </a:lnTo>
                  <a:lnTo>
                    <a:pt x="372122" y="397090"/>
                  </a:lnTo>
                  <a:lnTo>
                    <a:pt x="396925" y="397090"/>
                  </a:lnTo>
                  <a:lnTo>
                    <a:pt x="421728" y="397090"/>
                  </a:lnTo>
                  <a:lnTo>
                    <a:pt x="446544" y="397090"/>
                  </a:lnTo>
                  <a:lnTo>
                    <a:pt x="446544" y="371690"/>
                  </a:lnTo>
                  <a:lnTo>
                    <a:pt x="421728" y="371690"/>
                  </a:lnTo>
                  <a:lnTo>
                    <a:pt x="421728" y="322160"/>
                  </a:lnTo>
                  <a:lnTo>
                    <a:pt x="396925" y="322160"/>
                  </a:lnTo>
                  <a:lnTo>
                    <a:pt x="396925" y="346290"/>
                  </a:lnTo>
                  <a:lnTo>
                    <a:pt x="372122" y="346290"/>
                  </a:lnTo>
                  <a:lnTo>
                    <a:pt x="372122" y="371690"/>
                  </a:lnTo>
                  <a:lnTo>
                    <a:pt x="347306" y="371690"/>
                  </a:lnTo>
                  <a:lnTo>
                    <a:pt x="347306" y="397090"/>
                  </a:lnTo>
                  <a:lnTo>
                    <a:pt x="322503" y="397090"/>
                  </a:lnTo>
                  <a:lnTo>
                    <a:pt x="322503" y="421220"/>
                  </a:lnTo>
                  <a:lnTo>
                    <a:pt x="347306" y="421220"/>
                  </a:lnTo>
                  <a:lnTo>
                    <a:pt x="347306" y="446620"/>
                  </a:lnTo>
                  <a:lnTo>
                    <a:pt x="322503" y="446620"/>
                  </a:lnTo>
                  <a:lnTo>
                    <a:pt x="322503" y="470750"/>
                  </a:lnTo>
                  <a:lnTo>
                    <a:pt x="347306" y="470750"/>
                  </a:lnTo>
                  <a:lnTo>
                    <a:pt x="347306" y="496150"/>
                  </a:lnTo>
                  <a:lnTo>
                    <a:pt x="347306" y="569810"/>
                  </a:lnTo>
                  <a:lnTo>
                    <a:pt x="347306" y="619340"/>
                  </a:lnTo>
                  <a:lnTo>
                    <a:pt x="322503" y="619340"/>
                  </a:lnTo>
                  <a:lnTo>
                    <a:pt x="322503" y="569810"/>
                  </a:lnTo>
                  <a:lnTo>
                    <a:pt x="347306" y="569810"/>
                  </a:lnTo>
                  <a:lnTo>
                    <a:pt x="347306" y="496150"/>
                  </a:lnTo>
                  <a:lnTo>
                    <a:pt x="322503" y="496150"/>
                  </a:lnTo>
                  <a:lnTo>
                    <a:pt x="297700" y="496150"/>
                  </a:lnTo>
                  <a:lnTo>
                    <a:pt x="297700" y="421220"/>
                  </a:lnTo>
                  <a:lnTo>
                    <a:pt x="272884" y="421220"/>
                  </a:lnTo>
                  <a:lnTo>
                    <a:pt x="272884" y="446620"/>
                  </a:lnTo>
                  <a:lnTo>
                    <a:pt x="248081" y="446620"/>
                  </a:lnTo>
                  <a:lnTo>
                    <a:pt x="248081" y="470750"/>
                  </a:lnTo>
                  <a:lnTo>
                    <a:pt x="272884" y="470750"/>
                  </a:lnTo>
                  <a:lnTo>
                    <a:pt x="272884" y="520280"/>
                  </a:lnTo>
                  <a:lnTo>
                    <a:pt x="272884" y="545680"/>
                  </a:lnTo>
                  <a:lnTo>
                    <a:pt x="272884" y="569810"/>
                  </a:lnTo>
                  <a:lnTo>
                    <a:pt x="272884" y="619340"/>
                  </a:lnTo>
                  <a:lnTo>
                    <a:pt x="272884" y="643978"/>
                  </a:lnTo>
                  <a:lnTo>
                    <a:pt x="248081" y="643978"/>
                  </a:lnTo>
                  <a:lnTo>
                    <a:pt x="248081" y="619340"/>
                  </a:lnTo>
                  <a:lnTo>
                    <a:pt x="272884" y="619340"/>
                  </a:lnTo>
                  <a:lnTo>
                    <a:pt x="272884" y="569810"/>
                  </a:lnTo>
                  <a:lnTo>
                    <a:pt x="248081" y="569810"/>
                  </a:lnTo>
                  <a:lnTo>
                    <a:pt x="248081" y="545680"/>
                  </a:lnTo>
                  <a:lnTo>
                    <a:pt x="272884" y="545680"/>
                  </a:lnTo>
                  <a:lnTo>
                    <a:pt x="272884" y="520280"/>
                  </a:lnTo>
                  <a:lnTo>
                    <a:pt x="248081" y="520280"/>
                  </a:lnTo>
                  <a:lnTo>
                    <a:pt x="223266" y="520280"/>
                  </a:lnTo>
                  <a:lnTo>
                    <a:pt x="223266" y="569810"/>
                  </a:lnTo>
                  <a:lnTo>
                    <a:pt x="198462" y="569810"/>
                  </a:lnTo>
                  <a:lnTo>
                    <a:pt x="198462" y="595210"/>
                  </a:lnTo>
                  <a:lnTo>
                    <a:pt x="173659" y="595210"/>
                  </a:lnTo>
                  <a:lnTo>
                    <a:pt x="173659" y="619175"/>
                  </a:lnTo>
                  <a:lnTo>
                    <a:pt x="148844" y="619175"/>
                  </a:lnTo>
                  <a:lnTo>
                    <a:pt x="148844" y="594360"/>
                  </a:lnTo>
                  <a:lnTo>
                    <a:pt x="124040" y="594360"/>
                  </a:lnTo>
                  <a:lnTo>
                    <a:pt x="124040" y="619175"/>
                  </a:lnTo>
                  <a:lnTo>
                    <a:pt x="99237" y="619175"/>
                  </a:lnTo>
                  <a:lnTo>
                    <a:pt x="99237" y="569556"/>
                  </a:lnTo>
                  <a:lnTo>
                    <a:pt x="74422" y="569556"/>
                  </a:lnTo>
                  <a:lnTo>
                    <a:pt x="74422" y="544753"/>
                  </a:lnTo>
                  <a:lnTo>
                    <a:pt x="49618" y="544753"/>
                  </a:lnTo>
                  <a:lnTo>
                    <a:pt x="49618" y="569556"/>
                  </a:lnTo>
                  <a:lnTo>
                    <a:pt x="24815" y="569556"/>
                  </a:lnTo>
                  <a:lnTo>
                    <a:pt x="0" y="569556"/>
                  </a:lnTo>
                  <a:lnTo>
                    <a:pt x="0" y="594360"/>
                  </a:lnTo>
                  <a:lnTo>
                    <a:pt x="24815" y="594360"/>
                  </a:lnTo>
                  <a:lnTo>
                    <a:pt x="49618" y="594360"/>
                  </a:lnTo>
                  <a:lnTo>
                    <a:pt x="74422" y="594360"/>
                  </a:lnTo>
                  <a:lnTo>
                    <a:pt x="74422" y="619175"/>
                  </a:lnTo>
                  <a:lnTo>
                    <a:pt x="49618" y="619175"/>
                  </a:lnTo>
                  <a:lnTo>
                    <a:pt x="24815" y="619175"/>
                  </a:lnTo>
                  <a:lnTo>
                    <a:pt x="0" y="619175"/>
                  </a:lnTo>
                  <a:lnTo>
                    <a:pt x="0" y="643978"/>
                  </a:lnTo>
                  <a:lnTo>
                    <a:pt x="24815" y="643978"/>
                  </a:lnTo>
                  <a:lnTo>
                    <a:pt x="49618" y="643978"/>
                  </a:lnTo>
                  <a:lnTo>
                    <a:pt x="173659" y="643978"/>
                  </a:lnTo>
                  <a:lnTo>
                    <a:pt x="173659" y="619340"/>
                  </a:lnTo>
                  <a:lnTo>
                    <a:pt x="198462" y="619340"/>
                  </a:lnTo>
                  <a:lnTo>
                    <a:pt x="223266" y="619340"/>
                  </a:lnTo>
                  <a:lnTo>
                    <a:pt x="223266" y="644740"/>
                  </a:lnTo>
                  <a:lnTo>
                    <a:pt x="248081" y="644740"/>
                  </a:lnTo>
                  <a:lnTo>
                    <a:pt x="248081" y="693597"/>
                  </a:lnTo>
                  <a:lnTo>
                    <a:pt x="272884" y="693597"/>
                  </a:lnTo>
                  <a:lnTo>
                    <a:pt x="272884" y="644740"/>
                  </a:lnTo>
                  <a:lnTo>
                    <a:pt x="297700" y="644740"/>
                  </a:lnTo>
                  <a:lnTo>
                    <a:pt x="297700" y="668870"/>
                  </a:lnTo>
                  <a:lnTo>
                    <a:pt x="322503" y="668870"/>
                  </a:lnTo>
                  <a:lnTo>
                    <a:pt x="322503" y="644740"/>
                  </a:lnTo>
                  <a:lnTo>
                    <a:pt x="347306" y="644740"/>
                  </a:lnTo>
                  <a:lnTo>
                    <a:pt x="347306" y="668870"/>
                  </a:lnTo>
                  <a:lnTo>
                    <a:pt x="322503" y="668870"/>
                  </a:lnTo>
                  <a:lnTo>
                    <a:pt x="322503" y="694270"/>
                  </a:lnTo>
                  <a:lnTo>
                    <a:pt x="347306" y="694270"/>
                  </a:lnTo>
                  <a:lnTo>
                    <a:pt x="347306" y="718400"/>
                  </a:lnTo>
                  <a:lnTo>
                    <a:pt x="372122" y="718400"/>
                  </a:lnTo>
                  <a:lnTo>
                    <a:pt x="372122" y="668870"/>
                  </a:lnTo>
                  <a:lnTo>
                    <a:pt x="396925" y="668870"/>
                  </a:lnTo>
                  <a:lnTo>
                    <a:pt x="421728" y="668870"/>
                  </a:lnTo>
                  <a:lnTo>
                    <a:pt x="421728" y="644740"/>
                  </a:lnTo>
                  <a:lnTo>
                    <a:pt x="396925" y="644740"/>
                  </a:lnTo>
                  <a:lnTo>
                    <a:pt x="396925" y="595210"/>
                  </a:lnTo>
                  <a:lnTo>
                    <a:pt x="372122" y="595210"/>
                  </a:lnTo>
                  <a:lnTo>
                    <a:pt x="372122" y="569810"/>
                  </a:lnTo>
                  <a:lnTo>
                    <a:pt x="396925" y="569810"/>
                  </a:lnTo>
                  <a:lnTo>
                    <a:pt x="396925" y="595210"/>
                  </a:lnTo>
                  <a:lnTo>
                    <a:pt x="421728" y="595210"/>
                  </a:lnTo>
                  <a:lnTo>
                    <a:pt x="421728" y="569810"/>
                  </a:lnTo>
                  <a:lnTo>
                    <a:pt x="446544" y="569810"/>
                  </a:lnTo>
                  <a:lnTo>
                    <a:pt x="446544" y="595210"/>
                  </a:lnTo>
                  <a:lnTo>
                    <a:pt x="471347" y="595210"/>
                  </a:lnTo>
                  <a:lnTo>
                    <a:pt x="471347" y="545680"/>
                  </a:lnTo>
                  <a:lnTo>
                    <a:pt x="496150" y="545680"/>
                  </a:lnTo>
                  <a:lnTo>
                    <a:pt x="496150" y="520280"/>
                  </a:lnTo>
                  <a:close/>
                </a:path>
                <a:path w="1017269" h="768350">
                  <a:moveTo>
                    <a:pt x="520966" y="594360"/>
                  </a:moveTo>
                  <a:lnTo>
                    <a:pt x="496150" y="594360"/>
                  </a:lnTo>
                  <a:lnTo>
                    <a:pt x="496150" y="619175"/>
                  </a:lnTo>
                  <a:lnTo>
                    <a:pt x="520966" y="619175"/>
                  </a:lnTo>
                  <a:lnTo>
                    <a:pt x="520966" y="594360"/>
                  </a:lnTo>
                  <a:close/>
                </a:path>
                <a:path w="1017269" h="768350">
                  <a:moveTo>
                    <a:pt x="595388" y="569556"/>
                  </a:moveTo>
                  <a:lnTo>
                    <a:pt x="570572" y="569556"/>
                  </a:lnTo>
                  <a:lnTo>
                    <a:pt x="545769" y="569556"/>
                  </a:lnTo>
                  <a:lnTo>
                    <a:pt x="520966" y="569556"/>
                  </a:lnTo>
                  <a:lnTo>
                    <a:pt x="520966" y="594360"/>
                  </a:lnTo>
                  <a:lnTo>
                    <a:pt x="545769" y="594360"/>
                  </a:lnTo>
                  <a:lnTo>
                    <a:pt x="545769" y="619175"/>
                  </a:lnTo>
                  <a:lnTo>
                    <a:pt x="570572" y="619175"/>
                  </a:lnTo>
                  <a:lnTo>
                    <a:pt x="595388" y="619175"/>
                  </a:lnTo>
                  <a:lnTo>
                    <a:pt x="595388" y="569556"/>
                  </a:lnTo>
                  <a:close/>
                </a:path>
                <a:path w="1017269" h="768350">
                  <a:moveTo>
                    <a:pt x="694613" y="569556"/>
                  </a:moveTo>
                  <a:lnTo>
                    <a:pt x="669810" y="569556"/>
                  </a:lnTo>
                  <a:lnTo>
                    <a:pt x="669810" y="594360"/>
                  </a:lnTo>
                  <a:lnTo>
                    <a:pt x="694613" y="594360"/>
                  </a:lnTo>
                  <a:lnTo>
                    <a:pt x="694613" y="569556"/>
                  </a:lnTo>
                  <a:close/>
                </a:path>
                <a:path w="1017269" h="768350">
                  <a:moveTo>
                    <a:pt x="694613" y="49530"/>
                  </a:moveTo>
                  <a:lnTo>
                    <a:pt x="669810" y="49530"/>
                  </a:lnTo>
                  <a:lnTo>
                    <a:pt x="645007" y="49530"/>
                  </a:lnTo>
                  <a:lnTo>
                    <a:pt x="645007" y="73660"/>
                  </a:lnTo>
                  <a:lnTo>
                    <a:pt x="669810" y="73660"/>
                  </a:lnTo>
                  <a:lnTo>
                    <a:pt x="669810" y="123190"/>
                  </a:lnTo>
                  <a:lnTo>
                    <a:pt x="694613" y="123190"/>
                  </a:lnTo>
                  <a:lnTo>
                    <a:pt x="694613" y="49530"/>
                  </a:lnTo>
                  <a:close/>
                </a:path>
                <a:path w="1017269" h="768350">
                  <a:moveTo>
                    <a:pt x="694613" y="0"/>
                  </a:moveTo>
                  <a:lnTo>
                    <a:pt x="669810" y="0"/>
                  </a:lnTo>
                  <a:lnTo>
                    <a:pt x="669810" y="24130"/>
                  </a:lnTo>
                  <a:lnTo>
                    <a:pt x="694613" y="24130"/>
                  </a:lnTo>
                  <a:lnTo>
                    <a:pt x="694613" y="0"/>
                  </a:lnTo>
                  <a:close/>
                </a:path>
                <a:path w="1017269" h="768350">
                  <a:moveTo>
                    <a:pt x="744232" y="49530"/>
                  </a:moveTo>
                  <a:lnTo>
                    <a:pt x="719429" y="49530"/>
                  </a:lnTo>
                  <a:lnTo>
                    <a:pt x="719429" y="73660"/>
                  </a:lnTo>
                  <a:lnTo>
                    <a:pt x="744232" y="73660"/>
                  </a:lnTo>
                  <a:lnTo>
                    <a:pt x="744232" y="49530"/>
                  </a:lnTo>
                  <a:close/>
                </a:path>
                <a:path w="1017269" h="768350">
                  <a:moveTo>
                    <a:pt x="769035" y="594360"/>
                  </a:moveTo>
                  <a:lnTo>
                    <a:pt x="744232" y="594360"/>
                  </a:lnTo>
                  <a:lnTo>
                    <a:pt x="744232" y="619175"/>
                  </a:lnTo>
                  <a:lnTo>
                    <a:pt x="769035" y="619175"/>
                  </a:lnTo>
                  <a:lnTo>
                    <a:pt x="769035" y="594360"/>
                  </a:lnTo>
                  <a:close/>
                </a:path>
                <a:path w="1017269" h="768350">
                  <a:moveTo>
                    <a:pt x="818654" y="743204"/>
                  </a:moveTo>
                  <a:lnTo>
                    <a:pt x="793851" y="743204"/>
                  </a:lnTo>
                  <a:lnTo>
                    <a:pt x="793851" y="643978"/>
                  </a:lnTo>
                  <a:lnTo>
                    <a:pt x="769035" y="643978"/>
                  </a:lnTo>
                  <a:lnTo>
                    <a:pt x="769035" y="768019"/>
                  </a:lnTo>
                  <a:lnTo>
                    <a:pt x="793851" y="768019"/>
                  </a:lnTo>
                  <a:lnTo>
                    <a:pt x="818654" y="768019"/>
                  </a:lnTo>
                  <a:lnTo>
                    <a:pt x="818654" y="743204"/>
                  </a:lnTo>
                  <a:close/>
                </a:path>
                <a:path w="1017269" h="768350">
                  <a:moveTo>
                    <a:pt x="818654" y="594360"/>
                  </a:moveTo>
                  <a:lnTo>
                    <a:pt x="793851" y="594360"/>
                  </a:lnTo>
                  <a:lnTo>
                    <a:pt x="793851" y="619175"/>
                  </a:lnTo>
                  <a:lnTo>
                    <a:pt x="818654" y="619175"/>
                  </a:lnTo>
                  <a:lnTo>
                    <a:pt x="818654" y="594360"/>
                  </a:lnTo>
                  <a:close/>
                </a:path>
                <a:path w="1017269" h="768350">
                  <a:moveTo>
                    <a:pt x="843457" y="569556"/>
                  </a:moveTo>
                  <a:lnTo>
                    <a:pt x="818654" y="569556"/>
                  </a:lnTo>
                  <a:lnTo>
                    <a:pt x="818654" y="594360"/>
                  </a:lnTo>
                  <a:lnTo>
                    <a:pt x="843457" y="594360"/>
                  </a:lnTo>
                  <a:lnTo>
                    <a:pt x="843457" y="569556"/>
                  </a:lnTo>
                  <a:close/>
                </a:path>
                <a:path w="1017269" h="768350">
                  <a:moveTo>
                    <a:pt x="868273" y="594360"/>
                  </a:moveTo>
                  <a:lnTo>
                    <a:pt x="843457" y="594360"/>
                  </a:lnTo>
                  <a:lnTo>
                    <a:pt x="843457" y="619175"/>
                  </a:lnTo>
                  <a:lnTo>
                    <a:pt x="868273" y="619175"/>
                  </a:lnTo>
                  <a:lnTo>
                    <a:pt x="868273" y="594360"/>
                  </a:lnTo>
                  <a:close/>
                </a:path>
                <a:path w="1017269" h="768350">
                  <a:moveTo>
                    <a:pt x="942695" y="693597"/>
                  </a:moveTo>
                  <a:lnTo>
                    <a:pt x="917879" y="693597"/>
                  </a:lnTo>
                  <a:lnTo>
                    <a:pt x="917879" y="718400"/>
                  </a:lnTo>
                  <a:lnTo>
                    <a:pt x="942695" y="718400"/>
                  </a:lnTo>
                  <a:lnTo>
                    <a:pt x="942695" y="693597"/>
                  </a:lnTo>
                  <a:close/>
                </a:path>
                <a:path w="1017269" h="768350">
                  <a:moveTo>
                    <a:pt x="942695" y="643978"/>
                  </a:moveTo>
                  <a:lnTo>
                    <a:pt x="917879" y="643978"/>
                  </a:lnTo>
                  <a:lnTo>
                    <a:pt x="917879" y="668782"/>
                  </a:lnTo>
                  <a:lnTo>
                    <a:pt x="942695" y="668782"/>
                  </a:lnTo>
                  <a:lnTo>
                    <a:pt x="942695" y="643978"/>
                  </a:lnTo>
                  <a:close/>
                </a:path>
                <a:path w="1017269" h="768350">
                  <a:moveTo>
                    <a:pt x="942695" y="594360"/>
                  </a:moveTo>
                  <a:lnTo>
                    <a:pt x="917879" y="594360"/>
                  </a:lnTo>
                  <a:lnTo>
                    <a:pt x="917879" y="569556"/>
                  </a:lnTo>
                  <a:lnTo>
                    <a:pt x="893076" y="569556"/>
                  </a:lnTo>
                  <a:lnTo>
                    <a:pt x="893076" y="619175"/>
                  </a:lnTo>
                  <a:lnTo>
                    <a:pt x="917879" y="619175"/>
                  </a:lnTo>
                  <a:lnTo>
                    <a:pt x="942695" y="619175"/>
                  </a:lnTo>
                  <a:lnTo>
                    <a:pt x="942695" y="594360"/>
                  </a:lnTo>
                  <a:close/>
                </a:path>
                <a:path w="1017269" h="768350">
                  <a:moveTo>
                    <a:pt x="942695" y="544753"/>
                  </a:moveTo>
                  <a:lnTo>
                    <a:pt x="917879" y="544753"/>
                  </a:lnTo>
                  <a:lnTo>
                    <a:pt x="917879" y="569556"/>
                  </a:lnTo>
                  <a:lnTo>
                    <a:pt x="942695" y="569556"/>
                  </a:lnTo>
                  <a:lnTo>
                    <a:pt x="942695" y="544753"/>
                  </a:lnTo>
                  <a:close/>
                </a:path>
                <a:path w="1017269" h="768350">
                  <a:moveTo>
                    <a:pt x="967498" y="668782"/>
                  </a:moveTo>
                  <a:lnTo>
                    <a:pt x="942695" y="668782"/>
                  </a:lnTo>
                  <a:lnTo>
                    <a:pt x="942695" y="693597"/>
                  </a:lnTo>
                  <a:lnTo>
                    <a:pt x="967498" y="693597"/>
                  </a:lnTo>
                  <a:lnTo>
                    <a:pt x="967498" y="668782"/>
                  </a:lnTo>
                  <a:close/>
                </a:path>
                <a:path w="1017269" h="768350">
                  <a:moveTo>
                    <a:pt x="1017117" y="643978"/>
                  </a:moveTo>
                  <a:lnTo>
                    <a:pt x="992301" y="643978"/>
                  </a:lnTo>
                  <a:lnTo>
                    <a:pt x="992301" y="693597"/>
                  </a:lnTo>
                  <a:lnTo>
                    <a:pt x="967498" y="693597"/>
                  </a:lnTo>
                  <a:lnTo>
                    <a:pt x="967498" y="718400"/>
                  </a:lnTo>
                  <a:lnTo>
                    <a:pt x="992301" y="718400"/>
                  </a:lnTo>
                  <a:lnTo>
                    <a:pt x="1017117" y="718400"/>
                  </a:lnTo>
                  <a:lnTo>
                    <a:pt x="1017117" y="643978"/>
                  </a:lnTo>
                  <a:close/>
                </a:path>
                <a:path w="1017269" h="768350">
                  <a:moveTo>
                    <a:pt x="1017117" y="519938"/>
                  </a:moveTo>
                  <a:lnTo>
                    <a:pt x="992301" y="519938"/>
                  </a:lnTo>
                  <a:lnTo>
                    <a:pt x="992301" y="495134"/>
                  </a:lnTo>
                  <a:lnTo>
                    <a:pt x="967498" y="495134"/>
                  </a:lnTo>
                  <a:lnTo>
                    <a:pt x="967498" y="544753"/>
                  </a:lnTo>
                  <a:lnTo>
                    <a:pt x="992301" y="544753"/>
                  </a:lnTo>
                  <a:lnTo>
                    <a:pt x="992301" y="569556"/>
                  </a:lnTo>
                  <a:lnTo>
                    <a:pt x="967498" y="569556"/>
                  </a:lnTo>
                  <a:lnTo>
                    <a:pt x="967498" y="619175"/>
                  </a:lnTo>
                  <a:lnTo>
                    <a:pt x="992301" y="619175"/>
                  </a:lnTo>
                  <a:lnTo>
                    <a:pt x="992301" y="594360"/>
                  </a:lnTo>
                  <a:lnTo>
                    <a:pt x="1017117" y="594360"/>
                  </a:lnTo>
                  <a:lnTo>
                    <a:pt x="1017117" y="51993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76074" y="3288733"/>
              <a:ext cx="74423" cy="74423"/>
            </a:xfrm>
            <a:prstGeom prst="rect">
              <a:avLst/>
            </a:prstGeom>
          </p:spPr>
        </p:pic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3566" y="2395089"/>
              <a:ext cx="1017269" cy="1017905"/>
            </a:xfrm>
            <a:custGeom>
              <a:avLst/>
              <a:gdLst/>
              <a:ahLst/>
              <a:cxnLst/>
              <a:rect l="l" t="t" r="r" b="b"/>
              <a:pathLst>
                <a:path w="1017269" h="1017904">
                  <a:moveTo>
                    <a:pt x="124040" y="893648"/>
                  </a:moveTo>
                  <a:lnTo>
                    <a:pt x="49618" y="893648"/>
                  </a:lnTo>
                  <a:lnTo>
                    <a:pt x="49618" y="968070"/>
                  </a:lnTo>
                  <a:lnTo>
                    <a:pt x="124040" y="968070"/>
                  </a:lnTo>
                  <a:lnTo>
                    <a:pt x="124040" y="893648"/>
                  </a:lnTo>
                  <a:close/>
                </a:path>
                <a:path w="1017269" h="1017904">
                  <a:moveTo>
                    <a:pt x="124040" y="50190"/>
                  </a:moveTo>
                  <a:lnTo>
                    <a:pt x="49618" y="50190"/>
                  </a:lnTo>
                  <a:lnTo>
                    <a:pt x="49618" y="124612"/>
                  </a:lnTo>
                  <a:lnTo>
                    <a:pt x="124040" y="124612"/>
                  </a:lnTo>
                  <a:lnTo>
                    <a:pt x="124040" y="50190"/>
                  </a:lnTo>
                  <a:close/>
                </a:path>
                <a:path w="1017269" h="1017904">
                  <a:moveTo>
                    <a:pt x="173659" y="868845"/>
                  </a:moveTo>
                  <a:lnTo>
                    <a:pt x="148844" y="868845"/>
                  </a:lnTo>
                  <a:lnTo>
                    <a:pt x="148844" y="992873"/>
                  </a:lnTo>
                  <a:lnTo>
                    <a:pt x="173659" y="992873"/>
                  </a:lnTo>
                  <a:lnTo>
                    <a:pt x="173659" y="868845"/>
                  </a:lnTo>
                  <a:close/>
                </a:path>
                <a:path w="1017269" h="1017904">
                  <a:moveTo>
                    <a:pt x="173659" y="844550"/>
                  </a:moveTo>
                  <a:lnTo>
                    <a:pt x="0" y="844550"/>
                  </a:lnTo>
                  <a:lnTo>
                    <a:pt x="0" y="868680"/>
                  </a:lnTo>
                  <a:lnTo>
                    <a:pt x="0" y="993140"/>
                  </a:lnTo>
                  <a:lnTo>
                    <a:pt x="0" y="1017270"/>
                  </a:lnTo>
                  <a:lnTo>
                    <a:pt x="173659" y="1017270"/>
                  </a:lnTo>
                  <a:lnTo>
                    <a:pt x="173659" y="993140"/>
                  </a:lnTo>
                  <a:lnTo>
                    <a:pt x="24815" y="993140"/>
                  </a:lnTo>
                  <a:lnTo>
                    <a:pt x="24815" y="868680"/>
                  </a:lnTo>
                  <a:lnTo>
                    <a:pt x="173659" y="868680"/>
                  </a:lnTo>
                  <a:lnTo>
                    <a:pt x="173659" y="844550"/>
                  </a:lnTo>
                  <a:close/>
                </a:path>
                <a:path w="1017269" h="1017904">
                  <a:moveTo>
                    <a:pt x="173659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49860"/>
                  </a:lnTo>
                  <a:lnTo>
                    <a:pt x="0" y="173990"/>
                  </a:lnTo>
                  <a:lnTo>
                    <a:pt x="173659" y="173990"/>
                  </a:lnTo>
                  <a:lnTo>
                    <a:pt x="173659" y="149860"/>
                  </a:lnTo>
                  <a:lnTo>
                    <a:pt x="24815" y="149860"/>
                  </a:lnTo>
                  <a:lnTo>
                    <a:pt x="24815" y="25400"/>
                  </a:lnTo>
                  <a:lnTo>
                    <a:pt x="148844" y="25400"/>
                  </a:lnTo>
                  <a:lnTo>
                    <a:pt x="148844" y="149415"/>
                  </a:lnTo>
                  <a:lnTo>
                    <a:pt x="173659" y="149415"/>
                  </a:lnTo>
                  <a:lnTo>
                    <a:pt x="173659" y="25400"/>
                  </a:lnTo>
                  <a:lnTo>
                    <a:pt x="173659" y="0"/>
                  </a:lnTo>
                  <a:close/>
                </a:path>
                <a:path w="1017269" h="1017904">
                  <a:moveTo>
                    <a:pt x="223266" y="943267"/>
                  </a:moveTo>
                  <a:lnTo>
                    <a:pt x="198462" y="943267"/>
                  </a:lnTo>
                  <a:lnTo>
                    <a:pt x="198462" y="968070"/>
                  </a:lnTo>
                  <a:lnTo>
                    <a:pt x="223266" y="968070"/>
                  </a:lnTo>
                  <a:lnTo>
                    <a:pt x="223266" y="943267"/>
                  </a:lnTo>
                  <a:close/>
                </a:path>
                <a:path w="1017269" h="1017904">
                  <a:moveTo>
                    <a:pt x="297700" y="968070"/>
                  </a:moveTo>
                  <a:lnTo>
                    <a:pt x="272884" y="968070"/>
                  </a:lnTo>
                  <a:lnTo>
                    <a:pt x="272884" y="918451"/>
                  </a:lnTo>
                  <a:lnTo>
                    <a:pt x="248081" y="918451"/>
                  </a:lnTo>
                  <a:lnTo>
                    <a:pt x="248081" y="868845"/>
                  </a:lnTo>
                  <a:lnTo>
                    <a:pt x="223266" y="868845"/>
                  </a:lnTo>
                  <a:lnTo>
                    <a:pt x="223266" y="819226"/>
                  </a:lnTo>
                  <a:lnTo>
                    <a:pt x="198462" y="819226"/>
                  </a:lnTo>
                  <a:lnTo>
                    <a:pt x="198462" y="893648"/>
                  </a:lnTo>
                  <a:lnTo>
                    <a:pt x="223266" y="893648"/>
                  </a:lnTo>
                  <a:lnTo>
                    <a:pt x="223266" y="943267"/>
                  </a:lnTo>
                  <a:lnTo>
                    <a:pt x="248081" y="943267"/>
                  </a:lnTo>
                  <a:lnTo>
                    <a:pt x="248081" y="968070"/>
                  </a:lnTo>
                  <a:lnTo>
                    <a:pt x="223266" y="968070"/>
                  </a:lnTo>
                  <a:lnTo>
                    <a:pt x="223266" y="1017689"/>
                  </a:lnTo>
                  <a:lnTo>
                    <a:pt x="248081" y="1017689"/>
                  </a:lnTo>
                  <a:lnTo>
                    <a:pt x="248081" y="992873"/>
                  </a:lnTo>
                  <a:lnTo>
                    <a:pt x="272884" y="992873"/>
                  </a:lnTo>
                  <a:lnTo>
                    <a:pt x="272884" y="1017689"/>
                  </a:lnTo>
                  <a:lnTo>
                    <a:pt x="297700" y="1017689"/>
                  </a:lnTo>
                  <a:lnTo>
                    <a:pt x="297700" y="968070"/>
                  </a:lnTo>
                  <a:close/>
                </a:path>
                <a:path w="1017269" h="1017904">
                  <a:moveTo>
                    <a:pt x="372122" y="992873"/>
                  </a:moveTo>
                  <a:lnTo>
                    <a:pt x="347306" y="992873"/>
                  </a:lnTo>
                  <a:lnTo>
                    <a:pt x="347306" y="1017689"/>
                  </a:lnTo>
                  <a:lnTo>
                    <a:pt x="372122" y="1017689"/>
                  </a:lnTo>
                  <a:lnTo>
                    <a:pt x="372122" y="992873"/>
                  </a:lnTo>
                  <a:close/>
                </a:path>
                <a:path w="1017269" h="1017904">
                  <a:moveTo>
                    <a:pt x="520966" y="918451"/>
                  </a:moveTo>
                  <a:lnTo>
                    <a:pt x="496150" y="918451"/>
                  </a:lnTo>
                  <a:lnTo>
                    <a:pt x="496150" y="943267"/>
                  </a:lnTo>
                  <a:lnTo>
                    <a:pt x="520966" y="943267"/>
                  </a:lnTo>
                  <a:lnTo>
                    <a:pt x="520966" y="918451"/>
                  </a:lnTo>
                  <a:close/>
                </a:path>
                <a:path w="1017269" h="1017904">
                  <a:moveTo>
                    <a:pt x="545769" y="992873"/>
                  </a:moveTo>
                  <a:lnTo>
                    <a:pt x="520966" y="992873"/>
                  </a:lnTo>
                  <a:lnTo>
                    <a:pt x="520966" y="968070"/>
                  </a:lnTo>
                  <a:lnTo>
                    <a:pt x="496150" y="968070"/>
                  </a:lnTo>
                  <a:lnTo>
                    <a:pt x="496150" y="992873"/>
                  </a:lnTo>
                  <a:lnTo>
                    <a:pt x="471347" y="992873"/>
                  </a:lnTo>
                  <a:lnTo>
                    <a:pt x="446544" y="992873"/>
                  </a:lnTo>
                  <a:lnTo>
                    <a:pt x="421728" y="992873"/>
                  </a:lnTo>
                  <a:lnTo>
                    <a:pt x="396925" y="992873"/>
                  </a:lnTo>
                  <a:lnTo>
                    <a:pt x="396925" y="1017689"/>
                  </a:lnTo>
                  <a:lnTo>
                    <a:pt x="545769" y="1017689"/>
                  </a:lnTo>
                  <a:lnTo>
                    <a:pt x="545769" y="992873"/>
                  </a:lnTo>
                  <a:close/>
                </a:path>
                <a:path w="1017269" h="1017904">
                  <a:moveTo>
                    <a:pt x="545769" y="943267"/>
                  </a:moveTo>
                  <a:lnTo>
                    <a:pt x="520966" y="943267"/>
                  </a:lnTo>
                  <a:lnTo>
                    <a:pt x="520966" y="968070"/>
                  </a:lnTo>
                  <a:lnTo>
                    <a:pt x="545769" y="968070"/>
                  </a:lnTo>
                  <a:lnTo>
                    <a:pt x="545769" y="943267"/>
                  </a:lnTo>
                  <a:close/>
                </a:path>
                <a:path w="1017269" h="1017904">
                  <a:moveTo>
                    <a:pt x="545769" y="819226"/>
                  </a:moveTo>
                  <a:lnTo>
                    <a:pt x="520966" y="819226"/>
                  </a:lnTo>
                  <a:lnTo>
                    <a:pt x="520966" y="868845"/>
                  </a:lnTo>
                  <a:lnTo>
                    <a:pt x="496150" y="868845"/>
                  </a:lnTo>
                  <a:lnTo>
                    <a:pt x="496150" y="844029"/>
                  </a:lnTo>
                  <a:lnTo>
                    <a:pt x="471347" y="844029"/>
                  </a:lnTo>
                  <a:lnTo>
                    <a:pt x="471347" y="819226"/>
                  </a:lnTo>
                  <a:lnTo>
                    <a:pt x="446544" y="819226"/>
                  </a:lnTo>
                  <a:lnTo>
                    <a:pt x="446544" y="893648"/>
                  </a:lnTo>
                  <a:lnTo>
                    <a:pt x="421728" y="893648"/>
                  </a:lnTo>
                  <a:lnTo>
                    <a:pt x="421728" y="918451"/>
                  </a:lnTo>
                  <a:lnTo>
                    <a:pt x="446544" y="918451"/>
                  </a:lnTo>
                  <a:lnTo>
                    <a:pt x="446544" y="943267"/>
                  </a:lnTo>
                  <a:lnTo>
                    <a:pt x="421728" y="943267"/>
                  </a:lnTo>
                  <a:lnTo>
                    <a:pt x="421728" y="968070"/>
                  </a:lnTo>
                  <a:lnTo>
                    <a:pt x="446544" y="968070"/>
                  </a:lnTo>
                  <a:lnTo>
                    <a:pt x="471347" y="968070"/>
                  </a:lnTo>
                  <a:lnTo>
                    <a:pt x="496150" y="968070"/>
                  </a:lnTo>
                  <a:lnTo>
                    <a:pt x="496150" y="943267"/>
                  </a:lnTo>
                  <a:lnTo>
                    <a:pt x="471347" y="943267"/>
                  </a:lnTo>
                  <a:lnTo>
                    <a:pt x="471347" y="893648"/>
                  </a:lnTo>
                  <a:lnTo>
                    <a:pt x="496150" y="893648"/>
                  </a:lnTo>
                  <a:lnTo>
                    <a:pt x="520966" y="893648"/>
                  </a:lnTo>
                  <a:lnTo>
                    <a:pt x="520966" y="918451"/>
                  </a:lnTo>
                  <a:lnTo>
                    <a:pt x="545769" y="918451"/>
                  </a:lnTo>
                  <a:lnTo>
                    <a:pt x="545769" y="819226"/>
                  </a:lnTo>
                  <a:close/>
                </a:path>
                <a:path w="1017269" h="1017904">
                  <a:moveTo>
                    <a:pt x="570572" y="968070"/>
                  </a:moveTo>
                  <a:lnTo>
                    <a:pt x="545769" y="968070"/>
                  </a:lnTo>
                  <a:lnTo>
                    <a:pt x="545769" y="992873"/>
                  </a:lnTo>
                  <a:lnTo>
                    <a:pt x="570572" y="992873"/>
                  </a:lnTo>
                  <a:lnTo>
                    <a:pt x="570572" y="968070"/>
                  </a:lnTo>
                  <a:close/>
                </a:path>
                <a:path w="1017269" h="1017904">
                  <a:moveTo>
                    <a:pt x="595388" y="893648"/>
                  </a:moveTo>
                  <a:lnTo>
                    <a:pt x="570572" y="893648"/>
                  </a:lnTo>
                  <a:lnTo>
                    <a:pt x="570572" y="918451"/>
                  </a:lnTo>
                  <a:lnTo>
                    <a:pt x="595388" y="918451"/>
                  </a:lnTo>
                  <a:lnTo>
                    <a:pt x="595388" y="893648"/>
                  </a:lnTo>
                  <a:close/>
                </a:path>
                <a:path w="1017269" h="1017904">
                  <a:moveTo>
                    <a:pt x="645007" y="968070"/>
                  </a:moveTo>
                  <a:lnTo>
                    <a:pt x="620191" y="968070"/>
                  </a:lnTo>
                  <a:lnTo>
                    <a:pt x="620191" y="943267"/>
                  </a:lnTo>
                  <a:lnTo>
                    <a:pt x="595388" y="943267"/>
                  </a:lnTo>
                  <a:lnTo>
                    <a:pt x="595388" y="1017689"/>
                  </a:lnTo>
                  <a:lnTo>
                    <a:pt x="620191" y="1017689"/>
                  </a:lnTo>
                  <a:lnTo>
                    <a:pt x="645007" y="1017689"/>
                  </a:lnTo>
                  <a:lnTo>
                    <a:pt x="645007" y="968070"/>
                  </a:lnTo>
                  <a:close/>
                </a:path>
                <a:path w="1017269" h="1017904">
                  <a:moveTo>
                    <a:pt x="645007" y="893648"/>
                  </a:moveTo>
                  <a:lnTo>
                    <a:pt x="620191" y="893648"/>
                  </a:lnTo>
                  <a:lnTo>
                    <a:pt x="620191" y="918451"/>
                  </a:lnTo>
                  <a:lnTo>
                    <a:pt x="645007" y="918451"/>
                  </a:lnTo>
                  <a:lnTo>
                    <a:pt x="645007" y="893648"/>
                  </a:lnTo>
                  <a:close/>
                </a:path>
                <a:path w="1017269" h="1017904">
                  <a:moveTo>
                    <a:pt x="744232" y="819226"/>
                  </a:moveTo>
                  <a:lnTo>
                    <a:pt x="719429" y="819226"/>
                  </a:lnTo>
                  <a:lnTo>
                    <a:pt x="719429" y="794423"/>
                  </a:lnTo>
                  <a:lnTo>
                    <a:pt x="694613" y="794423"/>
                  </a:lnTo>
                  <a:lnTo>
                    <a:pt x="669810" y="794423"/>
                  </a:lnTo>
                  <a:lnTo>
                    <a:pt x="669810" y="769607"/>
                  </a:lnTo>
                  <a:lnTo>
                    <a:pt x="645007" y="769607"/>
                  </a:lnTo>
                  <a:lnTo>
                    <a:pt x="620191" y="769607"/>
                  </a:lnTo>
                  <a:lnTo>
                    <a:pt x="620191" y="819226"/>
                  </a:lnTo>
                  <a:lnTo>
                    <a:pt x="595388" y="819226"/>
                  </a:lnTo>
                  <a:lnTo>
                    <a:pt x="595388" y="893648"/>
                  </a:lnTo>
                  <a:lnTo>
                    <a:pt x="620191" y="893648"/>
                  </a:lnTo>
                  <a:lnTo>
                    <a:pt x="620191" y="868845"/>
                  </a:lnTo>
                  <a:lnTo>
                    <a:pt x="645007" y="868845"/>
                  </a:lnTo>
                  <a:lnTo>
                    <a:pt x="669810" y="868845"/>
                  </a:lnTo>
                  <a:lnTo>
                    <a:pt x="669810" y="918451"/>
                  </a:lnTo>
                  <a:lnTo>
                    <a:pt x="645007" y="918451"/>
                  </a:lnTo>
                  <a:lnTo>
                    <a:pt x="645007" y="968070"/>
                  </a:lnTo>
                  <a:lnTo>
                    <a:pt x="669810" y="968070"/>
                  </a:lnTo>
                  <a:lnTo>
                    <a:pt x="669810" y="992873"/>
                  </a:lnTo>
                  <a:lnTo>
                    <a:pt x="694613" y="992873"/>
                  </a:lnTo>
                  <a:lnTo>
                    <a:pt x="694613" y="1017689"/>
                  </a:lnTo>
                  <a:lnTo>
                    <a:pt x="719429" y="1017689"/>
                  </a:lnTo>
                  <a:lnTo>
                    <a:pt x="719429" y="918451"/>
                  </a:lnTo>
                  <a:lnTo>
                    <a:pt x="744232" y="918451"/>
                  </a:lnTo>
                  <a:lnTo>
                    <a:pt x="744232" y="868845"/>
                  </a:lnTo>
                  <a:lnTo>
                    <a:pt x="719429" y="868845"/>
                  </a:lnTo>
                  <a:lnTo>
                    <a:pt x="719429" y="893648"/>
                  </a:lnTo>
                  <a:lnTo>
                    <a:pt x="694613" y="893648"/>
                  </a:lnTo>
                  <a:lnTo>
                    <a:pt x="694613" y="868845"/>
                  </a:lnTo>
                  <a:lnTo>
                    <a:pt x="719429" y="868845"/>
                  </a:lnTo>
                  <a:lnTo>
                    <a:pt x="719429" y="844029"/>
                  </a:lnTo>
                  <a:lnTo>
                    <a:pt x="744232" y="844029"/>
                  </a:lnTo>
                  <a:lnTo>
                    <a:pt x="744232" y="819226"/>
                  </a:lnTo>
                  <a:close/>
                </a:path>
                <a:path w="1017269" h="1017904">
                  <a:moveTo>
                    <a:pt x="769035" y="943267"/>
                  </a:moveTo>
                  <a:lnTo>
                    <a:pt x="744232" y="943267"/>
                  </a:lnTo>
                  <a:lnTo>
                    <a:pt x="744232" y="992873"/>
                  </a:lnTo>
                  <a:lnTo>
                    <a:pt x="769035" y="992873"/>
                  </a:lnTo>
                  <a:lnTo>
                    <a:pt x="769035" y="943267"/>
                  </a:lnTo>
                  <a:close/>
                </a:path>
                <a:path w="1017269" h="1017904">
                  <a:moveTo>
                    <a:pt x="843457" y="943267"/>
                  </a:moveTo>
                  <a:lnTo>
                    <a:pt x="818654" y="943267"/>
                  </a:lnTo>
                  <a:lnTo>
                    <a:pt x="818654" y="968070"/>
                  </a:lnTo>
                  <a:lnTo>
                    <a:pt x="793851" y="968070"/>
                  </a:lnTo>
                  <a:lnTo>
                    <a:pt x="793851" y="1017689"/>
                  </a:lnTo>
                  <a:lnTo>
                    <a:pt x="818654" y="1017689"/>
                  </a:lnTo>
                  <a:lnTo>
                    <a:pt x="818654" y="992873"/>
                  </a:lnTo>
                  <a:lnTo>
                    <a:pt x="843457" y="992873"/>
                  </a:lnTo>
                  <a:lnTo>
                    <a:pt x="843457" y="943267"/>
                  </a:lnTo>
                  <a:close/>
                </a:path>
                <a:path w="1017269" h="1017904">
                  <a:moveTo>
                    <a:pt x="868273" y="992873"/>
                  </a:moveTo>
                  <a:lnTo>
                    <a:pt x="843457" y="992873"/>
                  </a:lnTo>
                  <a:lnTo>
                    <a:pt x="843457" y="1017689"/>
                  </a:lnTo>
                  <a:lnTo>
                    <a:pt x="868273" y="1017689"/>
                  </a:lnTo>
                  <a:lnTo>
                    <a:pt x="868273" y="992873"/>
                  </a:lnTo>
                  <a:close/>
                </a:path>
                <a:path w="1017269" h="1017904">
                  <a:moveTo>
                    <a:pt x="868273" y="844029"/>
                  </a:moveTo>
                  <a:lnTo>
                    <a:pt x="843457" y="844029"/>
                  </a:lnTo>
                  <a:lnTo>
                    <a:pt x="843457" y="868845"/>
                  </a:lnTo>
                  <a:lnTo>
                    <a:pt x="868273" y="868845"/>
                  </a:lnTo>
                  <a:lnTo>
                    <a:pt x="868273" y="844029"/>
                  </a:lnTo>
                  <a:close/>
                </a:path>
                <a:path w="1017269" h="1017904">
                  <a:moveTo>
                    <a:pt x="917879" y="819226"/>
                  </a:moveTo>
                  <a:lnTo>
                    <a:pt x="893076" y="819226"/>
                  </a:lnTo>
                  <a:lnTo>
                    <a:pt x="893076" y="893648"/>
                  </a:lnTo>
                  <a:lnTo>
                    <a:pt x="917879" y="893648"/>
                  </a:lnTo>
                  <a:lnTo>
                    <a:pt x="917879" y="819226"/>
                  </a:lnTo>
                  <a:close/>
                </a:path>
                <a:path w="1017269" h="1017904">
                  <a:moveTo>
                    <a:pt x="917879" y="795020"/>
                  </a:moveTo>
                  <a:lnTo>
                    <a:pt x="793851" y="795020"/>
                  </a:lnTo>
                  <a:lnTo>
                    <a:pt x="793851" y="819150"/>
                  </a:lnTo>
                  <a:lnTo>
                    <a:pt x="793851" y="894080"/>
                  </a:lnTo>
                  <a:lnTo>
                    <a:pt x="793851" y="918210"/>
                  </a:lnTo>
                  <a:lnTo>
                    <a:pt x="917879" y="918210"/>
                  </a:lnTo>
                  <a:lnTo>
                    <a:pt x="917879" y="894080"/>
                  </a:lnTo>
                  <a:lnTo>
                    <a:pt x="818654" y="894080"/>
                  </a:lnTo>
                  <a:lnTo>
                    <a:pt x="818654" y="819150"/>
                  </a:lnTo>
                  <a:lnTo>
                    <a:pt x="917879" y="819150"/>
                  </a:lnTo>
                  <a:lnTo>
                    <a:pt x="917879" y="795020"/>
                  </a:lnTo>
                  <a:close/>
                </a:path>
                <a:path w="1017269" h="1017904">
                  <a:moveTo>
                    <a:pt x="942695" y="992873"/>
                  </a:moveTo>
                  <a:lnTo>
                    <a:pt x="917879" y="992873"/>
                  </a:lnTo>
                  <a:lnTo>
                    <a:pt x="893076" y="992873"/>
                  </a:lnTo>
                  <a:lnTo>
                    <a:pt x="893076" y="1017689"/>
                  </a:lnTo>
                  <a:lnTo>
                    <a:pt x="917879" y="1017689"/>
                  </a:lnTo>
                  <a:lnTo>
                    <a:pt x="942695" y="1017689"/>
                  </a:lnTo>
                  <a:lnTo>
                    <a:pt x="942695" y="992873"/>
                  </a:lnTo>
                  <a:close/>
                </a:path>
                <a:path w="1017269" h="1017904">
                  <a:moveTo>
                    <a:pt x="942695" y="918451"/>
                  </a:moveTo>
                  <a:lnTo>
                    <a:pt x="917879" y="918451"/>
                  </a:lnTo>
                  <a:lnTo>
                    <a:pt x="893076" y="918451"/>
                  </a:lnTo>
                  <a:lnTo>
                    <a:pt x="868273" y="918451"/>
                  </a:lnTo>
                  <a:lnTo>
                    <a:pt x="868273" y="943267"/>
                  </a:lnTo>
                  <a:lnTo>
                    <a:pt x="893076" y="943267"/>
                  </a:lnTo>
                  <a:lnTo>
                    <a:pt x="893076" y="968070"/>
                  </a:lnTo>
                  <a:lnTo>
                    <a:pt x="917879" y="968070"/>
                  </a:lnTo>
                  <a:lnTo>
                    <a:pt x="917879" y="943267"/>
                  </a:lnTo>
                  <a:lnTo>
                    <a:pt x="942695" y="943267"/>
                  </a:lnTo>
                  <a:lnTo>
                    <a:pt x="942695" y="918451"/>
                  </a:lnTo>
                  <a:close/>
                </a:path>
                <a:path w="1017269" h="1017904">
                  <a:moveTo>
                    <a:pt x="967498" y="50190"/>
                  </a:moveTo>
                  <a:lnTo>
                    <a:pt x="893076" y="50190"/>
                  </a:lnTo>
                  <a:lnTo>
                    <a:pt x="893076" y="124612"/>
                  </a:lnTo>
                  <a:lnTo>
                    <a:pt x="967498" y="124612"/>
                  </a:lnTo>
                  <a:lnTo>
                    <a:pt x="967498" y="50190"/>
                  </a:lnTo>
                  <a:close/>
                </a:path>
                <a:path w="1017269" h="1017904">
                  <a:moveTo>
                    <a:pt x="1017117" y="992873"/>
                  </a:moveTo>
                  <a:lnTo>
                    <a:pt x="992301" y="992873"/>
                  </a:lnTo>
                  <a:lnTo>
                    <a:pt x="992301" y="1017689"/>
                  </a:lnTo>
                  <a:lnTo>
                    <a:pt x="1017117" y="1017689"/>
                  </a:lnTo>
                  <a:lnTo>
                    <a:pt x="1017117" y="992873"/>
                  </a:lnTo>
                  <a:close/>
                </a:path>
                <a:path w="1017269" h="1017904">
                  <a:moveTo>
                    <a:pt x="1017117" y="918451"/>
                  </a:moveTo>
                  <a:lnTo>
                    <a:pt x="992301" y="918451"/>
                  </a:lnTo>
                  <a:lnTo>
                    <a:pt x="967498" y="918451"/>
                  </a:lnTo>
                  <a:lnTo>
                    <a:pt x="967498" y="943267"/>
                  </a:lnTo>
                  <a:lnTo>
                    <a:pt x="942695" y="943267"/>
                  </a:lnTo>
                  <a:lnTo>
                    <a:pt x="942695" y="968070"/>
                  </a:lnTo>
                  <a:lnTo>
                    <a:pt x="967498" y="968070"/>
                  </a:lnTo>
                  <a:lnTo>
                    <a:pt x="992301" y="968070"/>
                  </a:lnTo>
                  <a:lnTo>
                    <a:pt x="1017117" y="968070"/>
                  </a:lnTo>
                  <a:lnTo>
                    <a:pt x="1017117" y="918451"/>
                  </a:lnTo>
                  <a:close/>
                </a:path>
                <a:path w="1017269" h="1017904">
                  <a:moveTo>
                    <a:pt x="1017117" y="0"/>
                  </a:moveTo>
                  <a:lnTo>
                    <a:pt x="843457" y="0"/>
                  </a:lnTo>
                  <a:lnTo>
                    <a:pt x="843457" y="25400"/>
                  </a:lnTo>
                  <a:lnTo>
                    <a:pt x="843457" y="149860"/>
                  </a:lnTo>
                  <a:lnTo>
                    <a:pt x="843457" y="173990"/>
                  </a:lnTo>
                  <a:lnTo>
                    <a:pt x="1017117" y="173990"/>
                  </a:lnTo>
                  <a:lnTo>
                    <a:pt x="1017117" y="149860"/>
                  </a:lnTo>
                  <a:lnTo>
                    <a:pt x="868273" y="149860"/>
                  </a:lnTo>
                  <a:lnTo>
                    <a:pt x="868273" y="25400"/>
                  </a:lnTo>
                  <a:lnTo>
                    <a:pt x="992301" y="25400"/>
                  </a:lnTo>
                  <a:lnTo>
                    <a:pt x="992301" y="149415"/>
                  </a:lnTo>
                  <a:lnTo>
                    <a:pt x="1017117" y="149415"/>
                  </a:lnTo>
                  <a:lnTo>
                    <a:pt x="1017117" y="25400"/>
                  </a:lnTo>
                  <a:lnTo>
                    <a:pt x="101711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6" name="object 8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95994" y="9725376"/>
            <a:ext cx="3676650" cy="44195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192530">
              <a:lnSpc>
                <a:spcPct val="100000"/>
              </a:lnSpc>
              <a:spcBef>
                <a:spcPts val="14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https://technologystudent.com/despro_3/oblique5.html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87" name="object 8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982328" y="9902327"/>
            <a:ext cx="437515" cy="19431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893" y="89355"/>
            <a:ext cx="14912340" cy="10526395"/>
            <a:chOff x="91893" y="89355"/>
            <a:chExt cx="14912340" cy="10526395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10519410"/>
            </a:xfrm>
            <a:custGeom>
              <a:avLst/>
              <a:gdLst/>
              <a:ahLst/>
              <a:cxnLst/>
              <a:rect l="l" t="t" r="r" b="b"/>
              <a:pathLst>
                <a:path w="14905355" h="10519410">
                  <a:moveTo>
                    <a:pt x="0" y="0"/>
                  </a:moveTo>
                  <a:lnTo>
                    <a:pt x="14904770" y="0"/>
                  </a:lnTo>
                  <a:lnTo>
                    <a:pt x="14904770" y="10518927"/>
                  </a:lnTo>
                  <a:lnTo>
                    <a:pt x="0" y="10518927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1" y="92961"/>
              <a:ext cx="14904770" cy="679450"/>
            </a:xfrm>
            <a:prstGeom prst="rect">
              <a:avLst/>
            </a:prstGeom>
          </p:spPr>
        </p:pic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70" y="0"/>
                  </a:lnTo>
                  <a:lnTo>
                    <a:pt x="14904770" y="679450"/>
                  </a:lnTo>
                  <a:lnTo>
                    <a:pt x="0" y="679450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408676" y="108467"/>
            <a:ext cx="44716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OBLIQUE</a:t>
            </a:r>
            <a:r>
              <a:rPr spc="140" dirty="0"/>
              <a:t> </a:t>
            </a:r>
            <a:r>
              <a:rPr spc="-10" dirty="0"/>
              <a:t>PROJECTION</a:t>
            </a: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64" y="558479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0" y="576996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8" y="558149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90356" y="794632"/>
            <a:ext cx="0" cy="9804400"/>
          </a:xfrm>
          <a:custGeom>
            <a:avLst/>
            <a:gdLst/>
            <a:ahLst/>
            <a:cxnLst/>
            <a:rect l="l" t="t" r="r" b="b"/>
            <a:pathLst>
              <a:path h="9804400">
                <a:moveTo>
                  <a:pt x="0" y="0"/>
                </a:moveTo>
                <a:lnTo>
                  <a:pt x="0" y="9804400"/>
                </a:lnTo>
              </a:path>
            </a:pathLst>
          </a:custGeom>
          <a:ln w="7200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>
            <a:grpSpLocks noGrp="1" noUngrp="1" noRot="1" noMove="1" noResize="1"/>
          </p:cNvGrpSpPr>
          <p:nvPr/>
        </p:nvGrpSpPr>
        <p:grpSpPr>
          <a:xfrm>
            <a:off x="285529" y="918546"/>
            <a:ext cx="10069830" cy="9561830"/>
            <a:chOff x="285529" y="918546"/>
            <a:chExt cx="10069830" cy="9561830"/>
          </a:xfrm>
        </p:grpSpPr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66"/>
              <a:ext cx="332740" cy="332740"/>
            </a:xfrm>
            <a:custGeom>
              <a:avLst/>
              <a:gdLst/>
              <a:ahLst/>
              <a:cxnLst/>
              <a:rect l="l" t="t" r="r" b="b"/>
              <a:pathLst>
                <a:path w="332740" h="332740">
                  <a:moveTo>
                    <a:pt x="0" y="332498"/>
                  </a:moveTo>
                  <a:lnTo>
                    <a:pt x="332498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61"/>
              <a:ext cx="838200" cy="838200"/>
            </a:xfrm>
            <a:custGeom>
              <a:avLst/>
              <a:gdLst/>
              <a:ahLst/>
              <a:cxnLst/>
              <a:rect l="l" t="t" r="r" b="b"/>
              <a:pathLst>
                <a:path w="838200" h="838200">
                  <a:moveTo>
                    <a:pt x="0" y="837882"/>
                  </a:moveTo>
                  <a:lnTo>
                    <a:pt x="837882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56"/>
              <a:ext cx="1343660" cy="1343660"/>
            </a:xfrm>
            <a:custGeom>
              <a:avLst/>
              <a:gdLst/>
              <a:ahLst/>
              <a:cxnLst/>
              <a:rect l="l" t="t" r="r" b="b"/>
              <a:pathLst>
                <a:path w="1343660" h="1343660">
                  <a:moveTo>
                    <a:pt x="0" y="1343266"/>
                  </a:moveTo>
                  <a:lnTo>
                    <a:pt x="1343266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63"/>
              <a:ext cx="1849120" cy="1849120"/>
            </a:xfrm>
            <a:custGeom>
              <a:avLst/>
              <a:gdLst/>
              <a:ahLst/>
              <a:cxnLst/>
              <a:rect l="l" t="t" r="r" b="b"/>
              <a:pathLst>
                <a:path w="1849120" h="1849120">
                  <a:moveTo>
                    <a:pt x="0" y="1848637"/>
                  </a:moveTo>
                  <a:lnTo>
                    <a:pt x="1848637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58"/>
              <a:ext cx="2354580" cy="2354580"/>
            </a:xfrm>
            <a:custGeom>
              <a:avLst/>
              <a:gdLst/>
              <a:ahLst/>
              <a:cxnLst/>
              <a:rect l="l" t="t" r="r" b="b"/>
              <a:pathLst>
                <a:path w="2354580" h="2354579">
                  <a:moveTo>
                    <a:pt x="0" y="2354021"/>
                  </a:moveTo>
                  <a:lnTo>
                    <a:pt x="2354021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62"/>
              <a:ext cx="2859405" cy="2859405"/>
            </a:xfrm>
            <a:custGeom>
              <a:avLst/>
              <a:gdLst/>
              <a:ahLst/>
              <a:cxnLst/>
              <a:rect l="l" t="t" r="r" b="b"/>
              <a:pathLst>
                <a:path w="2859405" h="2859404">
                  <a:moveTo>
                    <a:pt x="0" y="2859392"/>
                  </a:moveTo>
                  <a:lnTo>
                    <a:pt x="2859392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57"/>
              <a:ext cx="3364865" cy="3364865"/>
            </a:xfrm>
            <a:custGeom>
              <a:avLst/>
              <a:gdLst/>
              <a:ahLst/>
              <a:cxnLst/>
              <a:rect l="l" t="t" r="r" b="b"/>
              <a:pathLst>
                <a:path w="3364865" h="3364865">
                  <a:moveTo>
                    <a:pt x="0" y="3364776"/>
                  </a:moveTo>
                  <a:lnTo>
                    <a:pt x="3364776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56"/>
              <a:ext cx="3870325" cy="3870325"/>
            </a:xfrm>
            <a:custGeom>
              <a:avLst/>
              <a:gdLst/>
              <a:ahLst/>
              <a:cxnLst/>
              <a:rect l="l" t="t" r="r" b="b"/>
              <a:pathLst>
                <a:path w="3870325" h="3870325">
                  <a:moveTo>
                    <a:pt x="0" y="3870159"/>
                  </a:moveTo>
                  <a:lnTo>
                    <a:pt x="3870159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57"/>
              <a:ext cx="4375785" cy="4375785"/>
            </a:xfrm>
            <a:custGeom>
              <a:avLst/>
              <a:gdLst/>
              <a:ahLst/>
              <a:cxnLst/>
              <a:rect l="l" t="t" r="r" b="b"/>
              <a:pathLst>
                <a:path w="4375785" h="4375785">
                  <a:moveTo>
                    <a:pt x="0" y="4375530"/>
                  </a:moveTo>
                  <a:lnTo>
                    <a:pt x="4375531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61"/>
              <a:ext cx="4881245" cy="4881245"/>
            </a:xfrm>
            <a:custGeom>
              <a:avLst/>
              <a:gdLst/>
              <a:ahLst/>
              <a:cxnLst/>
              <a:rect l="l" t="t" r="r" b="b"/>
              <a:pathLst>
                <a:path w="4881245" h="4881245">
                  <a:moveTo>
                    <a:pt x="0" y="4880902"/>
                  </a:moveTo>
                  <a:lnTo>
                    <a:pt x="4880902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56"/>
              <a:ext cx="5386705" cy="5386705"/>
            </a:xfrm>
            <a:custGeom>
              <a:avLst/>
              <a:gdLst/>
              <a:ahLst/>
              <a:cxnLst/>
              <a:rect l="l" t="t" r="r" b="b"/>
              <a:pathLst>
                <a:path w="5386705" h="5386705">
                  <a:moveTo>
                    <a:pt x="0" y="5386285"/>
                  </a:moveTo>
                  <a:lnTo>
                    <a:pt x="5386285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63"/>
              <a:ext cx="5892165" cy="5892165"/>
            </a:xfrm>
            <a:custGeom>
              <a:avLst/>
              <a:gdLst/>
              <a:ahLst/>
              <a:cxnLst/>
              <a:rect l="l" t="t" r="r" b="b"/>
              <a:pathLst>
                <a:path w="5892165" h="5892165">
                  <a:moveTo>
                    <a:pt x="0" y="5891657"/>
                  </a:moveTo>
                  <a:lnTo>
                    <a:pt x="5891669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58"/>
              <a:ext cx="6397625" cy="6397625"/>
            </a:xfrm>
            <a:custGeom>
              <a:avLst/>
              <a:gdLst/>
              <a:ahLst/>
              <a:cxnLst/>
              <a:rect l="l" t="t" r="r" b="b"/>
              <a:pathLst>
                <a:path w="6397625" h="6397625">
                  <a:moveTo>
                    <a:pt x="0" y="6397040"/>
                  </a:moveTo>
                  <a:lnTo>
                    <a:pt x="6397040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62"/>
              <a:ext cx="6902450" cy="6902450"/>
            </a:xfrm>
            <a:custGeom>
              <a:avLst/>
              <a:gdLst/>
              <a:ahLst/>
              <a:cxnLst/>
              <a:rect l="l" t="t" r="r" b="b"/>
              <a:pathLst>
                <a:path w="6902450" h="6902450">
                  <a:moveTo>
                    <a:pt x="0" y="6902411"/>
                  </a:moveTo>
                  <a:lnTo>
                    <a:pt x="6902411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57"/>
              <a:ext cx="7407909" cy="7407909"/>
            </a:xfrm>
            <a:custGeom>
              <a:avLst/>
              <a:gdLst/>
              <a:ahLst/>
              <a:cxnLst/>
              <a:rect l="l" t="t" r="r" b="b"/>
              <a:pathLst>
                <a:path w="7407909" h="7407909">
                  <a:moveTo>
                    <a:pt x="0" y="7407795"/>
                  </a:moveTo>
                  <a:lnTo>
                    <a:pt x="7407795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64"/>
              <a:ext cx="7913370" cy="7913370"/>
            </a:xfrm>
            <a:custGeom>
              <a:avLst/>
              <a:gdLst/>
              <a:ahLst/>
              <a:cxnLst/>
              <a:rect l="l" t="t" r="r" b="b"/>
              <a:pathLst>
                <a:path w="7913370" h="7913370">
                  <a:moveTo>
                    <a:pt x="0" y="7913166"/>
                  </a:moveTo>
                  <a:lnTo>
                    <a:pt x="7913166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57"/>
              <a:ext cx="8418830" cy="8418830"/>
            </a:xfrm>
            <a:custGeom>
              <a:avLst/>
              <a:gdLst/>
              <a:ahLst/>
              <a:cxnLst/>
              <a:rect l="l" t="t" r="r" b="b"/>
              <a:pathLst>
                <a:path w="8418830" h="8418830">
                  <a:moveTo>
                    <a:pt x="0" y="8418550"/>
                  </a:moveTo>
                  <a:lnTo>
                    <a:pt x="8418537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64"/>
              <a:ext cx="8924290" cy="8924290"/>
            </a:xfrm>
            <a:custGeom>
              <a:avLst/>
              <a:gdLst/>
              <a:ahLst/>
              <a:cxnLst/>
              <a:rect l="l" t="t" r="r" b="b"/>
              <a:pathLst>
                <a:path w="8924290" h="8924290">
                  <a:moveTo>
                    <a:pt x="0" y="8923921"/>
                  </a:moveTo>
                  <a:lnTo>
                    <a:pt x="8923934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59"/>
              <a:ext cx="9429750" cy="9429750"/>
            </a:xfrm>
            <a:custGeom>
              <a:avLst/>
              <a:gdLst/>
              <a:ahLst/>
              <a:cxnLst/>
              <a:rect l="l" t="t" r="r" b="b"/>
              <a:pathLst>
                <a:path w="9429750" h="9429750">
                  <a:moveTo>
                    <a:pt x="0" y="9429305"/>
                  </a:moveTo>
                  <a:lnTo>
                    <a:pt x="9429305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3618" y="926161"/>
              <a:ext cx="9550400" cy="9550400"/>
            </a:xfrm>
            <a:custGeom>
              <a:avLst/>
              <a:gdLst/>
              <a:ahLst/>
              <a:cxnLst/>
              <a:rect l="l" t="t" r="r" b="b"/>
              <a:pathLst>
                <a:path w="9550400" h="9550400">
                  <a:moveTo>
                    <a:pt x="0" y="9550400"/>
                  </a:moveTo>
                  <a:lnTo>
                    <a:pt x="9550400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8999" y="1307808"/>
              <a:ext cx="9168765" cy="9168765"/>
            </a:xfrm>
            <a:custGeom>
              <a:avLst/>
              <a:gdLst/>
              <a:ahLst/>
              <a:cxnLst/>
              <a:rect l="l" t="t" r="r" b="b"/>
              <a:pathLst>
                <a:path w="9168765" h="9168765">
                  <a:moveTo>
                    <a:pt x="0" y="9168752"/>
                  </a:moveTo>
                  <a:lnTo>
                    <a:pt x="9168752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84375" y="1813192"/>
              <a:ext cx="8663940" cy="8663940"/>
            </a:xfrm>
            <a:custGeom>
              <a:avLst/>
              <a:gdLst/>
              <a:ahLst/>
              <a:cxnLst/>
              <a:rect l="l" t="t" r="r" b="b"/>
              <a:pathLst>
                <a:path w="8663940" h="8663940">
                  <a:moveTo>
                    <a:pt x="0" y="8663368"/>
                  </a:moveTo>
                  <a:lnTo>
                    <a:pt x="8663368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89754" y="2318563"/>
              <a:ext cx="8158480" cy="8158480"/>
            </a:xfrm>
            <a:custGeom>
              <a:avLst/>
              <a:gdLst/>
              <a:ahLst/>
              <a:cxnLst/>
              <a:rect l="l" t="t" r="r" b="b"/>
              <a:pathLst>
                <a:path w="8158480" h="8158480">
                  <a:moveTo>
                    <a:pt x="0" y="8157997"/>
                  </a:moveTo>
                  <a:lnTo>
                    <a:pt x="8157997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95133" y="2823947"/>
              <a:ext cx="7653020" cy="7653020"/>
            </a:xfrm>
            <a:custGeom>
              <a:avLst/>
              <a:gdLst/>
              <a:ahLst/>
              <a:cxnLst/>
              <a:rect l="l" t="t" r="r" b="b"/>
              <a:pathLst>
                <a:path w="7653020" h="7653020">
                  <a:moveTo>
                    <a:pt x="0" y="7652613"/>
                  </a:moveTo>
                  <a:lnTo>
                    <a:pt x="7652613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00507" y="3329318"/>
              <a:ext cx="7147559" cy="7147559"/>
            </a:xfrm>
            <a:custGeom>
              <a:avLst/>
              <a:gdLst/>
              <a:ahLst/>
              <a:cxnLst/>
              <a:rect l="l" t="t" r="r" b="b"/>
              <a:pathLst>
                <a:path w="7147559" h="7147559">
                  <a:moveTo>
                    <a:pt x="0" y="7147242"/>
                  </a:moveTo>
                  <a:lnTo>
                    <a:pt x="7147242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05886" y="3834702"/>
              <a:ext cx="6642100" cy="6642100"/>
            </a:xfrm>
            <a:custGeom>
              <a:avLst/>
              <a:gdLst/>
              <a:ahLst/>
              <a:cxnLst/>
              <a:rect l="l" t="t" r="r" b="b"/>
              <a:pathLst>
                <a:path w="6642100" h="6642100">
                  <a:moveTo>
                    <a:pt x="0" y="6641858"/>
                  </a:moveTo>
                  <a:lnTo>
                    <a:pt x="6641858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11265" y="4340073"/>
              <a:ext cx="6136640" cy="6136640"/>
            </a:xfrm>
            <a:custGeom>
              <a:avLst/>
              <a:gdLst/>
              <a:ahLst/>
              <a:cxnLst/>
              <a:rect l="l" t="t" r="r" b="b"/>
              <a:pathLst>
                <a:path w="6136640" h="6136640">
                  <a:moveTo>
                    <a:pt x="0" y="6136487"/>
                  </a:moveTo>
                  <a:lnTo>
                    <a:pt x="6136474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16640" y="4845457"/>
              <a:ext cx="5631180" cy="5631180"/>
            </a:xfrm>
            <a:custGeom>
              <a:avLst/>
              <a:gdLst/>
              <a:ahLst/>
              <a:cxnLst/>
              <a:rect l="l" t="t" r="r" b="b"/>
              <a:pathLst>
                <a:path w="5631180" h="5631180">
                  <a:moveTo>
                    <a:pt x="0" y="5631103"/>
                  </a:moveTo>
                  <a:lnTo>
                    <a:pt x="5631103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22016" y="5350828"/>
              <a:ext cx="5126355" cy="5126355"/>
            </a:xfrm>
            <a:custGeom>
              <a:avLst/>
              <a:gdLst/>
              <a:ahLst/>
              <a:cxnLst/>
              <a:rect l="l" t="t" r="r" b="b"/>
              <a:pathLst>
                <a:path w="5126355" h="5126355">
                  <a:moveTo>
                    <a:pt x="0" y="5125732"/>
                  </a:moveTo>
                  <a:lnTo>
                    <a:pt x="5125732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27395" y="5856212"/>
              <a:ext cx="4620895" cy="4620895"/>
            </a:xfrm>
            <a:custGeom>
              <a:avLst/>
              <a:gdLst/>
              <a:ahLst/>
              <a:cxnLst/>
              <a:rect l="l" t="t" r="r" b="b"/>
              <a:pathLst>
                <a:path w="4620895" h="4620895">
                  <a:moveTo>
                    <a:pt x="0" y="4620348"/>
                  </a:moveTo>
                  <a:lnTo>
                    <a:pt x="4620348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32773" y="6361583"/>
              <a:ext cx="4115435" cy="4115435"/>
            </a:xfrm>
            <a:custGeom>
              <a:avLst/>
              <a:gdLst/>
              <a:ahLst/>
              <a:cxnLst/>
              <a:rect l="l" t="t" r="r" b="b"/>
              <a:pathLst>
                <a:path w="4115434" h="4115434">
                  <a:moveTo>
                    <a:pt x="0" y="4114977"/>
                  </a:moveTo>
                  <a:lnTo>
                    <a:pt x="4114977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38148" y="6866967"/>
              <a:ext cx="3609975" cy="3609975"/>
            </a:xfrm>
            <a:custGeom>
              <a:avLst/>
              <a:gdLst/>
              <a:ahLst/>
              <a:cxnLst/>
              <a:rect l="l" t="t" r="r" b="b"/>
              <a:pathLst>
                <a:path w="3609975" h="3609975">
                  <a:moveTo>
                    <a:pt x="0" y="3609594"/>
                  </a:moveTo>
                  <a:lnTo>
                    <a:pt x="3609594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43527" y="7372338"/>
              <a:ext cx="3104515" cy="3104515"/>
            </a:xfrm>
            <a:custGeom>
              <a:avLst/>
              <a:gdLst/>
              <a:ahLst/>
              <a:cxnLst/>
              <a:rect l="l" t="t" r="r" b="b"/>
              <a:pathLst>
                <a:path w="3104515" h="3104515">
                  <a:moveTo>
                    <a:pt x="0" y="3104222"/>
                  </a:moveTo>
                  <a:lnTo>
                    <a:pt x="3104222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48902" y="7877722"/>
              <a:ext cx="2599055" cy="2599055"/>
            </a:xfrm>
            <a:custGeom>
              <a:avLst/>
              <a:gdLst/>
              <a:ahLst/>
              <a:cxnLst/>
              <a:rect l="l" t="t" r="r" b="b"/>
              <a:pathLst>
                <a:path w="2599054" h="2599054">
                  <a:moveTo>
                    <a:pt x="0" y="2598839"/>
                  </a:moveTo>
                  <a:lnTo>
                    <a:pt x="2598839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54285" y="8383106"/>
              <a:ext cx="2093595" cy="2093595"/>
            </a:xfrm>
            <a:custGeom>
              <a:avLst/>
              <a:gdLst/>
              <a:ahLst/>
              <a:cxnLst/>
              <a:rect l="l" t="t" r="r" b="b"/>
              <a:pathLst>
                <a:path w="2093595" h="2093595">
                  <a:moveTo>
                    <a:pt x="0" y="2093455"/>
                  </a:moveTo>
                  <a:lnTo>
                    <a:pt x="2093455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59659" y="8888476"/>
              <a:ext cx="1588135" cy="1588135"/>
            </a:xfrm>
            <a:custGeom>
              <a:avLst/>
              <a:gdLst/>
              <a:ahLst/>
              <a:cxnLst/>
              <a:rect l="l" t="t" r="r" b="b"/>
              <a:pathLst>
                <a:path w="1588134" h="1588134">
                  <a:moveTo>
                    <a:pt x="0" y="1588084"/>
                  </a:moveTo>
                  <a:lnTo>
                    <a:pt x="1588084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65038" y="9393848"/>
              <a:ext cx="1083310" cy="1083310"/>
            </a:xfrm>
            <a:custGeom>
              <a:avLst/>
              <a:gdLst/>
              <a:ahLst/>
              <a:cxnLst/>
              <a:rect l="l" t="t" r="r" b="b"/>
              <a:pathLst>
                <a:path w="1083309" h="1083309">
                  <a:moveTo>
                    <a:pt x="0" y="1082713"/>
                  </a:moveTo>
                  <a:lnTo>
                    <a:pt x="1082713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70418" y="9899232"/>
              <a:ext cx="577850" cy="577850"/>
            </a:xfrm>
            <a:custGeom>
              <a:avLst/>
              <a:gdLst/>
              <a:ahLst/>
              <a:cxnLst/>
              <a:rect l="l" t="t" r="r" b="b"/>
              <a:pathLst>
                <a:path w="577850" h="577850">
                  <a:moveTo>
                    <a:pt x="0" y="577329"/>
                  </a:moveTo>
                  <a:lnTo>
                    <a:pt x="577329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40116" y="10368928"/>
              <a:ext cx="107950" cy="107950"/>
            </a:xfrm>
            <a:custGeom>
              <a:avLst/>
              <a:gdLst/>
              <a:ahLst/>
              <a:cxnLst/>
              <a:rect l="l" t="t" r="r" b="b"/>
              <a:pathLst>
                <a:path w="107950" h="107950">
                  <a:moveTo>
                    <a:pt x="0" y="107632"/>
                  </a:moveTo>
                  <a:lnTo>
                    <a:pt x="107632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2939" y="922356"/>
              <a:ext cx="10058400" cy="9550400"/>
            </a:xfrm>
            <a:custGeom>
              <a:avLst/>
              <a:gdLst/>
              <a:ahLst/>
              <a:cxnLst/>
              <a:rect l="l" t="t" r="r" b="b"/>
              <a:pathLst>
                <a:path w="10058400" h="9550400">
                  <a:moveTo>
                    <a:pt x="0" y="0"/>
                  </a:moveTo>
                  <a:lnTo>
                    <a:pt x="10058400" y="0"/>
                  </a:lnTo>
                  <a:lnTo>
                    <a:pt x="10058400" y="9550400"/>
                  </a:lnTo>
                  <a:lnTo>
                    <a:pt x="0" y="9550400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7184" y="5138305"/>
              <a:ext cx="9461500" cy="0"/>
            </a:xfrm>
            <a:custGeom>
              <a:avLst/>
              <a:gdLst/>
              <a:ahLst/>
              <a:cxnLst/>
              <a:rect l="l" t="t" r="r" b="b"/>
              <a:pathLst>
                <a:path w="9461500">
                  <a:moveTo>
                    <a:pt x="0" y="0"/>
                  </a:moveTo>
                  <a:lnTo>
                    <a:pt x="9461500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34432" y="3814029"/>
              <a:ext cx="1873250" cy="1324610"/>
            </a:xfrm>
            <a:custGeom>
              <a:avLst/>
              <a:gdLst/>
              <a:ahLst/>
              <a:cxnLst/>
              <a:rect l="l" t="t" r="r" b="b"/>
              <a:pathLst>
                <a:path w="1873250" h="1324610">
                  <a:moveTo>
                    <a:pt x="0" y="1324279"/>
                  </a:moveTo>
                  <a:lnTo>
                    <a:pt x="1872780" y="1312418"/>
                  </a:lnTo>
                </a:path>
                <a:path w="1873250" h="1324610">
                  <a:moveTo>
                    <a:pt x="0" y="1324279"/>
                  </a:moveTo>
                  <a:lnTo>
                    <a:pt x="1114894" y="209384"/>
                  </a:lnTo>
                </a:path>
                <a:path w="1873250" h="1324610">
                  <a:moveTo>
                    <a:pt x="1177328" y="146951"/>
                  </a:moveTo>
                  <a:lnTo>
                    <a:pt x="1324279" y="0"/>
                  </a:lnTo>
                </a:path>
              </a:pathLst>
            </a:custGeom>
            <a:ln w="127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91803" y="3871960"/>
              <a:ext cx="562610" cy="1255395"/>
            </a:xfrm>
            <a:custGeom>
              <a:avLst/>
              <a:gdLst/>
              <a:ahLst/>
              <a:cxnLst/>
              <a:rect l="l" t="t" r="r" b="b"/>
              <a:pathLst>
                <a:path w="562609" h="1255395">
                  <a:moveTo>
                    <a:pt x="278968" y="346036"/>
                  </a:moveTo>
                  <a:lnTo>
                    <a:pt x="257505" y="311124"/>
                  </a:lnTo>
                  <a:lnTo>
                    <a:pt x="235229" y="276669"/>
                  </a:lnTo>
                  <a:lnTo>
                    <a:pt x="212140" y="242709"/>
                  </a:lnTo>
                  <a:lnTo>
                    <a:pt x="188252" y="209245"/>
                  </a:lnTo>
                  <a:lnTo>
                    <a:pt x="163576" y="176288"/>
                  </a:lnTo>
                  <a:lnTo>
                    <a:pt x="138099" y="143865"/>
                  </a:lnTo>
                  <a:lnTo>
                    <a:pt x="111836" y="111988"/>
                  </a:lnTo>
                  <a:lnTo>
                    <a:pt x="100431" y="98602"/>
                  </a:lnTo>
                  <a:lnTo>
                    <a:pt x="124980" y="74053"/>
                  </a:lnTo>
                  <a:lnTo>
                    <a:pt x="25171" y="16433"/>
                  </a:lnTo>
                  <a:lnTo>
                    <a:pt x="18757" y="9855"/>
                  </a:lnTo>
                  <a:lnTo>
                    <a:pt x="8978" y="0"/>
                  </a:lnTo>
                  <a:lnTo>
                    <a:pt x="4495" y="4483"/>
                  </a:lnTo>
                  <a:lnTo>
                    <a:pt x="0" y="8978"/>
                  </a:lnTo>
                  <a:lnTo>
                    <a:pt x="9702" y="18757"/>
                  </a:lnTo>
                  <a:lnTo>
                    <a:pt x="17106" y="26352"/>
                  </a:lnTo>
                  <a:lnTo>
                    <a:pt x="74053" y="124980"/>
                  </a:lnTo>
                  <a:lnTo>
                    <a:pt x="91427" y="107607"/>
                  </a:lnTo>
                  <a:lnTo>
                    <a:pt x="119595" y="141211"/>
                  </a:lnTo>
                  <a:lnTo>
                    <a:pt x="145148" y="173228"/>
                  </a:lnTo>
                  <a:lnTo>
                    <a:pt x="169926" y="205778"/>
                  </a:lnTo>
                  <a:lnTo>
                    <a:pt x="193903" y="238836"/>
                  </a:lnTo>
                  <a:lnTo>
                    <a:pt x="217093" y="272402"/>
                  </a:lnTo>
                  <a:lnTo>
                    <a:pt x="239483" y="306438"/>
                  </a:lnTo>
                  <a:lnTo>
                    <a:pt x="261061" y="340956"/>
                  </a:lnTo>
                  <a:lnTo>
                    <a:pt x="268071" y="352564"/>
                  </a:lnTo>
                  <a:lnTo>
                    <a:pt x="278968" y="346036"/>
                  </a:lnTo>
                  <a:close/>
                </a:path>
                <a:path w="562609" h="1255395">
                  <a:moveTo>
                    <a:pt x="562292" y="1120419"/>
                  </a:moveTo>
                  <a:lnTo>
                    <a:pt x="533095" y="1120622"/>
                  </a:lnTo>
                  <a:lnTo>
                    <a:pt x="533095" y="1227366"/>
                  </a:lnTo>
                  <a:lnTo>
                    <a:pt x="532739" y="1213573"/>
                  </a:lnTo>
                  <a:lnTo>
                    <a:pt x="532752" y="1213942"/>
                  </a:lnTo>
                  <a:lnTo>
                    <a:pt x="533095" y="1227366"/>
                  </a:lnTo>
                  <a:lnTo>
                    <a:pt x="533095" y="1120622"/>
                  </a:lnTo>
                  <a:lnTo>
                    <a:pt x="531863" y="1120622"/>
                  </a:lnTo>
                  <a:lnTo>
                    <a:pt x="531863" y="1189926"/>
                  </a:lnTo>
                  <a:lnTo>
                    <a:pt x="531710" y="1186256"/>
                  </a:lnTo>
                  <a:lnTo>
                    <a:pt x="531736" y="1186573"/>
                  </a:lnTo>
                  <a:lnTo>
                    <a:pt x="531863" y="1189926"/>
                  </a:lnTo>
                  <a:lnTo>
                    <a:pt x="531863" y="1120622"/>
                  </a:lnTo>
                  <a:lnTo>
                    <a:pt x="531545" y="1120622"/>
                  </a:lnTo>
                  <a:lnTo>
                    <a:pt x="531545" y="1182890"/>
                  </a:lnTo>
                  <a:lnTo>
                    <a:pt x="531037" y="1172260"/>
                  </a:lnTo>
                  <a:lnTo>
                    <a:pt x="531075" y="1172921"/>
                  </a:lnTo>
                  <a:lnTo>
                    <a:pt x="531545" y="1182890"/>
                  </a:lnTo>
                  <a:lnTo>
                    <a:pt x="531545" y="1120622"/>
                  </a:lnTo>
                  <a:lnTo>
                    <a:pt x="527570" y="1120648"/>
                  </a:lnTo>
                  <a:lnTo>
                    <a:pt x="527316" y="1117371"/>
                  </a:lnTo>
                  <a:lnTo>
                    <a:pt x="526110" y="1103693"/>
                  </a:lnTo>
                  <a:lnTo>
                    <a:pt x="524814" y="1090041"/>
                  </a:lnTo>
                  <a:lnTo>
                    <a:pt x="523417" y="1076388"/>
                  </a:lnTo>
                  <a:lnTo>
                    <a:pt x="521906" y="1062774"/>
                  </a:lnTo>
                  <a:lnTo>
                    <a:pt x="520382" y="1049820"/>
                  </a:lnTo>
                  <a:lnTo>
                    <a:pt x="520382" y="1227366"/>
                  </a:lnTo>
                  <a:lnTo>
                    <a:pt x="520026" y="1213561"/>
                  </a:lnTo>
                  <a:lnTo>
                    <a:pt x="519569" y="1199781"/>
                  </a:lnTo>
                  <a:lnTo>
                    <a:pt x="518998" y="1186256"/>
                  </a:lnTo>
                  <a:lnTo>
                    <a:pt x="519023" y="1186573"/>
                  </a:lnTo>
                  <a:lnTo>
                    <a:pt x="519569" y="1199781"/>
                  </a:lnTo>
                  <a:lnTo>
                    <a:pt x="519595" y="1200251"/>
                  </a:lnTo>
                  <a:lnTo>
                    <a:pt x="520026" y="1213561"/>
                  </a:lnTo>
                  <a:lnTo>
                    <a:pt x="520039" y="1213942"/>
                  </a:lnTo>
                  <a:lnTo>
                    <a:pt x="520382" y="1227366"/>
                  </a:lnTo>
                  <a:lnTo>
                    <a:pt x="520382" y="1049820"/>
                  </a:lnTo>
                  <a:lnTo>
                    <a:pt x="520306" y="1049172"/>
                  </a:lnTo>
                  <a:lnTo>
                    <a:pt x="518833" y="1037501"/>
                  </a:lnTo>
                  <a:lnTo>
                    <a:pt x="518833" y="1182890"/>
                  </a:lnTo>
                  <a:lnTo>
                    <a:pt x="518325" y="1172260"/>
                  </a:lnTo>
                  <a:lnTo>
                    <a:pt x="518363" y="1172921"/>
                  </a:lnTo>
                  <a:lnTo>
                    <a:pt x="518833" y="1182890"/>
                  </a:lnTo>
                  <a:lnTo>
                    <a:pt x="518833" y="1037501"/>
                  </a:lnTo>
                  <a:lnTo>
                    <a:pt x="518591" y="1035583"/>
                  </a:lnTo>
                  <a:lnTo>
                    <a:pt x="518312" y="1033500"/>
                  </a:lnTo>
                  <a:lnTo>
                    <a:pt x="518312" y="1172083"/>
                  </a:lnTo>
                  <a:lnTo>
                    <a:pt x="517537" y="1158506"/>
                  </a:lnTo>
                  <a:lnTo>
                    <a:pt x="516661" y="1144778"/>
                  </a:lnTo>
                  <a:lnTo>
                    <a:pt x="515670" y="1131074"/>
                  </a:lnTo>
                  <a:lnTo>
                    <a:pt x="515747" y="1132027"/>
                  </a:lnTo>
                  <a:lnTo>
                    <a:pt x="516661" y="1144778"/>
                  </a:lnTo>
                  <a:lnTo>
                    <a:pt x="516724" y="1145641"/>
                  </a:lnTo>
                  <a:lnTo>
                    <a:pt x="517537" y="1158506"/>
                  </a:lnTo>
                  <a:lnTo>
                    <a:pt x="517588" y="1159268"/>
                  </a:lnTo>
                  <a:lnTo>
                    <a:pt x="518312" y="1172083"/>
                  </a:lnTo>
                  <a:lnTo>
                    <a:pt x="518312" y="1033500"/>
                  </a:lnTo>
                  <a:lnTo>
                    <a:pt x="512838" y="994956"/>
                  </a:lnTo>
                  <a:lnTo>
                    <a:pt x="506171" y="954532"/>
                  </a:lnTo>
                  <a:lnTo>
                    <a:pt x="498576" y="914311"/>
                  </a:lnTo>
                  <a:lnTo>
                    <a:pt x="490080" y="874318"/>
                  </a:lnTo>
                  <a:lnTo>
                    <a:pt x="480695" y="834580"/>
                  </a:lnTo>
                  <a:lnTo>
                    <a:pt x="477354" y="821385"/>
                  </a:lnTo>
                  <a:lnTo>
                    <a:pt x="465061" y="824534"/>
                  </a:lnTo>
                  <a:lnTo>
                    <a:pt x="468376" y="837628"/>
                  </a:lnTo>
                  <a:lnTo>
                    <a:pt x="471576" y="850760"/>
                  </a:lnTo>
                  <a:lnTo>
                    <a:pt x="480606" y="890308"/>
                  </a:lnTo>
                  <a:lnTo>
                    <a:pt x="488734" y="930097"/>
                  </a:lnTo>
                  <a:lnTo>
                    <a:pt x="495973" y="970102"/>
                  </a:lnTo>
                  <a:lnTo>
                    <a:pt x="502297" y="1010310"/>
                  </a:lnTo>
                  <a:lnTo>
                    <a:pt x="507695" y="1050709"/>
                  </a:lnTo>
                  <a:lnTo>
                    <a:pt x="512178" y="1091285"/>
                  </a:lnTo>
                  <a:lnTo>
                    <a:pt x="514845" y="1120724"/>
                  </a:lnTo>
                  <a:lnTo>
                    <a:pt x="490270" y="1120876"/>
                  </a:lnTo>
                  <a:lnTo>
                    <a:pt x="520458" y="1230757"/>
                  </a:lnTo>
                  <a:lnTo>
                    <a:pt x="520649" y="1241361"/>
                  </a:lnTo>
                  <a:lnTo>
                    <a:pt x="520788" y="1255077"/>
                  </a:lnTo>
                  <a:lnTo>
                    <a:pt x="527138" y="1255039"/>
                  </a:lnTo>
                  <a:lnTo>
                    <a:pt x="533476" y="1255001"/>
                  </a:lnTo>
                  <a:lnTo>
                    <a:pt x="533336" y="1241171"/>
                  </a:lnTo>
                  <a:lnTo>
                    <a:pt x="533171" y="1231887"/>
                  </a:lnTo>
                  <a:lnTo>
                    <a:pt x="562292" y="112041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478226" y="4202490"/>
            <a:ext cx="416559" cy="447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50" spc="-25" dirty="0">
                <a:solidFill>
                  <a:srgbClr val="DD2B1C"/>
                </a:solidFill>
                <a:latin typeface="Arial"/>
                <a:cs typeface="Arial"/>
              </a:rPr>
              <a:t>45</a:t>
            </a:r>
            <a:endParaRPr sz="2750">
              <a:latin typeface="Arial"/>
              <a:cs typeface="Arial"/>
            </a:endParaRPr>
          </a:p>
        </p:txBody>
      </p:sp>
      <p:grpSp>
        <p:nvGrpSpPr>
          <p:cNvPr id="56" name="object 56"/>
          <p:cNvGrpSpPr>
            <a:grpSpLocks noGrp="1" noUngrp="1" noRot="1" noMove="1" noResize="1"/>
          </p:cNvGrpSpPr>
          <p:nvPr/>
        </p:nvGrpSpPr>
        <p:grpSpPr>
          <a:xfrm>
            <a:off x="10691614" y="8144473"/>
            <a:ext cx="3992879" cy="1481455"/>
            <a:chOff x="10691614" y="8144473"/>
            <a:chExt cx="3992879" cy="1481455"/>
          </a:xfrm>
        </p:grpSpPr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91614" y="9619232"/>
              <a:ext cx="3992879" cy="0"/>
            </a:xfrm>
            <a:custGeom>
              <a:avLst/>
              <a:gdLst/>
              <a:ahLst/>
              <a:cxnLst/>
              <a:rect l="l" t="t" r="r" b="b"/>
              <a:pathLst>
                <a:path w="3992880">
                  <a:moveTo>
                    <a:pt x="0" y="0"/>
                  </a:moveTo>
                  <a:lnTo>
                    <a:pt x="3992841" y="0"/>
                  </a:lnTo>
                </a:path>
              </a:pathLst>
            </a:custGeom>
            <a:ln w="127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57541" y="8562837"/>
              <a:ext cx="0" cy="197485"/>
            </a:xfrm>
            <a:custGeom>
              <a:avLst/>
              <a:gdLst/>
              <a:ahLst/>
              <a:cxnLst/>
              <a:rect l="l" t="t" r="r" b="b"/>
              <a:pathLst>
                <a:path h="197484">
                  <a:moveTo>
                    <a:pt x="0" y="197002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62847" y="8661333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5">
                  <a:moveTo>
                    <a:pt x="189395" y="0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06612" y="8150823"/>
              <a:ext cx="3802379" cy="1468755"/>
            </a:xfrm>
            <a:custGeom>
              <a:avLst/>
              <a:gdLst/>
              <a:ahLst/>
              <a:cxnLst/>
              <a:rect l="l" t="t" r="r" b="b"/>
              <a:pathLst>
                <a:path w="3802380" h="1468754">
                  <a:moveTo>
                    <a:pt x="3801973" y="1145333"/>
                  </a:moveTo>
                  <a:lnTo>
                    <a:pt x="2961868" y="888018"/>
                  </a:lnTo>
                  <a:lnTo>
                    <a:pt x="1891893" y="888234"/>
                  </a:lnTo>
                  <a:lnTo>
                    <a:pt x="1891893" y="524824"/>
                  </a:lnTo>
                  <a:lnTo>
                    <a:pt x="1891893" y="518575"/>
                  </a:lnTo>
                  <a:lnTo>
                    <a:pt x="1891893" y="512098"/>
                  </a:lnTo>
                  <a:lnTo>
                    <a:pt x="1891893" y="505355"/>
                  </a:lnTo>
                  <a:lnTo>
                    <a:pt x="1861297" y="465617"/>
                  </a:lnTo>
                  <a:lnTo>
                    <a:pt x="1829886" y="427540"/>
                  </a:lnTo>
                  <a:lnTo>
                    <a:pt x="1797696" y="391118"/>
                  </a:lnTo>
                  <a:lnTo>
                    <a:pt x="1764760" y="356348"/>
                  </a:lnTo>
                  <a:lnTo>
                    <a:pt x="1731111" y="323224"/>
                  </a:lnTo>
                  <a:lnTo>
                    <a:pt x="1696785" y="291744"/>
                  </a:lnTo>
                  <a:lnTo>
                    <a:pt x="1661814" y="261902"/>
                  </a:lnTo>
                  <a:lnTo>
                    <a:pt x="1626232" y="233694"/>
                  </a:lnTo>
                  <a:lnTo>
                    <a:pt x="1590075" y="207116"/>
                  </a:lnTo>
                  <a:lnTo>
                    <a:pt x="1553374" y="182164"/>
                  </a:lnTo>
                  <a:lnTo>
                    <a:pt x="1516165" y="158833"/>
                  </a:lnTo>
                  <a:lnTo>
                    <a:pt x="1478481" y="137118"/>
                  </a:lnTo>
                  <a:lnTo>
                    <a:pt x="1440356" y="117016"/>
                  </a:lnTo>
                  <a:lnTo>
                    <a:pt x="1401825" y="98523"/>
                  </a:lnTo>
                  <a:lnTo>
                    <a:pt x="1362920" y="81633"/>
                  </a:lnTo>
                  <a:lnTo>
                    <a:pt x="1323676" y="66343"/>
                  </a:lnTo>
                  <a:lnTo>
                    <a:pt x="1284128" y="52648"/>
                  </a:lnTo>
                  <a:lnTo>
                    <a:pt x="1244307" y="40544"/>
                  </a:lnTo>
                  <a:lnTo>
                    <a:pt x="1204250" y="30026"/>
                  </a:lnTo>
                  <a:lnTo>
                    <a:pt x="1163989" y="21091"/>
                  </a:lnTo>
                  <a:lnTo>
                    <a:pt x="1123558" y="13734"/>
                  </a:lnTo>
                  <a:lnTo>
                    <a:pt x="1082992" y="7951"/>
                  </a:lnTo>
                  <a:lnTo>
                    <a:pt x="1042324" y="3737"/>
                  </a:lnTo>
                  <a:lnTo>
                    <a:pt x="1001588" y="1088"/>
                  </a:lnTo>
                  <a:lnTo>
                    <a:pt x="960818" y="0"/>
                  </a:lnTo>
                  <a:lnTo>
                    <a:pt x="920049" y="468"/>
                  </a:lnTo>
                  <a:lnTo>
                    <a:pt x="879313" y="2488"/>
                  </a:lnTo>
                  <a:lnTo>
                    <a:pt x="838645" y="6055"/>
                  </a:lnTo>
                  <a:lnTo>
                    <a:pt x="798079" y="11167"/>
                  </a:lnTo>
                  <a:lnTo>
                    <a:pt x="757648" y="17817"/>
                  </a:lnTo>
                  <a:lnTo>
                    <a:pt x="717387" y="26002"/>
                  </a:lnTo>
                  <a:lnTo>
                    <a:pt x="677330" y="35718"/>
                  </a:lnTo>
                  <a:lnTo>
                    <a:pt x="637509" y="46960"/>
                  </a:lnTo>
                  <a:lnTo>
                    <a:pt x="597961" y="59723"/>
                  </a:lnTo>
                  <a:lnTo>
                    <a:pt x="558717" y="74004"/>
                  </a:lnTo>
                  <a:lnTo>
                    <a:pt x="519813" y="89798"/>
                  </a:lnTo>
                  <a:lnTo>
                    <a:pt x="481281" y="107101"/>
                  </a:lnTo>
                  <a:lnTo>
                    <a:pt x="443157" y="125909"/>
                  </a:lnTo>
                  <a:lnTo>
                    <a:pt x="405473" y="146217"/>
                  </a:lnTo>
                  <a:lnTo>
                    <a:pt x="368264" y="168021"/>
                  </a:lnTo>
                  <a:lnTo>
                    <a:pt x="331564" y="191316"/>
                  </a:lnTo>
                  <a:lnTo>
                    <a:pt x="295406" y="216098"/>
                  </a:lnTo>
                  <a:lnTo>
                    <a:pt x="259825" y="242364"/>
                  </a:lnTo>
                  <a:lnTo>
                    <a:pt x="224854" y="270108"/>
                  </a:lnTo>
                  <a:lnTo>
                    <a:pt x="190528" y="299326"/>
                  </a:lnTo>
                  <a:lnTo>
                    <a:pt x="156880" y="330015"/>
                  </a:lnTo>
                  <a:lnTo>
                    <a:pt x="123944" y="362169"/>
                  </a:lnTo>
                  <a:lnTo>
                    <a:pt x="91754" y="395784"/>
                  </a:lnTo>
                  <a:lnTo>
                    <a:pt x="60344" y="430856"/>
                  </a:lnTo>
                  <a:lnTo>
                    <a:pt x="29748" y="467381"/>
                  </a:lnTo>
                  <a:lnTo>
                    <a:pt x="0" y="505355"/>
                  </a:lnTo>
                  <a:lnTo>
                    <a:pt x="0" y="1468586"/>
                  </a:lnTo>
                  <a:lnTo>
                    <a:pt x="3801973" y="1468586"/>
                  </a:lnTo>
                  <a:lnTo>
                    <a:pt x="3801973" y="1145333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25213" y="8427668"/>
              <a:ext cx="463550" cy="463550"/>
            </a:xfrm>
            <a:custGeom>
              <a:avLst/>
              <a:gdLst/>
              <a:ahLst/>
              <a:cxnLst/>
              <a:rect l="l" t="t" r="r" b="b"/>
              <a:pathLst>
                <a:path w="463550" h="463550">
                  <a:moveTo>
                    <a:pt x="231546" y="0"/>
                  </a:moveTo>
                  <a:lnTo>
                    <a:pt x="278210" y="4703"/>
                  </a:lnTo>
                  <a:lnTo>
                    <a:pt x="321673" y="18194"/>
                  </a:lnTo>
                  <a:lnTo>
                    <a:pt x="361004" y="39541"/>
                  </a:lnTo>
                  <a:lnTo>
                    <a:pt x="395273" y="67814"/>
                  </a:lnTo>
                  <a:lnTo>
                    <a:pt x="423547" y="102082"/>
                  </a:lnTo>
                  <a:lnTo>
                    <a:pt x="444896" y="141414"/>
                  </a:lnTo>
                  <a:lnTo>
                    <a:pt x="458388" y="184879"/>
                  </a:lnTo>
                  <a:lnTo>
                    <a:pt x="463092" y="231546"/>
                  </a:lnTo>
                  <a:lnTo>
                    <a:pt x="458388" y="278209"/>
                  </a:lnTo>
                  <a:lnTo>
                    <a:pt x="444896" y="321671"/>
                  </a:lnTo>
                  <a:lnTo>
                    <a:pt x="423547" y="361000"/>
                  </a:lnTo>
                  <a:lnTo>
                    <a:pt x="395273" y="395266"/>
                  </a:lnTo>
                  <a:lnTo>
                    <a:pt x="361004" y="423538"/>
                  </a:lnTo>
                  <a:lnTo>
                    <a:pt x="321673" y="444885"/>
                  </a:lnTo>
                  <a:lnTo>
                    <a:pt x="278210" y="458376"/>
                  </a:lnTo>
                  <a:lnTo>
                    <a:pt x="231546" y="463080"/>
                  </a:lnTo>
                  <a:lnTo>
                    <a:pt x="184882" y="458376"/>
                  </a:lnTo>
                  <a:lnTo>
                    <a:pt x="141419" y="444885"/>
                  </a:lnTo>
                  <a:lnTo>
                    <a:pt x="102088" y="423538"/>
                  </a:lnTo>
                  <a:lnTo>
                    <a:pt x="67819" y="395266"/>
                  </a:lnTo>
                  <a:lnTo>
                    <a:pt x="39545" y="361000"/>
                  </a:lnTo>
                  <a:lnTo>
                    <a:pt x="18196" y="321671"/>
                  </a:lnTo>
                  <a:lnTo>
                    <a:pt x="4704" y="278209"/>
                  </a:lnTo>
                  <a:lnTo>
                    <a:pt x="0" y="231546"/>
                  </a:lnTo>
                  <a:lnTo>
                    <a:pt x="4704" y="184879"/>
                  </a:lnTo>
                  <a:lnTo>
                    <a:pt x="18196" y="141414"/>
                  </a:lnTo>
                  <a:lnTo>
                    <a:pt x="39545" y="102082"/>
                  </a:lnTo>
                  <a:lnTo>
                    <a:pt x="67819" y="67814"/>
                  </a:lnTo>
                  <a:lnTo>
                    <a:pt x="102088" y="39541"/>
                  </a:lnTo>
                  <a:lnTo>
                    <a:pt x="141419" y="18194"/>
                  </a:lnTo>
                  <a:lnTo>
                    <a:pt x="184882" y="4703"/>
                  </a:lnTo>
                  <a:lnTo>
                    <a:pt x="231546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31687" y="9738521"/>
            <a:ext cx="1027430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50" spc="-20" dirty="0">
                <a:solidFill>
                  <a:srgbClr val="151616"/>
                </a:solidFill>
                <a:latin typeface="Arial"/>
                <a:cs typeface="Arial"/>
              </a:rPr>
              <a:t> VIEW</a:t>
            </a:r>
            <a:endParaRPr sz="1250">
              <a:latin typeface="Arial"/>
              <a:cs typeface="Arial"/>
            </a:endParaRPr>
          </a:p>
        </p:txBody>
      </p:sp>
      <p:sp>
        <p:nvSpPr>
          <p:cNvPr id="63" name="object 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795711" y="9455896"/>
            <a:ext cx="638810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700" spc="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700" spc="1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AFB0B0"/>
                </a:solidFill>
                <a:latin typeface="Arial"/>
                <a:cs typeface="Arial"/>
              </a:rPr>
              <a:t>2023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64" name="object 64"/>
          <p:cNvGrpSpPr>
            <a:grpSpLocks noGrp="1" noUngrp="1" noRot="1" noMove="1" noResize="1"/>
          </p:cNvGrpSpPr>
          <p:nvPr/>
        </p:nvGrpSpPr>
        <p:grpSpPr>
          <a:xfrm>
            <a:off x="10856245" y="1828201"/>
            <a:ext cx="3057525" cy="2270760"/>
            <a:chOff x="10856245" y="1828201"/>
            <a:chExt cx="3057525" cy="2270760"/>
          </a:xfrm>
        </p:grpSpPr>
        <p:pic>
          <p:nvPicPr>
            <p:cNvPr id="65" name="object 6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856245" y="1828201"/>
              <a:ext cx="3057526" cy="2145627"/>
            </a:xfrm>
            <a:prstGeom prst="rect">
              <a:avLst/>
            </a:prstGeom>
          </p:spPr>
        </p:pic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59287" y="3682099"/>
              <a:ext cx="556895" cy="417195"/>
            </a:xfrm>
            <a:custGeom>
              <a:avLst/>
              <a:gdLst/>
              <a:ahLst/>
              <a:cxnLst/>
              <a:rect l="l" t="t" r="r" b="b"/>
              <a:pathLst>
                <a:path w="556895" h="417195">
                  <a:moveTo>
                    <a:pt x="503980" y="31246"/>
                  </a:moveTo>
                  <a:lnTo>
                    <a:pt x="0" y="406552"/>
                  </a:lnTo>
                  <a:lnTo>
                    <a:pt x="7594" y="416737"/>
                  </a:lnTo>
                  <a:lnTo>
                    <a:pt x="511566" y="41429"/>
                  </a:lnTo>
                  <a:lnTo>
                    <a:pt x="503980" y="31246"/>
                  </a:lnTo>
                  <a:close/>
                </a:path>
                <a:path w="556895" h="417195">
                  <a:moveTo>
                    <a:pt x="543755" y="28092"/>
                  </a:moveTo>
                  <a:lnTo>
                    <a:pt x="508215" y="28092"/>
                  </a:lnTo>
                  <a:lnTo>
                    <a:pt x="515797" y="38277"/>
                  </a:lnTo>
                  <a:lnTo>
                    <a:pt x="511566" y="41429"/>
                  </a:lnTo>
                  <a:lnTo>
                    <a:pt x="527761" y="63169"/>
                  </a:lnTo>
                  <a:lnTo>
                    <a:pt x="543755" y="28092"/>
                  </a:lnTo>
                  <a:close/>
                </a:path>
                <a:path w="556895" h="417195">
                  <a:moveTo>
                    <a:pt x="508215" y="28092"/>
                  </a:moveTo>
                  <a:lnTo>
                    <a:pt x="503980" y="31246"/>
                  </a:lnTo>
                  <a:lnTo>
                    <a:pt x="511566" y="41429"/>
                  </a:lnTo>
                  <a:lnTo>
                    <a:pt x="515797" y="38277"/>
                  </a:lnTo>
                  <a:lnTo>
                    <a:pt x="508215" y="28092"/>
                  </a:lnTo>
                  <a:close/>
                </a:path>
                <a:path w="556895" h="417195">
                  <a:moveTo>
                    <a:pt x="556564" y="0"/>
                  </a:moveTo>
                  <a:lnTo>
                    <a:pt x="487781" y="9499"/>
                  </a:lnTo>
                  <a:lnTo>
                    <a:pt x="503980" y="31246"/>
                  </a:lnTo>
                  <a:lnTo>
                    <a:pt x="508215" y="28092"/>
                  </a:lnTo>
                  <a:lnTo>
                    <a:pt x="543755" y="28092"/>
                  </a:lnTo>
                  <a:lnTo>
                    <a:pt x="55656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03445" y="3998604"/>
            <a:ext cx="276225" cy="476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50" spc="-5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2950">
              <a:latin typeface="Arial"/>
              <a:cs typeface="Arial"/>
            </a:endParaRPr>
          </a:p>
        </p:txBody>
      </p:sp>
      <p:sp>
        <p:nvSpPr>
          <p:cNvPr id="68" name="object 6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925525" y="3450040"/>
            <a:ext cx="708660" cy="222250"/>
          </a:xfrm>
          <a:custGeom>
            <a:avLst/>
            <a:gdLst/>
            <a:ahLst/>
            <a:cxnLst/>
            <a:rect l="l" t="t" r="r" b="b"/>
            <a:pathLst>
              <a:path w="708659" h="222250">
                <a:moveTo>
                  <a:pt x="60257" y="26087"/>
                </a:moveTo>
                <a:lnTo>
                  <a:pt x="56800" y="38304"/>
                </a:lnTo>
                <a:lnTo>
                  <a:pt x="704608" y="221691"/>
                </a:lnTo>
                <a:lnTo>
                  <a:pt x="708063" y="209473"/>
                </a:lnTo>
                <a:lnTo>
                  <a:pt x="60257" y="26087"/>
                </a:lnTo>
                <a:close/>
              </a:path>
              <a:path w="708659" h="222250">
                <a:moveTo>
                  <a:pt x="67640" y="0"/>
                </a:moveTo>
                <a:lnTo>
                  <a:pt x="0" y="15633"/>
                </a:lnTo>
                <a:lnTo>
                  <a:pt x="49415" y="64401"/>
                </a:lnTo>
                <a:lnTo>
                  <a:pt x="56800" y="38304"/>
                </a:lnTo>
                <a:lnTo>
                  <a:pt x="51727" y="36868"/>
                </a:lnTo>
                <a:lnTo>
                  <a:pt x="55181" y="24650"/>
                </a:lnTo>
                <a:lnTo>
                  <a:pt x="60664" y="24650"/>
                </a:lnTo>
                <a:lnTo>
                  <a:pt x="67640" y="0"/>
                </a:lnTo>
                <a:close/>
              </a:path>
              <a:path w="708659" h="222250">
                <a:moveTo>
                  <a:pt x="55181" y="24650"/>
                </a:moveTo>
                <a:lnTo>
                  <a:pt x="51727" y="36868"/>
                </a:lnTo>
                <a:lnTo>
                  <a:pt x="56800" y="38304"/>
                </a:lnTo>
                <a:lnTo>
                  <a:pt x="60257" y="26087"/>
                </a:lnTo>
                <a:lnTo>
                  <a:pt x="55181" y="24650"/>
                </a:lnTo>
                <a:close/>
              </a:path>
              <a:path w="708659" h="222250">
                <a:moveTo>
                  <a:pt x="60664" y="24650"/>
                </a:moveTo>
                <a:lnTo>
                  <a:pt x="55181" y="24650"/>
                </a:lnTo>
                <a:lnTo>
                  <a:pt x="60257" y="26087"/>
                </a:lnTo>
                <a:lnTo>
                  <a:pt x="60664" y="2465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52739" y="3415395"/>
            <a:ext cx="276225" cy="476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50" spc="-50" dirty="0">
                <a:solidFill>
                  <a:srgbClr val="151616"/>
                </a:solidFill>
                <a:latin typeface="Arial"/>
                <a:cs typeface="Arial"/>
              </a:rPr>
              <a:t>Y</a:t>
            </a:r>
            <a:endParaRPr sz="2950">
              <a:latin typeface="Arial"/>
              <a:cs typeface="Arial"/>
            </a:endParaRPr>
          </a:p>
        </p:txBody>
      </p:sp>
      <p:sp>
        <p:nvSpPr>
          <p:cNvPr id="70" name="object 7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63110" y="1191815"/>
            <a:ext cx="83756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(not to</a:t>
            </a:r>
            <a:r>
              <a:rPr sz="11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1100">
              <a:latin typeface="Arial"/>
              <a:cs typeface="Arial"/>
            </a:endParaRPr>
          </a:p>
        </p:txBody>
      </p:sp>
      <p:sp>
        <p:nvSpPr>
          <p:cNvPr id="71" name="object 7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35145" y="1043009"/>
            <a:ext cx="9937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DRAWING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2" name="object 72"/>
          <p:cNvGrpSpPr>
            <a:grpSpLocks noGrp="1" noUngrp="1" noRot="1" noMove="1" noResize="1"/>
          </p:cNvGrpSpPr>
          <p:nvPr/>
        </p:nvGrpSpPr>
        <p:grpSpPr>
          <a:xfrm>
            <a:off x="14524423" y="5880741"/>
            <a:ext cx="387350" cy="135890"/>
            <a:chOff x="14524423" y="5880741"/>
            <a:chExt cx="387350" cy="135890"/>
          </a:xfrm>
        </p:grpSpPr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524423" y="5882112"/>
              <a:ext cx="387350" cy="0"/>
            </a:xfrm>
            <a:custGeom>
              <a:avLst/>
              <a:gdLst/>
              <a:ahLst/>
              <a:cxnLst/>
              <a:rect l="l" t="t" r="r" b="b"/>
              <a:pathLst>
                <a:path w="387350">
                  <a:moveTo>
                    <a:pt x="0" y="0"/>
                  </a:moveTo>
                  <a:lnTo>
                    <a:pt x="387184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85592" y="5882112"/>
              <a:ext cx="72390" cy="134620"/>
            </a:xfrm>
            <a:custGeom>
              <a:avLst/>
              <a:gdLst/>
              <a:ahLst/>
              <a:cxnLst/>
              <a:rect l="l" t="t" r="r" b="b"/>
              <a:pathLst>
                <a:path w="72390" h="134620">
                  <a:moveTo>
                    <a:pt x="36017" y="0"/>
                  </a:moveTo>
                  <a:lnTo>
                    <a:pt x="0" y="134391"/>
                  </a:lnTo>
                  <a:lnTo>
                    <a:pt x="72021" y="134391"/>
                  </a:lnTo>
                  <a:lnTo>
                    <a:pt x="3601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5" name="object 75"/>
          <p:cNvGrpSpPr>
            <a:grpSpLocks noGrp="1" noUngrp="1" noRot="1" noMove="1" noResize="1"/>
          </p:cNvGrpSpPr>
          <p:nvPr/>
        </p:nvGrpSpPr>
        <p:grpSpPr>
          <a:xfrm>
            <a:off x="14524423" y="7408879"/>
            <a:ext cx="387350" cy="135890"/>
            <a:chOff x="14524423" y="7408879"/>
            <a:chExt cx="387350" cy="135890"/>
          </a:xfrm>
        </p:grpSpPr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524423" y="7543270"/>
              <a:ext cx="387350" cy="0"/>
            </a:xfrm>
            <a:custGeom>
              <a:avLst/>
              <a:gdLst/>
              <a:ahLst/>
              <a:cxnLst/>
              <a:rect l="l" t="t" r="r" b="b"/>
              <a:pathLst>
                <a:path w="387350">
                  <a:moveTo>
                    <a:pt x="0" y="0"/>
                  </a:moveTo>
                  <a:lnTo>
                    <a:pt x="387184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85592" y="7408879"/>
              <a:ext cx="72390" cy="134620"/>
            </a:xfrm>
            <a:custGeom>
              <a:avLst/>
              <a:gdLst/>
              <a:ahLst/>
              <a:cxnLst/>
              <a:rect l="l" t="t" r="r" b="b"/>
              <a:pathLst>
                <a:path w="72390" h="134620">
                  <a:moveTo>
                    <a:pt x="72021" y="0"/>
                  </a:moveTo>
                  <a:lnTo>
                    <a:pt x="0" y="0"/>
                  </a:lnTo>
                  <a:lnTo>
                    <a:pt x="36017" y="134391"/>
                  </a:lnTo>
                  <a:lnTo>
                    <a:pt x="7202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8" name="object 78"/>
          <p:cNvGrpSpPr>
            <a:grpSpLocks noGrp="1" noUngrp="1" noRot="1" noMove="1" noResize="1"/>
          </p:cNvGrpSpPr>
          <p:nvPr/>
        </p:nvGrpSpPr>
        <p:grpSpPr>
          <a:xfrm>
            <a:off x="695478" y="2327913"/>
            <a:ext cx="9319260" cy="7750809"/>
            <a:chOff x="695478" y="2327913"/>
            <a:chExt cx="9319260" cy="7750809"/>
          </a:xfrm>
        </p:grpSpPr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89400" y="3259024"/>
              <a:ext cx="0" cy="348615"/>
            </a:xfrm>
            <a:custGeom>
              <a:avLst/>
              <a:gdLst/>
              <a:ahLst/>
              <a:cxnLst/>
              <a:rect l="l" t="t" r="r" b="b"/>
              <a:pathLst>
                <a:path h="348614">
                  <a:moveTo>
                    <a:pt x="0" y="34820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22028" y="3433122"/>
              <a:ext cx="335280" cy="0"/>
            </a:xfrm>
            <a:custGeom>
              <a:avLst/>
              <a:gdLst/>
              <a:ahLst/>
              <a:cxnLst/>
              <a:rect l="l" t="t" r="r" b="b"/>
              <a:pathLst>
                <a:path w="335280">
                  <a:moveTo>
                    <a:pt x="334746" y="0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08668" y="2530765"/>
              <a:ext cx="6720205" cy="2595880"/>
            </a:xfrm>
            <a:custGeom>
              <a:avLst/>
              <a:gdLst/>
              <a:ahLst/>
              <a:cxnLst/>
              <a:rect l="l" t="t" r="r" b="b"/>
              <a:pathLst>
                <a:path w="6720205" h="2595879">
                  <a:moveTo>
                    <a:pt x="6719824" y="2024382"/>
                  </a:moveTo>
                  <a:lnTo>
                    <a:pt x="5234978" y="1569595"/>
                  </a:lnTo>
                  <a:lnTo>
                    <a:pt x="3343846" y="1569976"/>
                  </a:lnTo>
                  <a:lnTo>
                    <a:pt x="3343846" y="1517919"/>
                  </a:lnTo>
                  <a:lnTo>
                    <a:pt x="3343846" y="893256"/>
                  </a:lnTo>
                  <a:lnTo>
                    <a:pt x="3313037" y="852649"/>
                  </a:lnTo>
                  <a:lnTo>
                    <a:pt x="3281747" y="813007"/>
                  </a:lnTo>
                  <a:lnTo>
                    <a:pt x="3249987" y="774329"/>
                  </a:lnTo>
                  <a:lnTo>
                    <a:pt x="3217769" y="736611"/>
                  </a:lnTo>
                  <a:lnTo>
                    <a:pt x="3185105" y="699854"/>
                  </a:lnTo>
                  <a:lnTo>
                    <a:pt x="3152005" y="664056"/>
                  </a:lnTo>
                  <a:lnTo>
                    <a:pt x="3118480" y="629215"/>
                  </a:lnTo>
                  <a:lnTo>
                    <a:pt x="3084543" y="595330"/>
                  </a:lnTo>
                  <a:lnTo>
                    <a:pt x="3050203" y="562400"/>
                  </a:lnTo>
                  <a:lnTo>
                    <a:pt x="3015473" y="530423"/>
                  </a:lnTo>
                  <a:lnTo>
                    <a:pt x="2980364" y="499397"/>
                  </a:lnTo>
                  <a:lnTo>
                    <a:pt x="2944887" y="469321"/>
                  </a:lnTo>
                  <a:lnTo>
                    <a:pt x="2909054" y="440195"/>
                  </a:lnTo>
                  <a:lnTo>
                    <a:pt x="2872874" y="412015"/>
                  </a:lnTo>
                  <a:lnTo>
                    <a:pt x="2836361" y="384781"/>
                  </a:lnTo>
                  <a:lnTo>
                    <a:pt x="2799525" y="358492"/>
                  </a:lnTo>
                  <a:lnTo>
                    <a:pt x="2762377" y="333146"/>
                  </a:lnTo>
                  <a:lnTo>
                    <a:pt x="2724929" y="308741"/>
                  </a:lnTo>
                  <a:lnTo>
                    <a:pt x="2687192" y="285277"/>
                  </a:lnTo>
                  <a:lnTo>
                    <a:pt x="2649178" y="262751"/>
                  </a:lnTo>
                  <a:lnTo>
                    <a:pt x="2610897" y="241163"/>
                  </a:lnTo>
                  <a:lnTo>
                    <a:pt x="2572360" y="220510"/>
                  </a:lnTo>
                  <a:lnTo>
                    <a:pt x="2533580" y="200791"/>
                  </a:lnTo>
                  <a:lnTo>
                    <a:pt x="2494567" y="182006"/>
                  </a:lnTo>
                  <a:lnTo>
                    <a:pt x="2455333" y="164152"/>
                  </a:lnTo>
                  <a:lnTo>
                    <a:pt x="2415889" y="147228"/>
                  </a:lnTo>
                  <a:lnTo>
                    <a:pt x="2376246" y="131233"/>
                  </a:lnTo>
                  <a:lnTo>
                    <a:pt x="2336415" y="116165"/>
                  </a:lnTo>
                  <a:lnTo>
                    <a:pt x="2296408" y="102022"/>
                  </a:lnTo>
                  <a:lnTo>
                    <a:pt x="2256236" y="88804"/>
                  </a:lnTo>
                  <a:lnTo>
                    <a:pt x="2215911" y="76509"/>
                  </a:lnTo>
                  <a:lnTo>
                    <a:pt x="2175443" y="65135"/>
                  </a:lnTo>
                  <a:lnTo>
                    <a:pt x="2134844" y="54682"/>
                  </a:lnTo>
                  <a:lnTo>
                    <a:pt x="2094125" y="45146"/>
                  </a:lnTo>
                  <a:lnTo>
                    <a:pt x="2053298" y="36528"/>
                  </a:lnTo>
                  <a:lnTo>
                    <a:pt x="2012373" y="28826"/>
                  </a:lnTo>
                  <a:lnTo>
                    <a:pt x="1971363" y="22038"/>
                  </a:lnTo>
                  <a:lnTo>
                    <a:pt x="1930277" y="16163"/>
                  </a:lnTo>
                  <a:lnTo>
                    <a:pt x="1889128" y="11199"/>
                  </a:lnTo>
                  <a:lnTo>
                    <a:pt x="1847927" y="7145"/>
                  </a:lnTo>
                  <a:lnTo>
                    <a:pt x="1806685" y="3999"/>
                  </a:lnTo>
                  <a:lnTo>
                    <a:pt x="1765413" y="1761"/>
                  </a:lnTo>
                  <a:lnTo>
                    <a:pt x="1724123" y="428"/>
                  </a:lnTo>
                  <a:lnTo>
                    <a:pt x="1682826" y="0"/>
                  </a:lnTo>
                  <a:lnTo>
                    <a:pt x="1641533" y="474"/>
                  </a:lnTo>
                  <a:lnTo>
                    <a:pt x="1600256" y="1849"/>
                  </a:lnTo>
                  <a:lnTo>
                    <a:pt x="1559005" y="4124"/>
                  </a:lnTo>
                  <a:lnTo>
                    <a:pt x="1517793" y="7298"/>
                  </a:lnTo>
                  <a:lnTo>
                    <a:pt x="1476630" y="11369"/>
                  </a:lnTo>
                  <a:lnTo>
                    <a:pt x="1435527" y="16335"/>
                  </a:lnTo>
                  <a:lnTo>
                    <a:pt x="1394496" y="22196"/>
                  </a:lnTo>
                  <a:lnTo>
                    <a:pt x="1353548" y="28949"/>
                  </a:lnTo>
                  <a:lnTo>
                    <a:pt x="1312695" y="36594"/>
                  </a:lnTo>
                  <a:lnTo>
                    <a:pt x="1271948" y="45128"/>
                  </a:lnTo>
                  <a:lnTo>
                    <a:pt x="1231317" y="54550"/>
                  </a:lnTo>
                  <a:lnTo>
                    <a:pt x="1190815" y="64860"/>
                  </a:lnTo>
                  <a:lnTo>
                    <a:pt x="1150452" y="76055"/>
                  </a:lnTo>
                  <a:lnTo>
                    <a:pt x="1110240" y="88134"/>
                  </a:lnTo>
                  <a:lnTo>
                    <a:pt x="1070190" y="101096"/>
                  </a:lnTo>
                  <a:lnTo>
                    <a:pt x="1030313" y="114939"/>
                  </a:lnTo>
                  <a:lnTo>
                    <a:pt x="990622" y="129662"/>
                  </a:lnTo>
                  <a:lnTo>
                    <a:pt x="951126" y="145263"/>
                  </a:lnTo>
                  <a:lnTo>
                    <a:pt x="911837" y="161741"/>
                  </a:lnTo>
                  <a:lnTo>
                    <a:pt x="872766" y="179094"/>
                  </a:lnTo>
                  <a:lnTo>
                    <a:pt x="833926" y="197321"/>
                  </a:lnTo>
                  <a:lnTo>
                    <a:pt x="795326" y="216421"/>
                  </a:lnTo>
                  <a:lnTo>
                    <a:pt x="756979" y="236392"/>
                  </a:lnTo>
                  <a:lnTo>
                    <a:pt x="718896" y="257233"/>
                  </a:lnTo>
                  <a:lnTo>
                    <a:pt x="681087" y="278942"/>
                  </a:lnTo>
                  <a:lnTo>
                    <a:pt x="643564" y="301518"/>
                  </a:lnTo>
                  <a:lnTo>
                    <a:pt x="606339" y="324959"/>
                  </a:lnTo>
                  <a:lnTo>
                    <a:pt x="569422" y="349264"/>
                  </a:lnTo>
                  <a:lnTo>
                    <a:pt x="532826" y="374432"/>
                  </a:lnTo>
                  <a:lnTo>
                    <a:pt x="496561" y="400461"/>
                  </a:lnTo>
                  <a:lnTo>
                    <a:pt x="460638" y="427349"/>
                  </a:lnTo>
                  <a:lnTo>
                    <a:pt x="425069" y="455096"/>
                  </a:lnTo>
                  <a:lnTo>
                    <a:pt x="389865" y="483699"/>
                  </a:lnTo>
                  <a:lnTo>
                    <a:pt x="355037" y="513158"/>
                  </a:lnTo>
                  <a:lnTo>
                    <a:pt x="320597" y="543470"/>
                  </a:lnTo>
                  <a:lnTo>
                    <a:pt x="286557" y="574635"/>
                  </a:lnTo>
                  <a:lnTo>
                    <a:pt x="252926" y="606651"/>
                  </a:lnTo>
                  <a:lnTo>
                    <a:pt x="219716" y="639517"/>
                  </a:lnTo>
                  <a:lnTo>
                    <a:pt x="186940" y="673231"/>
                  </a:lnTo>
                  <a:lnTo>
                    <a:pt x="154607" y="707791"/>
                  </a:lnTo>
                  <a:lnTo>
                    <a:pt x="122730" y="743197"/>
                  </a:lnTo>
                  <a:lnTo>
                    <a:pt x="91319" y="779446"/>
                  </a:lnTo>
                  <a:lnTo>
                    <a:pt x="60386" y="816538"/>
                  </a:lnTo>
                  <a:lnTo>
                    <a:pt x="29943" y="854471"/>
                  </a:lnTo>
                  <a:lnTo>
                    <a:pt x="0" y="893243"/>
                  </a:lnTo>
                  <a:lnTo>
                    <a:pt x="0" y="2595704"/>
                  </a:lnTo>
                  <a:lnTo>
                    <a:pt x="6719824" y="2595704"/>
                  </a:lnTo>
                  <a:lnTo>
                    <a:pt x="6719824" y="2024382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78773" y="3020129"/>
              <a:ext cx="818515" cy="818515"/>
            </a:xfrm>
            <a:custGeom>
              <a:avLst/>
              <a:gdLst/>
              <a:ahLst/>
              <a:cxnLst/>
              <a:rect l="l" t="t" r="r" b="b"/>
              <a:pathLst>
                <a:path w="818514" h="818514">
                  <a:moveTo>
                    <a:pt x="409244" y="0"/>
                  </a:moveTo>
                  <a:lnTo>
                    <a:pt x="456971" y="2753"/>
                  </a:lnTo>
                  <a:lnTo>
                    <a:pt x="503081" y="10808"/>
                  </a:lnTo>
                  <a:lnTo>
                    <a:pt x="547267" y="23858"/>
                  </a:lnTo>
                  <a:lnTo>
                    <a:pt x="589221" y="41595"/>
                  </a:lnTo>
                  <a:lnTo>
                    <a:pt x="628637" y="63713"/>
                  </a:lnTo>
                  <a:lnTo>
                    <a:pt x="665207" y="89905"/>
                  </a:lnTo>
                  <a:lnTo>
                    <a:pt x="698625" y="119864"/>
                  </a:lnTo>
                  <a:lnTo>
                    <a:pt x="728583" y="153282"/>
                  </a:lnTo>
                  <a:lnTo>
                    <a:pt x="754775" y="189852"/>
                  </a:lnTo>
                  <a:lnTo>
                    <a:pt x="776893" y="229268"/>
                  </a:lnTo>
                  <a:lnTo>
                    <a:pt x="794631" y="271222"/>
                  </a:lnTo>
                  <a:lnTo>
                    <a:pt x="807681" y="315408"/>
                  </a:lnTo>
                  <a:lnTo>
                    <a:pt x="815736" y="361517"/>
                  </a:lnTo>
                  <a:lnTo>
                    <a:pt x="818489" y="409244"/>
                  </a:lnTo>
                  <a:lnTo>
                    <a:pt x="815736" y="456971"/>
                  </a:lnTo>
                  <a:lnTo>
                    <a:pt x="807681" y="503080"/>
                  </a:lnTo>
                  <a:lnTo>
                    <a:pt x="794631" y="547265"/>
                  </a:lnTo>
                  <a:lnTo>
                    <a:pt x="776893" y="589218"/>
                  </a:lnTo>
                  <a:lnTo>
                    <a:pt x="754775" y="628633"/>
                  </a:lnTo>
                  <a:lnTo>
                    <a:pt x="728583" y="665202"/>
                  </a:lnTo>
                  <a:lnTo>
                    <a:pt x="698625" y="698619"/>
                  </a:lnTo>
                  <a:lnTo>
                    <a:pt x="665207" y="728576"/>
                  </a:lnTo>
                  <a:lnTo>
                    <a:pt x="628637" y="754766"/>
                  </a:lnTo>
                  <a:lnTo>
                    <a:pt x="589221" y="776883"/>
                  </a:lnTo>
                  <a:lnTo>
                    <a:pt x="547267" y="794620"/>
                  </a:lnTo>
                  <a:lnTo>
                    <a:pt x="503081" y="807669"/>
                  </a:lnTo>
                  <a:lnTo>
                    <a:pt x="456971" y="815723"/>
                  </a:lnTo>
                  <a:lnTo>
                    <a:pt x="409244" y="818476"/>
                  </a:lnTo>
                  <a:lnTo>
                    <a:pt x="361517" y="815723"/>
                  </a:lnTo>
                  <a:lnTo>
                    <a:pt x="315408" y="807669"/>
                  </a:lnTo>
                  <a:lnTo>
                    <a:pt x="271222" y="794620"/>
                  </a:lnTo>
                  <a:lnTo>
                    <a:pt x="229268" y="776883"/>
                  </a:lnTo>
                  <a:lnTo>
                    <a:pt x="189852" y="754766"/>
                  </a:lnTo>
                  <a:lnTo>
                    <a:pt x="153282" y="728576"/>
                  </a:lnTo>
                  <a:lnTo>
                    <a:pt x="119864" y="698619"/>
                  </a:lnTo>
                  <a:lnTo>
                    <a:pt x="89905" y="665202"/>
                  </a:lnTo>
                  <a:lnTo>
                    <a:pt x="63713" y="628633"/>
                  </a:lnTo>
                  <a:lnTo>
                    <a:pt x="41595" y="589218"/>
                  </a:lnTo>
                  <a:lnTo>
                    <a:pt x="23858" y="547265"/>
                  </a:lnTo>
                  <a:lnTo>
                    <a:pt x="10808" y="503080"/>
                  </a:lnTo>
                  <a:lnTo>
                    <a:pt x="2753" y="456971"/>
                  </a:lnTo>
                  <a:lnTo>
                    <a:pt x="0" y="409244"/>
                  </a:lnTo>
                  <a:lnTo>
                    <a:pt x="2753" y="361517"/>
                  </a:lnTo>
                  <a:lnTo>
                    <a:pt x="10808" y="315408"/>
                  </a:lnTo>
                  <a:lnTo>
                    <a:pt x="23858" y="271222"/>
                  </a:lnTo>
                  <a:lnTo>
                    <a:pt x="41595" y="229268"/>
                  </a:lnTo>
                  <a:lnTo>
                    <a:pt x="63713" y="189852"/>
                  </a:lnTo>
                  <a:lnTo>
                    <a:pt x="89905" y="153282"/>
                  </a:lnTo>
                  <a:lnTo>
                    <a:pt x="119864" y="119864"/>
                  </a:lnTo>
                  <a:lnTo>
                    <a:pt x="153282" y="89905"/>
                  </a:lnTo>
                  <a:lnTo>
                    <a:pt x="189852" y="63713"/>
                  </a:lnTo>
                  <a:lnTo>
                    <a:pt x="229268" y="41595"/>
                  </a:lnTo>
                  <a:lnTo>
                    <a:pt x="271222" y="23858"/>
                  </a:lnTo>
                  <a:lnTo>
                    <a:pt x="315408" y="10808"/>
                  </a:lnTo>
                  <a:lnTo>
                    <a:pt x="361517" y="2753"/>
                  </a:lnTo>
                  <a:lnTo>
                    <a:pt x="409244" y="0"/>
                  </a:lnTo>
                  <a:close/>
                </a:path>
              </a:pathLst>
            </a:custGeom>
            <a:ln w="126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26724" y="3813438"/>
              <a:ext cx="746760" cy="746760"/>
            </a:xfrm>
            <a:custGeom>
              <a:avLst/>
              <a:gdLst/>
              <a:ahLst/>
              <a:cxnLst/>
              <a:rect l="l" t="t" r="r" b="b"/>
              <a:pathLst>
                <a:path w="746759" h="746760">
                  <a:moveTo>
                    <a:pt x="0" y="746163"/>
                  </a:moveTo>
                  <a:lnTo>
                    <a:pt x="746163" y="0"/>
                  </a:lnTo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44631" y="3352430"/>
              <a:ext cx="746760" cy="746760"/>
            </a:xfrm>
            <a:custGeom>
              <a:avLst/>
              <a:gdLst/>
              <a:ahLst/>
              <a:cxnLst/>
              <a:rect l="l" t="t" r="r" b="b"/>
              <a:pathLst>
                <a:path w="746759" h="746760">
                  <a:moveTo>
                    <a:pt x="0" y="746163"/>
                  </a:moveTo>
                  <a:lnTo>
                    <a:pt x="746163" y="0"/>
                  </a:lnTo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56261" y="2334263"/>
              <a:ext cx="807720" cy="807720"/>
            </a:xfrm>
            <a:custGeom>
              <a:avLst/>
              <a:gdLst/>
              <a:ahLst/>
              <a:cxnLst/>
              <a:rect l="l" t="t" r="r" b="b"/>
              <a:pathLst>
                <a:path w="807719" h="807719">
                  <a:moveTo>
                    <a:pt x="0" y="807720"/>
                  </a:moveTo>
                  <a:lnTo>
                    <a:pt x="807720" y="0"/>
                  </a:lnTo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06722" y="4380587"/>
              <a:ext cx="739140" cy="742950"/>
            </a:xfrm>
            <a:custGeom>
              <a:avLst/>
              <a:gdLst/>
              <a:ahLst/>
              <a:cxnLst/>
              <a:rect l="l" t="t" r="r" b="b"/>
              <a:pathLst>
                <a:path w="739139" h="742950">
                  <a:moveTo>
                    <a:pt x="739140" y="0"/>
                  </a:moveTo>
                  <a:lnTo>
                    <a:pt x="0" y="742950"/>
                  </a:lnTo>
                </a:path>
              </a:pathLst>
            </a:custGeom>
            <a:ln w="12700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88908" y="2402788"/>
              <a:ext cx="746760" cy="746760"/>
            </a:xfrm>
            <a:custGeom>
              <a:avLst/>
              <a:gdLst/>
              <a:ahLst/>
              <a:cxnLst/>
              <a:rect l="l" t="t" r="r" b="b"/>
              <a:pathLst>
                <a:path w="746760" h="746760">
                  <a:moveTo>
                    <a:pt x="0" y="746163"/>
                  </a:moveTo>
                  <a:lnTo>
                    <a:pt x="746163" y="0"/>
                  </a:lnTo>
                </a:path>
              </a:pathLst>
            </a:custGeom>
            <a:ln w="12700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9288" y="5548352"/>
              <a:ext cx="9311640" cy="4526280"/>
            </a:xfrm>
            <a:custGeom>
              <a:avLst/>
              <a:gdLst/>
              <a:ahLst/>
              <a:cxnLst/>
              <a:rect l="l" t="t" r="r" b="b"/>
              <a:pathLst>
                <a:path w="9311640" h="4526280">
                  <a:moveTo>
                    <a:pt x="0" y="0"/>
                  </a:moveTo>
                  <a:lnTo>
                    <a:pt x="9311640" y="0"/>
                  </a:lnTo>
                  <a:lnTo>
                    <a:pt x="9311640" y="4526280"/>
                  </a:lnTo>
                  <a:lnTo>
                    <a:pt x="0" y="4526280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object 8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00652" y="4957822"/>
            <a:ext cx="2433955" cy="860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1305560" algn="ctr">
              <a:lnSpc>
                <a:spcPts val="1520"/>
              </a:lnSpc>
              <a:spcBef>
                <a:spcPts val="110"/>
              </a:spcBef>
            </a:pP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350">
              <a:latin typeface="Arial"/>
              <a:cs typeface="Arial"/>
            </a:endParaRPr>
          </a:p>
          <a:p>
            <a:pPr marR="1296035" algn="ctr">
              <a:lnSpc>
                <a:spcPts val="1220"/>
              </a:lnSpc>
            </a:pP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(not to</a:t>
            </a:r>
            <a:r>
              <a:rPr sz="11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50"/>
              </a:spcBef>
            </a:pPr>
            <a:endParaRPr sz="1100">
              <a:latin typeface="Arial"/>
              <a:cs typeface="Arial"/>
            </a:endParaRPr>
          </a:p>
          <a:p>
            <a:pPr marL="1548765">
              <a:lnSpc>
                <a:spcPct val="100000"/>
              </a:lnSpc>
            </a:pPr>
            <a:r>
              <a:rPr sz="1250" dirty="0">
                <a:solidFill>
                  <a:srgbClr val="151616"/>
                </a:solidFill>
                <a:latin typeface="Arial"/>
                <a:cs typeface="Arial"/>
              </a:rPr>
              <a:t>PLAN </a:t>
            </a:r>
            <a:r>
              <a:rPr sz="125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50">
              <a:latin typeface="Arial"/>
              <a:cs typeface="Arial"/>
            </a:endParaRPr>
          </a:p>
        </p:txBody>
      </p:sp>
      <p:graphicFrame>
        <p:nvGraphicFramePr>
          <p:cNvPr id="90" name="object 90"/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4038519310"/>
              </p:ext>
            </p:extLst>
          </p:nvPr>
        </p:nvGraphicFramePr>
        <p:xfrm>
          <a:off x="10688501" y="5877897"/>
          <a:ext cx="4124958" cy="16567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2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640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dash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dash"/>
                    </a:lnL>
                    <a:lnR w="12700">
                      <a:solidFill>
                        <a:srgbClr val="151616"/>
                      </a:solidFill>
                      <a:prstDash val="dash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dash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3175">
                      <a:solidFill>
                        <a:srgbClr val="151616"/>
                      </a:solidFill>
                      <a:prstDash val="solid"/>
                    </a:lnR>
                    <a:lnT w="3175">
                      <a:solidFill>
                        <a:srgbClr val="15161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8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dash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dash"/>
                    </a:lnL>
                    <a:lnR w="12700">
                      <a:solidFill>
                        <a:srgbClr val="151616"/>
                      </a:solidFill>
                      <a:prstDash val="dash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dash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1135">
                        <a:lnSpc>
                          <a:spcPts val="944"/>
                        </a:lnSpc>
                        <a:spcBef>
                          <a:spcPts val="5"/>
                        </a:spcBef>
                      </a:pPr>
                      <a:r>
                        <a:rPr sz="1200" spc="-2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60mm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 vert="vert270">
                    <a:lnL w="12700">
                      <a:solidFill>
                        <a:srgbClr val="151616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4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dash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dash"/>
                    </a:lnL>
                    <a:lnR w="12700">
                      <a:solidFill>
                        <a:srgbClr val="151616"/>
                      </a:solidFill>
                      <a:prstDash val="dash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dash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3175">
                      <a:solidFill>
                        <a:srgbClr val="151616"/>
                      </a:solidFill>
                      <a:prstDash val="solid"/>
                    </a:lnR>
                    <a:lnB w="3175">
                      <a:solidFill>
                        <a:srgbClr val="15161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1" name="object 9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9735" y="1076662"/>
            <a:ext cx="7886700" cy="70866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59055" rIns="0" bIns="0" rtlCol="0">
            <a:spAutoFit/>
          </a:bodyPr>
          <a:lstStyle/>
          <a:p>
            <a:pPr marL="285750" indent="-197485">
              <a:lnSpc>
                <a:spcPts val="1620"/>
              </a:lnSpc>
              <a:spcBef>
                <a:spcPts val="465"/>
              </a:spcBef>
              <a:buAutoNum type="arabicPeriod"/>
              <a:tabLst>
                <a:tab pos="28575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OBLIQUE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ALUMINIUM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CASTING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400">
              <a:latin typeface="Arial"/>
              <a:cs typeface="Arial"/>
            </a:endParaRPr>
          </a:p>
          <a:p>
            <a:pPr marL="464820" marR="215265" indent="-197485">
              <a:lnSpc>
                <a:spcPts val="1560"/>
              </a:lnSpc>
              <a:spcBef>
                <a:spcPts val="95"/>
              </a:spcBef>
              <a:buAutoNum type="arabicPeriod"/>
              <a:tabLst>
                <a:tab pos="321310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BLUE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BOX,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DRAW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OWN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‘CASTING’.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MUST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50" dirty="0">
                <a:solidFill>
                  <a:srgbClr val="151616"/>
                </a:solidFill>
                <a:latin typeface="Arial"/>
                <a:cs typeface="Arial"/>
              </a:rPr>
              <a:t>A 	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HOLE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CURVE(S)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2" name="object 9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17454" y="822665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93" name="object 9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22386" y="4804470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94" name="object 9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7608" y="1987775"/>
            <a:ext cx="1533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sz="2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2:1</a:t>
            </a:r>
            <a:endParaRPr sz="2400">
              <a:latin typeface="Arial"/>
              <a:cs typeface="Arial"/>
            </a:endParaRPr>
          </a:p>
        </p:txBody>
      </p:sp>
      <p:sp>
        <p:nvSpPr>
          <p:cNvPr id="95" name="object 9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57208" y="1012720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96" name="object 9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16690" y="2500488"/>
            <a:ext cx="3827145" cy="54292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263650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19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https://technologystudent.com/despro_3/oblique6.html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7" name="object 97"/>
          <p:cNvGrpSpPr>
            <a:grpSpLocks noGrp="1" noUngrp="1" noRot="1" noMove="1" noResize="1"/>
          </p:cNvGrpSpPr>
          <p:nvPr/>
        </p:nvGrpSpPr>
        <p:grpSpPr>
          <a:xfrm>
            <a:off x="8916368" y="1251604"/>
            <a:ext cx="1129665" cy="1129665"/>
            <a:chOff x="8916368" y="1251604"/>
            <a:chExt cx="1129665" cy="1129665"/>
          </a:xfrm>
        </p:grpSpPr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16368" y="1251604"/>
              <a:ext cx="1129665" cy="1129665"/>
            </a:xfrm>
            <a:custGeom>
              <a:avLst/>
              <a:gdLst/>
              <a:ahLst/>
              <a:cxnLst/>
              <a:rect l="l" t="t" r="r" b="b"/>
              <a:pathLst>
                <a:path w="1129665" h="1129664">
                  <a:moveTo>
                    <a:pt x="1129131" y="0"/>
                  </a:moveTo>
                  <a:lnTo>
                    <a:pt x="0" y="0"/>
                  </a:lnTo>
                  <a:lnTo>
                    <a:pt x="0" y="1129131"/>
                  </a:lnTo>
                  <a:lnTo>
                    <a:pt x="1129131" y="1129131"/>
                  </a:lnTo>
                  <a:lnTo>
                    <a:pt x="11291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77731" y="1312973"/>
              <a:ext cx="1006475" cy="393065"/>
            </a:xfrm>
            <a:custGeom>
              <a:avLst/>
              <a:gdLst/>
              <a:ahLst/>
              <a:cxnLst/>
              <a:rect l="l" t="t" r="r" b="b"/>
              <a:pathLst>
                <a:path w="1006475" h="393064">
                  <a:moveTo>
                    <a:pt x="24549" y="343649"/>
                  </a:moveTo>
                  <a:lnTo>
                    <a:pt x="0" y="343649"/>
                  </a:lnTo>
                  <a:lnTo>
                    <a:pt x="0" y="368198"/>
                  </a:lnTo>
                  <a:lnTo>
                    <a:pt x="24549" y="368198"/>
                  </a:lnTo>
                  <a:lnTo>
                    <a:pt x="24549" y="343649"/>
                  </a:lnTo>
                  <a:close/>
                </a:path>
                <a:path w="1006475" h="393064">
                  <a:moveTo>
                    <a:pt x="24549" y="270014"/>
                  </a:moveTo>
                  <a:lnTo>
                    <a:pt x="0" y="270014"/>
                  </a:lnTo>
                  <a:lnTo>
                    <a:pt x="0" y="294563"/>
                  </a:lnTo>
                  <a:lnTo>
                    <a:pt x="24549" y="294563"/>
                  </a:lnTo>
                  <a:lnTo>
                    <a:pt x="24549" y="270014"/>
                  </a:lnTo>
                  <a:close/>
                </a:path>
                <a:path w="1006475" h="393064">
                  <a:moveTo>
                    <a:pt x="122732" y="196367"/>
                  </a:moveTo>
                  <a:lnTo>
                    <a:pt x="98183" y="196367"/>
                  </a:lnTo>
                  <a:lnTo>
                    <a:pt x="73647" y="196367"/>
                  </a:lnTo>
                  <a:lnTo>
                    <a:pt x="49098" y="196367"/>
                  </a:lnTo>
                  <a:lnTo>
                    <a:pt x="49098" y="220916"/>
                  </a:lnTo>
                  <a:lnTo>
                    <a:pt x="24549" y="220916"/>
                  </a:lnTo>
                  <a:lnTo>
                    <a:pt x="0" y="220916"/>
                  </a:lnTo>
                  <a:lnTo>
                    <a:pt x="0" y="245465"/>
                  </a:lnTo>
                  <a:lnTo>
                    <a:pt x="24549" y="245465"/>
                  </a:lnTo>
                  <a:lnTo>
                    <a:pt x="49098" y="245465"/>
                  </a:lnTo>
                  <a:lnTo>
                    <a:pt x="49098" y="270014"/>
                  </a:lnTo>
                  <a:lnTo>
                    <a:pt x="73647" y="270014"/>
                  </a:lnTo>
                  <a:lnTo>
                    <a:pt x="98183" y="270014"/>
                  </a:lnTo>
                  <a:lnTo>
                    <a:pt x="98183" y="245465"/>
                  </a:lnTo>
                  <a:lnTo>
                    <a:pt x="73647" y="245465"/>
                  </a:lnTo>
                  <a:lnTo>
                    <a:pt x="73647" y="220916"/>
                  </a:lnTo>
                  <a:lnTo>
                    <a:pt x="98183" y="220916"/>
                  </a:lnTo>
                  <a:lnTo>
                    <a:pt x="122732" y="220916"/>
                  </a:lnTo>
                  <a:lnTo>
                    <a:pt x="122732" y="196367"/>
                  </a:lnTo>
                  <a:close/>
                </a:path>
                <a:path w="1006475" h="393064">
                  <a:moveTo>
                    <a:pt x="171831" y="196380"/>
                  </a:moveTo>
                  <a:lnTo>
                    <a:pt x="147281" y="196380"/>
                  </a:lnTo>
                  <a:lnTo>
                    <a:pt x="147281" y="220916"/>
                  </a:lnTo>
                  <a:lnTo>
                    <a:pt x="122732" y="220916"/>
                  </a:lnTo>
                  <a:lnTo>
                    <a:pt x="122732" y="270014"/>
                  </a:lnTo>
                  <a:lnTo>
                    <a:pt x="98183" y="270014"/>
                  </a:lnTo>
                  <a:lnTo>
                    <a:pt x="98183" y="294551"/>
                  </a:lnTo>
                  <a:lnTo>
                    <a:pt x="73634" y="294551"/>
                  </a:lnTo>
                  <a:lnTo>
                    <a:pt x="73634" y="319100"/>
                  </a:lnTo>
                  <a:lnTo>
                    <a:pt x="49085" y="319100"/>
                  </a:lnTo>
                  <a:lnTo>
                    <a:pt x="49085" y="343649"/>
                  </a:lnTo>
                  <a:lnTo>
                    <a:pt x="73634" y="343649"/>
                  </a:lnTo>
                  <a:lnTo>
                    <a:pt x="98183" y="343649"/>
                  </a:lnTo>
                  <a:lnTo>
                    <a:pt x="98183" y="294563"/>
                  </a:lnTo>
                  <a:lnTo>
                    <a:pt x="122732" y="294563"/>
                  </a:lnTo>
                  <a:lnTo>
                    <a:pt x="147281" y="294563"/>
                  </a:lnTo>
                  <a:lnTo>
                    <a:pt x="147281" y="270014"/>
                  </a:lnTo>
                  <a:lnTo>
                    <a:pt x="171818" y="270014"/>
                  </a:lnTo>
                  <a:lnTo>
                    <a:pt x="171818" y="245465"/>
                  </a:lnTo>
                  <a:lnTo>
                    <a:pt x="147281" y="245465"/>
                  </a:lnTo>
                  <a:lnTo>
                    <a:pt x="147281" y="220929"/>
                  </a:lnTo>
                  <a:lnTo>
                    <a:pt x="171831" y="220929"/>
                  </a:lnTo>
                  <a:lnTo>
                    <a:pt x="171831" y="196380"/>
                  </a:lnTo>
                  <a:close/>
                </a:path>
                <a:path w="1006475" h="393064">
                  <a:moveTo>
                    <a:pt x="245465" y="98183"/>
                  </a:moveTo>
                  <a:lnTo>
                    <a:pt x="220916" y="98183"/>
                  </a:lnTo>
                  <a:lnTo>
                    <a:pt x="220916" y="122732"/>
                  </a:lnTo>
                  <a:lnTo>
                    <a:pt x="245465" y="122732"/>
                  </a:lnTo>
                  <a:lnTo>
                    <a:pt x="245465" y="98183"/>
                  </a:lnTo>
                  <a:close/>
                </a:path>
                <a:path w="1006475" h="393064">
                  <a:moveTo>
                    <a:pt x="270014" y="368604"/>
                  </a:moveTo>
                  <a:lnTo>
                    <a:pt x="245465" y="368604"/>
                  </a:lnTo>
                  <a:lnTo>
                    <a:pt x="245465" y="344474"/>
                  </a:lnTo>
                  <a:lnTo>
                    <a:pt x="220916" y="344474"/>
                  </a:lnTo>
                  <a:lnTo>
                    <a:pt x="196380" y="344474"/>
                  </a:lnTo>
                  <a:lnTo>
                    <a:pt x="196380" y="270814"/>
                  </a:lnTo>
                  <a:lnTo>
                    <a:pt x="171831" y="270814"/>
                  </a:lnTo>
                  <a:lnTo>
                    <a:pt x="171831" y="344474"/>
                  </a:lnTo>
                  <a:lnTo>
                    <a:pt x="147281" y="344474"/>
                  </a:lnTo>
                  <a:lnTo>
                    <a:pt x="147281" y="368604"/>
                  </a:lnTo>
                  <a:lnTo>
                    <a:pt x="171831" y="368604"/>
                  </a:lnTo>
                  <a:lnTo>
                    <a:pt x="171831" y="392734"/>
                  </a:lnTo>
                  <a:lnTo>
                    <a:pt x="196380" y="392734"/>
                  </a:lnTo>
                  <a:lnTo>
                    <a:pt x="220916" y="392734"/>
                  </a:lnTo>
                  <a:lnTo>
                    <a:pt x="245465" y="392734"/>
                  </a:lnTo>
                  <a:lnTo>
                    <a:pt x="270014" y="392734"/>
                  </a:lnTo>
                  <a:lnTo>
                    <a:pt x="270014" y="368604"/>
                  </a:lnTo>
                  <a:close/>
                </a:path>
                <a:path w="1006475" h="393064">
                  <a:moveTo>
                    <a:pt x="319100" y="294944"/>
                  </a:moveTo>
                  <a:lnTo>
                    <a:pt x="294563" y="294944"/>
                  </a:lnTo>
                  <a:lnTo>
                    <a:pt x="294563" y="320344"/>
                  </a:lnTo>
                  <a:lnTo>
                    <a:pt x="270014" y="320344"/>
                  </a:lnTo>
                  <a:lnTo>
                    <a:pt x="270014" y="368604"/>
                  </a:lnTo>
                  <a:lnTo>
                    <a:pt x="294563" y="368604"/>
                  </a:lnTo>
                  <a:lnTo>
                    <a:pt x="294563" y="392734"/>
                  </a:lnTo>
                  <a:lnTo>
                    <a:pt x="319100" y="392734"/>
                  </a:lnTo>
                  <a:lnTo>
                    <a:pt x="319100" y="294944"/>
                  </a:lnTo>
                  <a:close/>
                </a:path>
                <a:path w="1006475" h="393064">
                  <a:moveTo>
                    <a:pt x="319100" y="24549"/>
                  </a:moveTo>
                  <a:lnTo>
                    <a:pt x="294551" y="24549"/>
                  </a:lnTo>
                  <a:lnTo>
                    <a:pt x="294551" y="0"/>
                  </a:lnTo>
                  <a:lnTo>
                    <a:pt x="270002" y="0"/>
                  </a:lnTo>
                  <a:lnTo>
                    <a:pt x="245465" y="0"/>
                  </a:lnTo>
                  <a:lnTo>
                    <a:pt x="220916" y="0"/>
                  </a:lnTo>
                  <a:lnTo>
                    <a:pt x="196367" y="0"/>
                  </a:lnTo>
                  <a:lnTo>
                    <a:pt x="196367" y="73647"/>
                  </a:lnTo>
                  <a:lnTo>
                    <a:pt x="220916" y="73647"/>
                  </a:lnTo>
                  <a:lnTo>
                    <a:pt x="245465" y="73647"/>
                  </a:lnTo>
                  <a:lnTo>
                    <a:pt x="245465" y="98183"/>
                  </a:lnTo>
                  <a:lnTo>
                    <a:pt x="270002" y="98183"/>
                  </a:lnTo>
                  <a:lnTo>
                    <a:pt x="294551" y="98183"/>
                  </a:lnTo>
                  <a:lnTo>
                    <a:pt x="294551" y="73647"/>
                  </a:lnTo>
                  <a:lnTo>
                    <a:pt x="270002" y="73647"/>
                  </a:lnTo>
                  <a:lnTo>
                    <a:pt x="270002" y="49098"/>
                  </a:lnTo>
                  <a:lnTo>
                    <a:pt x="245465" y="49098"/>
                  </a:lnTo>
                  <a:lnTo>
                    <a:pt x="245465" y="24549"/>
                  </a:lnTo>
                  <a:lnTo>
                    <a:pt x="270002" y="24549"/>
                  </a:lnTo>
                  <a:lnTo>
                    <a:pt x="270002" y="49098"/>
                  </a:lnTo>
                  <a:lnTo>
                    <a:pt x="294551" y="49098"/>
                  </a:lnTo>
                  <a:lnTo>
                    <a:pt x="319100" y="49098"/>
                  </a:lnTo>
                  <a:lnTo>
                    <a:pt x="319100" y="24549"/>
                  </a:lnTo>
                  <a:close/>
                </a:path>
                <a:path w="1006475" h="393064">
                  <a:moveTo>
                    <a:pt x="392734" y="73647"/>
                  </a:moveTo>
                  <a:lnTo>
                    <a:pt x="368198" y="73647"/>
                  </a:lnTo>
                  <a:lnTo>
                    <a:pt x="343649" y="73647"/>
                  </a:lnTo>
                  <a:lnTo>
                    <a:pt x="319100" y="73647"/>
                  </a:lnTo>
                  <a:lnTo>
                    <a:pt x="319100" y="98196"/>
                  </a:lnTo>
                  <a:lnTo>
                    <a:pt x="343649" y="98196"/>
                  </a:lnTo>
                  <a:lnTo>
                    <a:pt x="343649" y="122732"/>
                  </a:lnTo>
                  <a:lnTo>
                    <a:pt x="368198" y="122732"/>
                  </a:lnTo>
                  <a:lnTo>
                    <a:pt x="392734" y="122732"/>
                  </a:lnTo>
                  <a:lnTo>
                    <a:pt x="392734" y="73647"/>
                  </a:lnTo>
                  <a:close/>
                </a:path>
                <a:path w="1006475" h="393064">
                  <a:moveTo>
                    <a:pt x="417283" y="0"/>
                  </a:moveTo>
                  <a:lnTo>
                    <a:pt x="392734" y="0"/>
                  </a:lnTo>
                  <a:lnTo>
                    <a:pt x="368198" y="0"/>
                  </a:lnTo>
                  <a:lnTo>
                    <a:pt x="368198" y="24549"/>
                  </a:lnTo>
                  <a:lnTo>
                    <a:pt x="343649" y="24549"/>
                  </a:lnTo>
                  <a:lnTo>
                    <a:pt x="343649" y="49098"/>
                  </a:lnTo>
                  <a:lnTo>
                    <a:pt x="368198" y="49098"/>
                  </a:lnTo>
                  <a:lnTo>
                    <a:pt x="392734" y="49098"/>
                  </a:lnTo>
                  <a:lnTo>
                    <a:pt x="392734" y="73647"/>
                  </a:lnTo>
                  <a:lnTo>
                    <a:pt x="417283" y="73647"/>
                  </a:lnTo>
                  <a:lnTo>
                    <a:pt x="417283" y="0"/>
                  </a:lnTo>
                  <a:close/>
                </a:path>
                <a:path w="1006475" h="393064">
                  <a:moveTo>
                    <a:pt x="441833" y="294944"/>
                  </a:moveTo>
                  <a:lnTo>
                    <a:pt x="417296" y="294944"/>
                  </a:lnTo>
                  <a:lnTo>
                    <a:pt x="417296" y="320344"/>
                  </a:lnTo>
                  <a:lnTo>
                    <a:pt x="392747" y="320344"/>
                  </a:lnTo>
                  <a:lnTo>
                    <a:pt x="392747" y="368604"/>
                  </a:lnTo>
                  <a:lnTo>
                    <a:pt x="417296" y="368604"/>
                  </a:lnTo>
                  <a:lnTo>
                    <a:pt x="441833" y="368604"/>
                  </a:lnTo>
                  <a:lnTo>
                    <a:pt x="441833" y="294944"/>
                  </a:lnTo>
                  <a:close/>
                </a:path>
                <a:path w="1006475" h="393064">
                  <a:moveTo>
                    <a:pt x="564565" y="98196"/>
                  </a:moveTo>
                  <a:lnTo>
                    <a:pt x="540029" y="98196"/>
                  </a:lnTo>
                  <a:lnTo>
                    <a:pt x="540029" y="122732"/>
                  </a:lnTo>
                  <a:lnTo>
                    <a:pt x="540029" y="147281"/>
                  </a:lnTo>
                  <a:lnTo>
                    <a:pt x="540029" y="171831"/>
                  </a:lnTo>
                  <a:lnTo>
                    <a:pt x="515480" y="171831"/>
                  </a:lnTo>
                  <a:lnTo>
                    <a:pt x="515480" y="147281"/>
                  </a:lnTo>
                  <a:lnTo>
                    <a:pt x="540029" y="147281"/>
                  </a:lnTo>
                  <a:lnTo>
                    <a:pt x="540029" y="122732"/>
                  </a:lnTo>
                  <a:lnTo>
                    <a:pt x="515480" y="122732"/>
                  </a:lnTo>
                  <a:lnTo>
                    <a:pt x="490931" y="122732"/>
                  </a:lnTo>
                  <a:lnTo>
                    <a:pt x="490931" y="73647"/>
                  </a:lnTo>
                  <a:lnTo>
                    <a:pt x="466382" y="73647"/>
                  </a:lnTo>
                  <a:lnTo>
                    <a:pt x="466382" y="0"/>
                  </a:lnTo>
                  <a:lnTo>
                    <a:pt x="441833" y="0"/>
                  </a:lnTo>
                  <a:lnTo>
                    <a:pt x="441833" y="73647"/>
                  </a:lnTo>
                  <a:lnTo>
                    <a:pt x="417296" y="73647"/>
                  </a:lnTo>
                  <a:lnTo>
                    <a:pt x="417296" y="122732"/>
                  </a:lnTo>
                  <a:lnTo>
                    <a:pt x="441833" y="122732"/>
                  </a:lnTo>
                  <a:lnTo>
                    <a:pt x="441833" y="171831"/>
                  </a:lnTo>
                  <a:lnTo>
                    <a:pt x="417296" y="171831"/>
                  </a:lnTo>
                  <a:lnTo>
                    <a:pt x="417296" y="147281"/>
                  </a:lnTo>
                  <a:lnTo>
                    <a:pt x="392747" y="147281"/>
                  </a:lnTo>
                  <a:lnTo>
                    <a:pt x="392747" y="171831"/>
                  </a:lnTo>
                  <a:lnTo>
                    <a:pt x="368198" y="171831"/>
                  </a:lnTo>
                  <a:lnTo>
                    <a:pt x="368198" y="147281"/>
                  </a:lnTo>
                  <a:lnTo>
                    <a:pt x="343649" y="147281"/>
                  </a:lnTo>
                  <a:lnTo>
                    <a:pt x="343649" y="220916"/>
                  </a:lnTo>
                  <a:lnTo>
                    <a:pt x="368198" y="220916"/>
                  </a:lnTo>
                  <a:lnTo>
                    <a:pt x="392747" y="220916"/>
                  </a:lnTo>
                  <a:lnTo>
                    <a:pt x="392747" y="270014"/>
                  </a:lnTo>
                  <a:lnTo>
                    <a:pt x="368198" y="270014"/>
                  </a:lnTo>
                  <a:lnTo>
                    <a:pt x="368198" y="294563"/>
                  </a:lnTo>
                  <a:lnTo>
                    <a:pt x="392747" y="294563"/>
                  </a:lnTo>
                  <a:lnTo>
                    <a:pt x="417296" y="294563"/>
                  </a:lnTo>
                  <a:lnTo>
                    <a:pt x="417296" y="270014"/>
                  </a:lnTo>
                  <a:lnTo>
                    <a:pt x="441833" y="270014"/>
                  </a:lnTo>
                  <a:lnTo>
                    <a:pt x="441833" y="245465"/>
                  </a:lnTo>
                  <a:lnTo>
                    <a:pt x="466382" y="245465"/>
                  </a:lnTo>
                  <a:lnTo>
                    <a:pt x="490931" y="245465"/>
                  </a:lnTo>
                  <a:lnTo>
                    <a:pt x="490931" y="220916"/>
                  </a:lnTo>
                  <a:lnTo>
                    <a:pt x="466382" y="220916"/>
                  </a:lnTo>
                  <a:lnTo>
                    <a:pt x="466382" y="147281"/>
                  </a:lnTo>
                  <a:lnTo>
                    <a:pt x="490931" y="147281"/>
                  </a:lnTo>
                  <a:lnTo>
                    <a:pt x="490931" y="196380"/>
                  </a:lnTo>
                  <a:lnTo>
                    <a:pt x="515480" y="196380"/>
                  </a:lnTo>
                  <a:lnTo>
                    <a:pt x="515480" y="245465"/>
                  </a:lnTo>
                  <a:lnTo>
                    <a:pt x="540016" y="245465"/>
                  </a:lnTo>
                  <a:lnTo>
                    <a:pt x="540016" y="270014"/>
                  </a:lnTo>
                  <a:lnTo>
                    <a:pt x="564565" y="270014"/>
                  </a:lnTo>
                  <a:lnTo>
                    <a:pt x="564565" y="245465"/>
                  </a:lnTo>
                  <a:lnTo>
                    <a:pt x="540029" y="245465"/>
                  </a:lnTo>
                  <a:lnTo>
                    <a:pt x="540029" y="220916"/>
                  </a:lnTo>
                  <a:lnTo>
                    <a:pt x="564565" y="220916"/>
                  </a:lnTo>
                  <a:lnTo>
                    <a:pt x="564565" y="98196"/>
                  </a:lnTo>
                  <a:close/>
                </a:path>
                <a:path w="1006475" h="393064">
                  <a:moveTo>
                    <a:pt x="589114" y="294944"/>
                  </a:moveTo>
                  <a:lnTo>
                    <a:pt x="564565" y="294944"/>
                  </a:lnTo>
                  <a:lnTo>
                    <a:pt x="564565" y="320344"/>
                  </a:lnTo>
                  <a:lnTo>
                    <a:pt x="540029" y="320344"/>
                  </a:lnTo>
                  <a:lnTo>
                    <a:pt x="540029" y="294944"/>
                  </a:lnTo>
                  <a:lnTo>
                    <a:pt x="515480" y="294944"/>
                  </a:lnTo>
                  <a:lnTo>
                    <a:pt x="515480" y="368604"/>
                  </a:lnTo>
                  <a:lnTo>
                    <a:pt x="540029" y="368604"/>
                  </a:lnTo>
                  <a:lnTo>
                    <a:pt x="564565" y="368604"/>
                  </a:lnTo>
                  <a:lnTo>
                    <a:pt x="589114" y="368604"/>
                  </a:lnTo>
                  <a:lnTo>
                    <a:pt x="589114" y="294944"/>
                  </a:lnTo>
                  <a:close/>
                </a:path>
                <a:path w="1006475" h="393064">
                  <a:moveTo>
                    <a:pt x="613651" y="24549"/>
                  </a:moveTo>
                  <a:lnTo>
                    <a:pt x="589114" y="24549"/>
                  </a:lnTo>
                  <a:lnTo>
                    <a:pt x="589114" y="49098"/>
                  </a:lnTo>
                  <a:lnTo>
                    <a:pt x="564565" y="49098"/>
                  </a:lnTo>
                  <a:lnTo>
                    <a:pt x="540029" y="49098"/>
                  </a:lnTo>
                  <a:lnTo>
                    <a:pt x="540029" y="24549"/>
                  </a:lnTo>
                  <a:lnTo>
                    <a:pt x="564565" y="24549"/>
                  </a:lnTo>
                  <a:lnTo>
                    <a:pt x="589114" y="24549"/>
                  </a:lnTo>
                  <a:lnTo>
                    <a:pt x="589114" y="0"/>
                  </a:lnTo>
                  <a:lnTo>
                    <a:pt x="564565" y="0"/>
                  </a:lnTo>
                  <a:lnTo>
                    <a:pt x="540016" y="0"/>
                  </a:lnTo>
                  <a:lnTo>
                    <a:pt x="540016" y="24549"/>
                  </a:lnTo>
                  <a:lnTo>
                    <a:pt x="515480" y="24549"/>
                  </a:lnTo>
                  <a:lnTo>
                    <a:pt x="490931" y="24549"/>
                  </a:lnTo>
                  <a:lnTo>
                    <a:pt x="490931" y="49098"/>
                  </a:lnTo>
                  <a:lnTo>
                    <a:pt x="515480" y="49098"/>
                  </a:lnTo>
                  <a:lnTo>
                    <a:pt x="540016" y="49098"/>
                  </a:lnTo>
                  <a:lnTo>
                    <a:pt x="540016" y="73647"/>
                  </a:lnTo>
                  <a:lnTo>
                    <a:pt x="564565" y="73647"/>
                  </a:lnTo>
                  <a:lnTo>
                    <a:pt x="589114" y="73647"/>
                  </a:lnTo>
                  <a:lnTo>
                    <a:pt x="613651" y="73647"/>
                  </a:lnTo>
                  <a:lnTo>
                    <a:pt x="613651" y="24549"/>
                  </a:lnTo>
                  <a:close/>
                </a:path>
                <a:path w="1006475" h="393064">
                  <a:moveTo>
                    <a:pt x="613664" y="147281"/>
                  </a:moveTo>
                  <a:lnTo>
                    <a:pt x="589114" y="147281"/>
                  </a:lnTo>
                  <a:lnTo>
                    <a:pt x="589114" y="171831"/>
                  </a:lnTo>
                  <a:lnTo>
                    <a:pt x="613664" y="171831"/>
                  </a:lnTo>
                  <a:lnTo>
                    <a:pt x="613664" y="147281"/>
                  </a:lnTo>
                  <a:close/>
                </a:path>
                <a:path w="1006475" h="393064">
                  <a:moveTo>
                    <a:pt x="638213" y="294944"/>
                  </a:moveTo>
                  <a:lnTo>
                    <a:pt x="613664" y="294944"/>
                  </a:lnTo>
                  <a:lnTo>
                    <a:pt x="613664" y="368604"/>
                  </a:lnTo>
                  <a:lnTo>
                    <a:pt x="638213" y="368604"/>
                  </a:lnTo>
                  <a:lnTo>
                    <a:pt x="638213" y="294944"/>
                  </a:lnTo>
                  <a:close/>
                </a:path>
                <a:path w="1006475" h="393064">
                  <a:moveTo>
                    <a:pt x="662749" y="147281"/>
                  </a:moveTo>
                  <a:lnTo>
                    <a:pt x="638200" y="147281"/>
                  </a:lnTo>
                  <a:lnTo>
                    <a:pt x="638200" y="171831"/>
                  </a:lnTo>
                  <a:lnTo>
                    <a:pt x="662749" y="171831"/>
                  </a:lnTo>
                  <a:lnTo>
                    <a:pt x="662749" y="147281"/>
                  </a:lnTo>
                  <a:close/>
                </a:path>
                <a:path w="1006475" h="393064">
                  <a:moveTo>
                    <a:pt x="662749" y="98183"/>
                  </a:moveTo>
                  <a:lnTo>
                    <a:pt x="638213" y="98183"/>
                  </a:lnTo>
                  <a:lnTo>
                    <a:pt x="613664" y="98183"/>
                  </a:lnTo>
                  <a:lnTo>
                    <a:pt x="589114" y="98183"/>
                  </a:lnTo>
                  <a:lnTo>
                    <a:pt x="589114" y="122732"/>
                  </a:lnTo>
                  <a:lnTo>
                    <a:pt x="613664" y="122732"/>
                  </a:lnTo>
                  <a:lnTo>
                    <a:pt x="638213" y="122732"/>
                  </a:lnTo>
                  <a:lnTo>
                    <a:pt x="662749" y="122732"/>
                  </a:lnTo>
                  <a:lnTo>
                    <a:pt x="662749" y="98183"/>
                  </a:lnTo>
                  <a:close/>
                </a:path>
                <a:path w="1006475" h="393064">
                  <a:moveTo>
                    <a:pt x="662749" y="0"/>
                  </a:moveTo>
                  <a:lnTo>
                    <a:pt x="638200" y="0"/>
                  </a:lnTo>
                  <a:lnTo>
                    <a:pt x="638200" y="24549"/>
                  </a:lnTo>
                  <a:lnTo>
                    <a:pt x="662749" y="24549"/>
                  </a:lnTo>
                  <a:lnTo>
                    <a:pt x="662749" y="0"/>
                  </a:lnTo>
                  <a:close/>
                </a:path>
                <a:path w="1006475" h="393064">
                  <a:moveTo>
                    <a:pt x="687298" y="245465"/>
                  </a:moveTo>
                  <a:lnTo>
                    <a:pt x="662749" y="245465"/>
                  </a:lnTo>
                  <a:lnTo>
                    <a:pt x="662749" y="196367"/>
                  </a:lnTo>
                  <a:lnTo>
                    <a:pt x="638213" y="196367"/>
                  </a:lnTo>
                  <a:lnTo>
                    <a:pt x="638213" y="245465"/>
                  </a:lnTo>
                  <a:lnTo>
                    <a:pt x="613664" y="245465"/>
                  </a:lnTo>
                  <a:lnTo>
                    <a:pt x="613664" y="196380"/>
                  </a:lnTo>
                  <a:lnTo>
                    <a:pt x="589114" y="196380"/>
                  </a:lnTo>
                  <a:lnTo>
                    <a:pt x="589114" y="245478"/>
                  </a:lnTo>
                  <a:lnTo>
                    <a:pt x="613664" y="245478"/>
                  </a:lnTo>
                  <a:lnTo>
                    <a:pt x="613664" y="270014"/>
                  </a:lnTo>
                  <a:lnTo>
                    <a:pt x="638213" y="270014"/>
                  </a:lnTo>
                  <a:lnTo>
                    <a:pt x="662749" y="270014"/>
                  </a:lnTo>
                  <a:lnTo>
                    <a:pt x="687298" y="270014"/>
                  </a:lnTo>
                  <a:lnTo>
                    <a:pt x="687298" y="245465"/>
                  </a:lnTo>
                  <a:close/>
                </a:path>
                <a:path w="1006475" h="393064">
                  <a:moveTo>
                    <a:pt x="711847" y="270014"/>
                  </a:moveTo>
                  <a:lnTo>
                    <a:pt x="687298" y="270014"/>
                  </a:lnTo>
                  <a:lnTo>
                    <a:pt x="687298" y="294563"/>
                  </a:lnTo>
                  <a:lnTo>
                    <a:pt x="711847" y="294563"/>
                  </a:lnTo>
                  <a:lnTo>
                    <a:pt x="711847" y="270014"/>
                  </a:lnTo>
                  <a:close/>
                </a:path>
                <a:path w="1006475" h="393064">
                  <a:moveTo>
                    <a:pt x="711847" y="98183"/>
                  </a:moveTo>
                  <a:lnTo>
                    <a:pt x="687298" y="98183"/>
                  </a:lnTo>
                  <a:lnTo>
                    <a:pt x="687298" y="122732"/>
                  </a:lnTo>
                  <a:lnTo>
                    <a:pt x="662749" y="122732"/>
                  </a:lnTo>
                  <a:lnTo>
                    <a:pt x="662749" y="147281"/>
                  </a:lnTo>
                  <a:lnTo>
                    <a:pt x="687298" y="147281"/>
                  </a:lnTo>
                  <a:lnTo>
                    <a:pt x="687298" y="196380"/>
                  </a:lnTo>
                  <a:lnTo>
                    <a:pt x="711847" y="196380"/>
                  </a:lnTo>
                  <a:lnTo>
                    <a:pt x="711847" y="98183"/>
                  </a:lnTo>
                  <a:close/>
                </a:path>
                <a:path w="1006475" h="393064">
                  <a:moveTo>
                    <a:pt x="760945" y="147281"/>
                  </a:moveTo>
                  <a:lnTo>
                    <a:pt x="736396" y="147281"/>
                  </a:lnTo>
                  <a:lnTo>
                    <a:pt x="736396" y="196380"/>
                  </a:lnTo>
                  <a:lnTo>
                    <a:pt x="760945" y="196380"/>
                  </a:lnTo>
                  <a:lnTo>
                    <a:pt x="760945" y="147281"/>
                  </a:lnTo>
                  <a:close/>
                </a:path>
                <a:path w="1006475" h="393064">
                  <a:moveTo>
                    <a:pt x="785482" y="0"/>
                  </a:moveTo>
                  <a:lnTo>
                    <a:pt x="760933" y="0"/>
                  </a:lnTo>
                  <a:lnTo>
                    <a:pt x="736384" y="0"/>
                  </a:lnTo>
                  <a:lnTo>
                    <a:pt x="711835" y="0"/>
                  </a:lnTo>
                  <a:lnTo>
                    <a:pt x="687298" y="0"/>
                  </a:lnTo>
                  <a:lnTo>
                    <a:pt x="687298" y="24549"/>
                  </a:lnTo>
                  <a:lnTo>
                    <a:pt x="662749" y="24549"/>
                  </a:lnTo>
                  <a:lnTo>
                    <a:pt x="662749" y="49098"/>
                  </a:lnTo>
                  <a:lnTo>
                    <a:pt x="638200" y="49098"/>
                  </a:lnTo>
                  <a:lnTo>
                    <a:pt x="638200" y="73647"/>
                  </a:lnTo>
                  <a:lnTo>
                    <a:pt x="662749" y="73647"/>
                  </a:lnTo>
                  <a:lnTo>
                    <a:pt x="687298" y="73647"/>
                  </a:lnTo>
                  <a:lnTo>
                    <a:pt x="687298" y="49098"/>
                  </a:lnTo>
                  <a:lnTo>
                    <a:pt x="711835" y="49098"/>
                  </a:lnTo>
                  <a:lnTo>
                    <a:pt x="711835" y="73647"/>
                  </a:lnTo>
                  <a:lnTo>
                    <a:pt x="736384" y="73647"/>
                  </a:lnTo>
                  <a:lnTo>
                    <a:pt x="760933" y="73647"/>
                  </a:lnTo>
                  <a:lnTo>
                    <a:pt x="785482" y="73647"/>
                  </a:lnTo>
                  <a:lnTo>
                    <a:pt x="785482" y="49098"/>
                  </a:lnTo>
                  <a:lnTo>
                    <a:pt x="760933" y="49098"/>
                  </a:lnTo>
                  <a:lnTo>
                    <a:pt x="736384" y="49098"/>
                  </a:lnTo>
                  <a:lnTo>
                    <a:pt x="736384" y="24549"/>
                  </a:lnTo>
                  <a:lnTo>
                    <a:pt x="760933" y="24549"/>
                  </a:lnTo>
                  <a:lnTo>
                    <a:pt x="785482" y="24549"/>
                  </a:lnTo>
                  <a:lnTo>
                    <a:pt x="785482" y="0"/>
                  </a:lnTo>
                  <a:close/>
                </a:path>
                <a:path w="1006475" h="393064">
                  <a:moveTo>
                    <a:pt x="810031" y="24549"/>
                  </a:moveTo>
                  <a:lnTo>
                    <a:pt x="785482" y="24549"/>
                  </a:lnTo>
                  <a:lnTo>
                    <a:pt x="785482" y="49098"/>
                  </a:lnTo>
                  <a:lnTo>
                    <a:pt x="810031" y="49098"/>
                  </a:lnTo>
                  <a:lnTo>
                    <a:pt x="810031" y="24549"/>
                  </a:lnTo>
                  <a:close/>
                </a:path>
                <a:path w="1006475" h="393064">
                  <a:moveTo>
                    <a:pt x="1006411" y="196380"/>
                  </a:moveTo>
                  <a:lnTo>
                    <a:pt x="981862" y="196380"/>
                  </a:lnTo>
                  <a:lnTo>
                    <a:pt x="957313" y="196380"/>
                  </a:lnTo>
                  <a:lnTo>
                    <a:pt x="932764" y="196380"/>
                  </a:lnTo>
                  <a:lnTo>
                    <a:pt x="932764" y="245478"/>
                  </a:lnTo>
                  <a:lnTo>
                    <a:pt x="957313" y="245478"/>
                  </a:lnTo>
                  <a:lnTo>
                    <a:pt x="981862" y="245478"/>
                  </a:lnTo>
                  <a:lnTo>
                    <a:pt x="1006411" y="245478"/>
                  </a:lnTo>
                  <a:lnTo>
                    <a:pt x="1006411" y="19638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75915" y="1411157"/>
              <a:ext cx="908685" cy="491490"/>
            </a:xfrm>
            <a:custGeom>
              <a:avLst/>
              <a:gdLst/>
              <a:ahLst/>
              <a:cxnLst/>
              <a:rect l="l" t="t" r="r" b="b"/>
              <a:pathLst>
                <a:path w="908684" h="491489">
                  <a:moveTo>
                    <a:pt x="73647" y="196761"/>
                  </a:moveTo>
                  <a:lnTo>
                    <a:pt x="49098" y="196761"/>
                  </a:lnTo>
                  <a:lnTo>
                    <a:pt x="49098" y="222161"/>
                  </a:lnTo>
                  <a:lnTo>
                    <a:pt x="73647" y="222161"/>
                  </a:lnTo>
                  <a:lnTo>
                    <a:pt x="73647" y="196761"/>
                  </a:lnTo>
                  <a:close/>
                </a:path>
                <a:path w="908684" h="491489">
                  <a:moveTo>
                    <a:pt x="245465" y="319112"/>
                  </a:moveTo>
                  <a:lnTo>
                    <a:pt x="220916" y="319112"/>
                  </a:lnTo>
                  <a:lnTo>
                    <a:pt x="196367" y="319112"/>
                  </a:lnTo>
                  <a:lnTo>
                    <a:pt x="196367" y="343662"/>
                  </a:lnTo>
                  <a:lnTo>
                    <a:pt x="171818" y="343662"/>
                  </a:lnTo>
                  <a:lnTo>
                    <a:pt x="171818" y="319112"/>
                  </a:lnTo>
                  <a:lnTo>
                    <a:pt x="147281" y="319112"/>
                  </a:lnTo>
                  <a:lnTo>
                    <a:pt x="122732" y="319112"/>
                  </a:lnTo>
                  <a:lnTo>
                    <a:pt x="122732" y="343662"/>
                  </a:lnTo>
                  <a:lnTo>
                    <a:pt x="147281" y="343662"/>
                  </a:lnTo>
                  <a:lnTo>
                    <a:pt x="147281" y="368211"/>
                  </a:lnTo>
                  <a:lnTo>
                    <a:pt x="122732" y="368211"/>
                  </a:lnTo>
                  <a:lnTo>
                    <a:pt x="122732" y="343662"/>
                  </a:lnTo>
                  <a:lnTo>
                    <a:pt x="98183" y="343662"/>
                  </a:lnTo>
                  <a:lnTo>
                    <a:pt x="98183" y="392747"/>
                  </a:lnTo>
                  <a:lnTo>
                    <a:pt x="73634" y="392747"/>
                  </a:lnTo>
                  <a:lnTo>
                    <a:pt x="49098" y="392747"/>
                  </a:lnTo>
                  <a:lnTo>
                    <a:pt x="49098" y="368211"/>
                  </a:lnTo>
                  <a:lnTo>
                    <a:pt x="73634" y="368211"/>
                  </a:lnTo>
                  <a:lnTo>
                    <a:pt x="73634" y="343662"/>
                  </a:lnTo>
                  <a:lnTo>
                    <a:pt x="49098" y="343662"/>
                  </a:lnTo>
                  <a:lnTo>
                    <a:pt x="49098" y="319112"/>
                  </a:lnTo>
                  <a:lnTo>
                    <a:pt x="73634" y="319112"/>
                  </a:lnTo>
                  <a:lnTo>
                    <a:pt x="73634" y="294563"/>
                  </a:lnTo>
                  <a:lnTo>
                    <a:pt x="49098" y="294563"/>
                  </a:lnTo>
                  <a:lnTo>
                    <a:pt x="49098" y="270014"/>
                  </a:lnTo>
                  <a:lnTo>
                    <a:pt x="24549" y="270014"/>
                  </a:lnTo>
                  <a:lnTo>
                    <a:pt x="24549" y="294563"/>
                  </a:lnTo>
                  <a:lnTo>
                    <a:pt x="0" y="294563"/>
                  </a:lnTo>
                  <a:lnTo>
                    <a:pt x="0" y="368211"/>
                  </a:lnTo>
                  <a:lnTo>
                    <a:pt x="24549" y="368211"/>
                  </a:lnTo>
                  <a:lnTo>
                    <a:pt x="24549" y="417296"/>
                  </a:lnTo>
                  <a:lnTo>
                    <a:pt x="49098" y="417296"/>
                  </a:lnTo>
                  <a:lnTo>
                    <a:pt x="73634" y="417296"/>
                  </a:lnTo>
                  <a:lnTo>
                    <a:pt x="98183" y="417296"/>
                  </a:lnTo>
                  <a:lnTo>
                    <a:pt x="122732" y="417296"/>
                  </a:lnTo>
                  <a:lnTo>
                    <a:pt x="122732" y="490931"/>
                  </a:lnTo>
                  <a:lnTo>
                    <a:pt x="147281" y="490931"/>
                  </a:lnTo>
                  <a:lnTo>
                    <a:pt x="147281" y="466394"/>
                  </a:lnTo>
                  <a:lnTo>
                    <a:pt x="171818" y="466394"/>
                  </a:lnTo>
                  <a:lnTo>
                    <a:pt x="171818" y="441845"/>
                  </a:lnTo>
                  <a:lnTo>
                    <a:pt x="147281" y="441845"/>
                  </a:lnTo>
                  <a:lnTo>
                    <a:pt x="147281" y="417296"/>
                  </a:lnTo>
                  <a:lnTo>
                    <a:pt x="171818" y="417296"/>
                  </a:lnTo>
                  <a:lnTo>
                    <a:pt x="171818" y="392747"/>
                  </a:lnTo>
                  <a:lnTo>
                    <a:pt x="196367" y="392747"/>
                  </a:lnTo>
                  <a:lnTo>
                    <a:pt x="196367" y="368211"/>
                  </a:lnTo>
                  <a:lnTo>
                    <a:pt x="220916" y="368211"/>
                  </a:lnTo>
                  <a:lnTo>
                    <a:pt x="220916" y="417296"/>
                  </a:lnTo>
                  <a:lnTo>
                    <a:pt x="245465" y="417296"/>
                  </a:lnTo>
                  <a:lnTo>
                    <a:pt x="245465" y="319112"/>
                  </a:lnTo>
                  <a:close/>
                </a:path>
                <a:path w="908684" h="491489">
                  <a:moveTo>
                    <a:pt x="245465" y="25311"/>
                  </a:moveTo>
                  <a:lnTo>
                    <a:pt x="220916" y="25311"/>
                  </a:lnTo>
                  <a:lnTo>
                    <a:pt x="220916" y="1181"/>
                  </a:lnTo>
                  <a:lnTo>
                    <a:pt x="196380" y="1181"/>
                  </a:lnTo>
                  <a:lnTo>
                    <a:pt x="196380" y="25311"/>
                  </a:lnTo>
                  <a:lnTo>
                    <a:pt x="171831" y="25311"/>
                  </a:lnTo>
                  <a:lnTo>
                    <a:pt x="147281" y="25311"/>
                  </a:lnTo>
                  <a:lnTo>
                    <a:pt x="147281" y="74841"/>
                  </a:lnTo>
                  <a:lnTo>
                    <a:pt x="122732" y="74841"/>
                  </a:lnTo>
                  <a:lnTo>
                    <a:pt x="122732" y="25311"/>
                  </a:lnTo>
                  <a:lnTo>
                    <a:pt x="98196" y="25311"/>
                  </a:lnTo>
                  <a:lnTo>
                    <a:pt x="98196" y="196761"/>
                  </a:lnTo>
                  <a:lnTo>
                    <a:pt x="122732" y="196761"/>
                  </a:lnTo>
                  <a:lnTo>
                    <a:pt x="147281" y="196761"/>
                  </a:lnTo>
                  <a:lnTo>
                    <a:pt x="147281" y="246291"/>
                  </a:lnTo>
                  <a:lnTo>
                    <a:pt x="171831" y="246291"/>
                  </a:lnTo>
                  <a:lnTo>
                    <a:pt x="171831" y="172631"/>
                  </a:lnTo>
                  <a:lnTo>
                    <a:pt x="196380" y="172631"/>
                  </a:lnTo>
                  <a:lnTo>
                    <a:pt x="220916" y="172631"/>
                  </a:lnTo>
                  <a:lnTo>
                    <a:pt x="220916" y="196761"/>
                  </a:lnTo>
                  <a:lnTo>
                    <a:pt x="245465" y="196761"/>
                  </a:lnTo>
                  <a:lnTo>
                    <a:pt x="245465" y="148501"/>
                  </a:lnTo>
                  <a:lnTo>
                    <a:pt x="220916" y="148501"/>
                  </a:lnTo>
                  <a:lnTo>
                    <a:pt x="196380" y="148501"/>
                  </a:lnTo>
                  <a:lnTo>
                    <a:pt x="171831" y="148501"/>
                  </a:lnTo>
                  <a:lnTo>
                    <a:pt x="171831" y="123101"/>
                  </a:lnTo>
                  <a:lnTo>
                    <a:pt x="147281" y="123101"/>
                  </a:lnTo>
                  <a:lnTo>
                    <a:pt x="147281" y="148501"/>
                  </a:lnTo>
                  <a:lnTo>
                    <a:pt x="147281" y="172631"/>
                  </a:lnTo>
                  <a:lnTo>
                    <a:pt x="122732" y="172631"/>
                  </a:lnTo>
                  <a:lnTo>
                    <a:pt x="122732" y="148501"/>
                  </a:lnTo>
                  <a:lnTo>
                    <a:pt x="147281" y="148501"/>
                  </a:lnTo>
                  <a:lnTo>
                    <a:pt x="147281" y="123101"/>
                  </a:lnTo>
                  <a:lnTo>
                    <a:pt x="122732" y="123101"/>
                  </a:lnTo>
                  <a:lnTo>
                    <a:pt x="122732" y="98971"/>
                  </a:lnTo>
                  <a:lnTo>
                    <a:pt x="147281" y="98971"/>
                  </a:lnTo>
                  <a:lnTo>
                    <a:pt x="171831" y="98971"/>
                  </a:lnTo>
                  <a:lnTo>
                    <a:pt x="196380" y="98971"/>
                  </a:lnTo>
                  <a:lnTo>
                    <a:pt x="196380" y="74841"/>
                  </a:lnTo>
                  <a:lnTo>
                    <a:pt x="171831" y="74841"/>
                  </a:lnTo>
                  <a:lnTo>
                    <a:pt x="171831" y="49441"/>
                  </a:lnTo>
                  <a:lnTo>
                    <a:pt x="196380" y="49441"/>
                  </a:lnTo>
                  <a:lnTo>
                    <a:pt x="196380" y="74841"/>
                  </a:lnTo>
                  <a:lnTo>
                    <a:pt x="220916" y="74841"/>
                  </a:lnTo>
                  <a:lnTo>
                    <a:pt x="220916" y="49441"/>
                  </a:lnTo>
                  <a:lnTo>
                    <a:pt x="245465" y="49441"/>
                  </a:lnTo>
                  <a:lnTo>
                    <a:pt x="245465" y="25311"/>
                  </a:lnTo>
                  <a:close/>
                </a:path>
                <a:path w="908684" h="491489">
                  <a:moveTo>
                    <a:pt x="294563" y="222161"/>
                  </a:moveTo>
                  <a:lnTo>
                    <a:pt x="270014" y="222161"/>
                  </a:lnTo>
                  <a:lnTo>
                    <a:pt x="270014" y="196761"/>
                  </a:lnTo>
                  <a:lnTo>
                    <a:pt x="245465" y="196761"/>
                  </a:lnTo>
                  <a:lnTo>
                    <a:pt x="245465" y="222161"/>
                  </a:lnTo>
                  <a:lnTo>
                    <a:pt x="220916" y="222161"/>
                  </a:lnTo>
                  <a:lnTo>
                    <a:pt x="220916" y="246291"/>
                  </a:lnTo>
                  <a:lnTo>
                    <a:pt x="245465" y="246291"/>
                  </a:lnTo>
                  <a:lnTo>
                    <a:pt x="270014" y="246291"/>
                  </a:lnTo>
                  <a:lnTo>
                    <a:pt x="294563" y="246291"/>
                  </a:lnTo>
                  <a:lnTo>
                    <a:pt x="294563" y="222161"/>
                  </a:lnTo>
                  <a:close/>
                </a:path>
                <a:path w="908684" h="491489">
                  <a:moveTo>
                    <a:pt x="417283" y="270014"/>
                  </a:moveTo>
                  <a:lnTo>
                    <a:pt x="392747" y="270014"/>
                  </a:lnTo>
                  <a:lnTo>
                    <a:pt x="368198" y="270014"/>
                  </a:lnTo>
                  <a:lnTo>
                    <a:pt x="368198" y="294563"/>
                  </a:lnTo>
                  <a:lnTo>
                    <a:pt x="343649" y="294563"/>
                  </a:lnTo>
                  <a:lnTo>
                    <a:pt x="343649" y="343662"/>
                  </a:lnTo>
                  <a:lnTo>
                    <a:pt x="368198" y="343662"/>
                  </a:lnTo>
                  <a:lnTo>
                    <a:pt x="392747" y="343662"/>
                  </a:lnTo>
                  <a:lnTo>
                    <a:pt x="392747" y="294563"/>
                  </a:lnTo>
                  <a:lnTo>
                    <a:pt x="417283" y="294563"/>
                  </a:lnTo>
                  <a:lnTo>
                    <a:pt x="417283" y="270014"/>
                  </a:lnTo>
                  <a:close/>
                </a:path>
                <a:path w="908684" h="491489">
                  <a:moveTo>
                    <a:pt x="417296" y="148501"/>
                  </a:moveTo>
                  <a:lnTo>
                    <a:pt x="392747" y="148501"/>
                  </a:lnTo>
                  <a:lnTo>
                    <a:pt x="392747" y="196761"/>
                  </a:lnTo>
                  <a:lnTo>
                    <a:pt x="368198" y="196761"/>
                  </a:lnTo>
                  <a:lnTo>
                    <a:pt x="368198" y="172631"/>
                  </a:lnTo>
                  <a:lnTo>
                    <a:pt x="343649" y="172631"/>
                  </a:lnTo>
                  <a:lnTo>
                    <a:pt x="343649" y="246291"/>
                  </a:lnTo>
                  <a:lnTo>
                    <a:pt x="368198" y="246291"/>
                  </a:lnTo>
                  <a:lnTo>
                    <a:pt x="368198" y="222161"/>
                  </a:lnTo>
                  <a:lnTo>
                    <a:pt x="392747" y="222161"/>
                  </a:lnTo>
                  <a:lnTo>
                    <a:pt x="417296" y="222161"/>
                  </a:lnTo>
                  <a:lnTo>
                    <a:pt x="417296" y="148501"/>
                  </a:lnTo>
                  <a:close/>
                </a:path>
                <a:path w="908684" h="491489">
                  <a:moveTo>
                    <a:pt x="441833" y="294563"/>
                  </a:moveTo>
                  <a:lnTo>
                    <a:pt x="417283" y="294563"/>
                  </a:lnTo>
                  <a:lnTo>
                    <a:pt x="417283" y="343662"/>
                  </a:lnTo>
                  <a:lnTo>
                    <a:pt x="441833" y="343662"/>
                  </a:lnTo>
                  <a:lnTo>
                    <a:pt x="441833" y="294563"/>
                  </a:lnTo>
                  <a:close/>
                </a:path>
                <a:path w="908684" h="491489">
                  <a:moveTo>
                    <a:pt x="490931" y="294563"/>
                  </a:moveTo>
                  <a:lnTo>
                    <a:pt x="466382" y="294563"/>
                  </a:lnTo>
                  <a:lnTo>
                    <a:pt x="466382" y="319112"/>
                  </a:lnTo>
                  <a:lnTo>
                    <a:pt x="490931" y="319112"/>
                  </a:lnTo>
                  <a:lnTo>
                    <a:pt x="490931" y="294563"/>
                  </a:lnTo>
                  <a:close/>
                </a:path>
                <a:path w="908684" h="491489">
                  <a:moveTo>
                    <a:pt x="638213" y="294563"/>
                  </a:moveTo>
                  <a:lnTo>
                    <a:pt x="613664" y="294563"/>
                  </a:lnTo>
                  <a:lnTo>
                    <a:pt x="613664" y="319112"/>
                  </a:lnTo>
                  <a:lnTo>
                    <a:pt x="638213" y="319112"/>
                  </a:lnTo>
                  <a:lnTo>
                    <a:pt x="638213" y="294563"/>
                  </a:lnTo>
                  <a:close/>
                </a:path>
                <a:path w="908684" h="491489">
                  <a:moveTo>
                    <a:pt x="638213" y="196761"/>
                  </a:moveTo>
                  <a:lnTo>
                    <a:pt x="613664" y="196761"/>
                  </a:lnTo>
                  <a:lnTo>
                    <a:pt x="613664" y="222161"/>
                  </a:lnTo>
                  <a:lnTo>
                    <a:pt x="589114" y="222161"/>
                  </a:lnTo>
                  <a:lnTo>
                    <a:pt x="564565" y="222161"/>
                  </a:lnTo>
                  <a:lnTo>
                    <a:pt x="540029" y="222161"/>
                  </a:lnTo>
                  <a:lnTo>
                    <a:pt x="540029" y="196761"/>
                  </a:lnTo>
                  <a:lnTo>
                    <a:pt x="515480" y="196761"/>
                  </a:lnTo>
                  <a:lnTo>
                    <a:pt x="490931" y="196761"/>
                  </a:lnTo>
                  <a:lnTo>
                    <a:pt x="490931" y="246291"/>
                  </a:lnTo>
                  <a:lnTo>
                    <a:pt x="515480" y="246291"/>
                  </a:lnTo>
                  <a:lnTo>
                    <a:pt x="515480" y="270014"/>
                  </a:lnTo>
                  <a:lnTo>
                    <a:pt x="490931" y="270014"/>
                  </a:lnTo>
                  <a:lnTo>
                    <a:pt x="490931" y="294563"/>
                  </a:lnTo>
                  <a:lnTo>
                    <a:pt x="515480" y="294563"/>
                  </a:lnTo>
                  <a:lnTo>
                    <a:pt x="515480" y="270421"/>
                  </a:lnTo>
                  <a:lnTo>
                    <a:pt x="540029" y="270421"/>
                  </a:lnTo>
                  <a:lnTo>
                    <a:pt x="564565" y="270421"/>
                  </a:lnTo>
                  <a:lnTo>
                    <a:pt x="564565" y="246291"/>
                  </a:lnTo>
                  <a:lnTo>
                    <a:pt x="589114" y="246291"/>
                  </a:lnTo>
                  <a:lnTo>
                    <a:pt x="613664" y="246291"/>
                  </a:lnTo>
                  <a:lnTo>
                    <a:pt x="613664" y="270014"/>
                  </a:lnTo>
                  <a:lnTo>
                    <a:pt x="589114" y="270014"/>
                  </a:lnTo>
                  <a:lnTo>
                    <a:pt x="589114" y="294563"/>
                  </a:lnTo>
                  <a:lnTo>
                    <a:pt x="613664" y="294563"/>
                  </a:lnTo>
                  <a:lnTo>
                    <a:pt x="613664" y="270421"/>
                  </a:lnTo>
                  <a:lnTo>
                    <a:pt x="638213" y="270421"/>
                  </a:lnTo>
                  <a:lnTo>
                    <a:pt x="638213" y="196761"/>
                  </a:lnTo>
                  <a:close/>
                </a:path>
                <a:path w="908684" h="491489">
                  <a:moveTo>
                    <a:pt x="859129" y="294563"/>
                  </a:moveTo>
                  <a:lnTo>
                    <a:pt x="834580" y="294563"/>
                  </a:lnTo>
                  <a:lnTo>
                    <a:pt x="834580" y="319112"/>
                  </a:lnTo>
                  <a:lnTo>
                    <a:pt x="859129" y="319112"/>
                  </a:lnTo>
                  <a:lnTo>
                    <a:pt x="859129" y="294563"/>
                  </a:lnTo>
                  <a:close/>
                </a:path>
                <a:path w="908684" h="491489">
                  <a:moveTo>
                    <a:pt x="908215" y="220916"/>
                  </a:moveTo>
                  <a:lnTo>
                    <a:pt x="883666" y="220916"/>
                  </a:lnTo>
                  <a:lnTo>
                    <a:pt x="859116" y="220916"/>
                  </a:lnTo>
                  <a:lnTo>
                    <a:pt x="859116" y="196380"/>
                  </a:lnTo>
                  <a:lnTo>
                    <a:pt x="834567" y="196380"/>
                  </a:lnTo>
                  <a:lnTo>
                    <a:pt x="834567" y="171831"/>
                  </a:lnTo>
                  <a:lnTo>
                    <a:pt x="810031" y="171831"/>
                  </a:lnTo>
                  <a:lnTo>
                    <a:pt x="810031" y="122732"/>
                  </a:lnTo>
                  <a:lnTo>
                    <a:pt x="785482" y="122732"/>
                  </a:lnTo>
                  <a:lnTo>
                    <a:pt x="785482" y="98196"/>
                  </a:lnTo>
                  <a:lnTo>
                    <a:pt x="760933" y="98196"/>
                  </a:lnTo>
                  <a:lnTo>
                    <a:pt x="736384" y="98196"/>
                  </a:lnTo>
                  <a:lnTo>
                    <a:pt x="736384" y="122732"/>
                  </a:lnTo>
                  <a:lnTo>
                    <a:pt x="736384" y="147281"/>
                  </a:lnTo>
                  <a:lnTo>
                    <a:pt x="711847" y="147281"/>
                  </a:lnTo>
                  <a:lnTo>
                    <a:pt x="711847" y="122732"/>
                  </a:lnTo>
                  <a:lnTo>
                    <a:pt x="736384" y="122732"/>
                  </a:lnTo>
                  <a:lnTo>
                    <a:pt x="736384" y="98196"/>
                  </a:lnTo>
                  <a:lnTo>
                    <a:pt x="711847" y="98196"/>
                  </a:lnTo>
                  <a:lnTo>
                    <a:pt x="711847" y="0"/>
                  </a:lnTo>
                  <a:lnTo>
                    <a:pt x="687298" y="0"/>
                  </a:lnTo>
                  <a:lnTo>
                    <a:pt x="662749" y="0"/>
                  </a:lnTo>
                  <a:lnTo>
                    <a:pt x="638200" y="0"/>
                  </a:lnTo>
                  <a:lnTo>
                    <a:pt x="638200" y="24549"/>
                  </a:lnTo>
                  <a:lnTo>
                    <a:pt x="662749" y="24549"/>
                  </a:lnTo>
                  <a:lnTo>
                    <a:pt x="687298" y="24549"/>
                  </a:lnTo>
                  <a:lnTo>
                    <a:pt x="687298" y="122732"/>
                  </a:lnTo>
                  <a:lnTo>
                    <a:pt x="662749" y="122732"/>
                  </a:lnTo>
                  <a:lnTo>
                    <a:pt x="638200" y="122732"/>
                  </a:lnTo>
                  <a:lnTo>
                    <a:pt x="638200" y="98196"/>
                  </a:lnTo>
                  <a:lnTo>
                    <a:pt x="613651" y="98196"/>
                  </a:lnTo>
                  <a:lnTo>
                    <a:pt x="613651" y="122732"/>
                  </a:lnTo>
                  <a:lnTo>
                    <a:pt x="589114" y="122732"/>
                  </a:lnTo>
                  <a:lnTo>
                    <a:pt x="589114" y="147281"/>
                  </a:lnTo>
                  <a:lnTo>
                    <a:pt x="613651" y="147281"/>
                  </a:lnTo>
                  <a:lnTo>
                    <a:pt x="613651" y="171831"/>
                  </a:lnTo>
                  <a:lnTo>
                    <a:pt x="638200" y="171831"/>
                  </a:lnTo>
                  <a:lnTo>
                    <a:pt x="638200" y="147281"/>
                  </a:lnTo>
                  <a:lnTo>
                    <a:pt x="662749" y="147281"/>
                  </a:lnTo>
                  <a:lnTo>
                    <a:pt x="687298" y="147281"/>
                  </a:lnTo>
                  <a:lnTo>
                    <a:pt x="687298" y="171831"/>
                  </a:lnTo>
                  <a:lnTo>
                    <a:pt x="662749" y="171831"/>
                  </a:lnTo>
                  <a:lnTo>
                    <a:pt x="638200" y="171831"/>
                  </a:lnTo>
                  <a:lnTo>
                    <a:pt x="638200" y="196380"/>
                  </a:lnTo>
                  <a:lnTo>
                    <a:pt x="662749" y="196380"/>
                  </a:lnTo>
                  <a:lnTo>
                    <a:pt x="662749" y="220916"/>
                  </a:lnTo>
                  <a:lnTo>
                    <a:pt x="687298" y="220916"/>
                  </a:lnTo>
                  <a:lnTo>
                    <a:pt x="687298" y="196380"/>
                  </a:lnTo>
                  <a:lnTo>
                    <a:pt x="711847" y="196380"/>
                  </a:lnTo>
                  <a:lnTo>
                    <a:pt x="736384" y="196380"/>
                  </a:lnTo>
                  <a:lnTo>
                    <a:pt x="736384" y="171831"/>
                  </a:lnTo>
                  <a:lnTo>
                    <a:pt x="760933" y="171831"/>
                  </a:lnTo>
                  <a:lnTo>
                    <a:pt x="760933" y="147281"/>
                  </a:lnTo>
                  <a:lnTo>
                    <a:pt x="785482" y="147281"/>
                  </a:lnTo>
                  <a:lnTo>
                    <a:pt x="785482" y="196380"/>
                  </a:lnTo>
                  <a:lnTo>
                    <a:pt x="810031" y="196380"/>
                  </a:lnTo>
                  <a:lnTo>
                    <a:pt x="810031" y="220916"/>
                  </a:lnTo>
                  <a:lnTo>
                    <a:pt x="785482" y="220916"/>
                  </a:lnTo>
                  <a:lnTo>
                    <a:pt x="785482" y="196380"/>
                  </a:lnTo>
                  <a:lnTo>
                    <a:pt x="760933" y="196380"/>
                  </a:lnTo>
                  <a:lnTo>
                    <a:pt x="760933" y="220916"/>
                  </a:lnTo>
                  <a:lnTo>
                    <a:pt x="736384" y="220916"/>
                  </a:lnTo>
                  <a:lnTo>
                    <a:pt x="736384" y="245465"/>
                  </a:lnTo>
                  <a:lnTo>
                    <a:pt x="711847" y="245465"/>
                  </a:lnTo>
                  <a:lnTo>
                    <a:pt x="711847" y="270014"/>
                  </a:lnTo>
                  <a:lnTo>
                    <a:pt x="736396" y="270014"/>
                  </a:lnTo>
                  <a:lnTo>
                    <a:pt x="736396" y="245465"/>
                  </a:lnTo>
                  <a:lnTo>
                    <a:pt x="760933" y="245465"/>
                  </a:lnTo>
                  <a:lnTo>
                    <a:pt x="760933" y="270014"/>
                  </a:lnTo>
                  <a:lnTo>
                    <a:pt x="736396" y="270014"/>
                  </a:lnTo>
                  <a:lnTo>
                    <a:pt x="736396" y="294563"/>
                  </a:lnTo>
                  <a:lnTo>
                    <a:pt x="760945" y="294563"/>
                  </a:lnTo>
                  <a:lnTo>
                    <a:pt x="760945" y="270014"/>
                  </a:lnTo>
                  <a:lnTo>
                    <a:pt x="785482" y="270014"/>
                  </a:lnTo>
                  <a:lnTo>
                    <a:pt x="785482" y="245465"/>
                  </a:lnTo>
                  <a:lnTo>
                    <a:pt x="810031" y="245465"/>
                  </a:lnTo>
                  <a:lnTo>
                    <a:pt x="810031" y="270014"/>
                  </a:lnTo>
                  <a:lnTo>
                    <a:pt x="785482" y="270014"/>
                  </a:lnTo>
                  <a:lnTo>
                    <a:pt x="785482" y="294563"/>
                  </a:lnTo>
                  <a:lnTo>
                    <a:pt x="810031" y="294563"/>
                  </a:lnTo>
                  <a:lnTo>
                    <a:pt x="834567" y="294563"/>
                  </a:lnTo>
                  <a:lnTo>
                    <a:pt x="834567" y="270014"/>
                  </a:lnTo>
                  <a:lnTo>
                    <a:pt x="859116" y="270014"/>
                  </a:lnTo>
                  <a:lnTo>
                    <a:pt x="859116" y="245465"/>
                  </a:lnTo>
                  <a:lnTo>
                    <a:pt x="883666" y="245465"/>
                  </a:lnTo>
                  <a:lnTo>
                    <a:pt x="908215" y="245465"/>
                  </a:lnTo>
                  <a:lnTo>
                    <a:pt x="908215" y="22091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77731" y="1681171"/>
              <a:ext cx="1006475" cy="319405"/>
            </a:xfrm>
            <a:custGeom>
              <a:avLst/>
              <a:gdLst/>
              <a:ahLst/>
              <a:cxnLst/>
              <a:rect l="l" t="t" r="r" b="b"/>
              <a:pathLst>
                <a:path w="1006475" h="319405">
                  <a:moveTo>
                    <a:pt x="24549" y="171831"/>
                  </a:moveTo>
                  <a:lnTo>
                    <a:pt x="0" y="171831"/>
                  </a:lnTo>
                  <a:lnTo>
                    <a:pt x="0" y="196380"/>
                  </a:lnTo>
                  <a:lnTo>
                    <a:pt x="24549" y="196380"/>
                  </a:lnTo>
                  <a:lnTo>
                    <a:pt x="24549" y="171831"/>
                  </a:lnTo>
                  <a:close/>
                </a:path>
                <a:path w="1006475" h="319405">
                  <a:moveTo>
                    <a:pt x="73647" y="196380"/>
                  </a:moveTo>
                  <a:lnTo>
                    <a:pt x="49098" y="196380"/>
                  </a:lnTo>
                  <a:lnTo>
                    <a:pt x="24549" y="196380"/>
                  </a:lnTo>
                  <a:lnTo>
                    <a:pt x="24549" y="220916"/>
                  </a:lnTo>
                  <a:lnTo>
                    <a:pt x="0" y="220916"/>
                  </a:lnTo>
                  <a:lnTo>
                    <a:pt x="0" y="245465"/>
                  </a:lnTo>
                  <a:lnTo>
                    <a:pt x="24549" y="245465"/>
                  </a:lnTo>
                  <a:lnTo>
                    <a:pt x="24549" y="220929"/>
                  </a:lnTo>
                  <a:lnTo>
                    <a:pt x="49098" y="220929"/>
                  </a:lnTo>
                  <a:lnTo>
                    <a:pt x="73647" y="220929"/>
                  </a:lnTo>
                  <a:lnTo>
                    <a:pt x="73647" y="196380"/>
                  </a:lnTo>
                  <a:close/>
                </a:path>
                <a:path w="1006475" h="319405">
                  <a:moveTo>
                    <a:pt x="122720" y="147281"/>
                  </a:moveTo>
                  <a:lnTo>
                    <a:pt x="98183" y="147281"/>
                  </a:lnTo>
                  <a:lnTo>
                    <a:pt x="73634" y="147281"/>
                  </a:lnTo>
                  <a:lnTo>
                    <a:pt x="49098" y="147281"/>
                  </a:lnTo>
                  <a:lnTo>
                    <a:pt x="49098" y="122732"/>
                  </a:lnTo>
                  <a:lnTo>
                    <a:pt x="73647" y="122732"/>
                  </a:lnTo>
                  <a:lnTo>
                    <a:pt x="73647" y="73634"/>
                  </a:lnTo>
                  <a:lnTo>
                    <a:pt x="49098" y="73634"/>
                  </a:lnTo>
                  <a:lnTo>
                    <a:pt x="49098" y="49085"/>
                  </a:lnTo>
                  <a:lnTo>
                    <a:pt x="73647" y="49085"/>
                  </a:lnTo>
                  <a:lnTo>
                    <a:pt x="73647" y="24536"/>
                  </a:lnTo>
                  <a:lnTo>
                    <a:pt x="49098" y="24536"/>
                  </a:lnTo>
                  <a:lnTo>
                    <a:pt x="49098" y="0"/>
                  </a:lnTo>
                  <a:lnTo>
                    <a:pt x="24549" y="0"/>
                  </a:lnTo>
                  <a:lnTo>
                    <a:pt x="24549" y="98183"/>
                  </a:lnTo>
                  <a:lnTo>
                    <a:pt x="0" y="98183"/>
                  </a:lnTo>
                  <a:lnTo>
                    <a:pt x="0" y="122732"/>
                  </a:lnTo>
                  <a:lnTo>
                    <a:pt x="24549" y="122732"/>
                  </a:lnTo>
                  <a:lnTo>
                    <a:pt x="24549" y="147281"/>
                  </a:lnTo>
                  <a:lnTo>
                    <a:pt x="49085" y="147281"/>
                  </a:lnTo>
                  <a:lnTo>
                    <a:pt x="49085" y="171831"/>
                  </a:lnTo>
                  <a:lnTo>
                    <a:pt x="73634" y="171831"/>
                  </a:lnTo>
                  <a:lnTo>
                    <a:pt x="98183" y="171831"/>
                  </a:lnTo>
                  <a:lnTo>
                    <a:pt x="122720" y="171831"/>
                  </a:lnTo>
                  <a:lnTo>
                    <a:pt x="122720" y="147281"/>
                  </a:lnTo>
                  <a:close/>
                </a:path>
                <a:path w="1006475" h="319405">
                  <a:moveTo>
                    <a:pt x="122732" y="196380"/>
                  </a:moveTo>
                  <a:lnTo>
                    <a:pt x="98183" y="196380"/>
                  </a:lnTo>
                  <a:lnTo>
                    <a:pt x="98183" y="220929"/>
                  </a:lnTo>
                  <a:lnTo>
                    <a:pt x="122732" y="220929"/>
                  </a:lnTo>
                  <a:lnTo>
                    <a:pt x="122732" y="196380"/>
                  </a:lnTo>
                  <a:close/>
                </a:path>
                <a:path w="1006475" h="319405">
                  <a:moveTo>
                    <a:pt x="294551" y="147281"/>
                  </a:moveTo>
                  <a:lnTo>
                    <a:pt x="270002" y="147281"/>
                  </a:lnTo>
                  <a:lnTo>
                    <a:pt x="270002" y="171831"/>
                  </a:lnTo>
                  <a:lnTo>
                    <a:pt x="294551" y="171831"/>
                  </a:lnTo>
                  <a:lnTo>
                    <a:pt x="294551" y="147281"/>
                  </a:lnTo>
                  <a:close/>
                </a:path>
                <a:path w="1006475" h="319405">
                  <a:moveTo>
                    <a:pt x="368198" y="147281"/>
                  </a:moveTo>
                  <a:lnTo>
                    <a:pt x="343649" y="147281"/>
                  </a:lnTo>
                  <a:lnTo>
                    <a:pt x="343649" y="171831"/>
                  </a:lnTo>
                  <a:lnTo>
                    <a:pt x="368198" y="171831"/>
                  </a:lnTo>
                  <a:lnTo>
                    <a:pt x="368198" y="147281"/>
                  </a:lnTo>
                  <a:close/>
                </a:path>
                <a:path w="1006475" h="319405">
                  <a:moveTo>
                    <a:pt x="417283" y="147281"/>
                  </a:moveTo>
                  <a:lnTo>
                    <a:pt x="392734" y="147281"/>
                  </a:lnTo>
                  <a:lnTo>
                    <a:pt x="392734" y="171831"/>
                  </a:lnTo>
                  <a:lnTo>
                    <a:pt x="417283" y="171831"/>
                  </a:lnTo>
                  <a:lnTo>
                    <a:pt x="417283" y="147281"/>
                  </a:lnTo>
                  <a:close/>
                </a:path>
                <a:path w="1006475" h="319405">
                  <a:moveTo>
                    <a:pt x="417296" y="24536"/>
                  </a:moveTo>
                  <a:lnTo>
                    <a:pt x="392747" y="24536"/>
                  </a:lnTo>
                  <a:lnTo>
                    <a:pt x="368198" y="24536"/>
                  </a:lnTo>
                  <a:lnTo>
                    <a:pt x="368198" y="49085"/>
                  </a:lnTo>
                  <a:lnTo>
                    <a:pt x="392747" y="49085"/>
                  </a:lnTo>
                  <a:lnTo>
                    <a:pt x="392747" y="73634"/>
                  </a:lnTo>
                  <a:lnTo>
                    <a:pt x="368198" y="73634"/>
                  </a:lnTo>
                  <a:lnTo>
                    <a:pt x="368198" y="98183"/>
                  </a:lnTo>
                  <a:lnTo>
                    <a:pt x="392747" y="98183"/>
                  </a:lnTo>
                  <a:lnTo>
                    <a:pt x="417296" y="98183"/>
                  </a:lnTo>
                  <a:lnTo>
                    <a:pt x="417296" y="24536"/>
                  </a:lnTo>
                  <a:close/>
                </a:path>
                <a:path w="1006475" h="319405">
                  <a:moveTo>
                    <a:pt x="589114" y="73634"/>
                  </a:moveTo>
                  <a:lnTo>
                    <a:pt x="564565" y="73634"/>
                  </a:lnTo>
                  <a:lnTo>
                    <a:pt x="564565" y="98183"/>
                  </a:lnTo>
                  <a:lnTo>
                    <a:pt x="589114" y="98183"/>
                  </a:lnTo>
                  <a:lnTo>
                    <a:pt x="589114" y="73634"/>
                  </a:lnTo>
                  <a:close/>
                </a:path>
                <a:path w="1006475" h="319405">
                  <a:moveTo>
                    <a:pt x="638213" y="171831"/>
                  </a:moveTo>
                  <a:lnTo>
                    <a:pt x="613664" y="171831"/>
                  </a:lnTo>
                  <a:lnTo>
                    <a:pt x="613664" y="196380"/>
                  </a:lnTo>
                  <a:lnTo>
                    <a:pt x="638213" y="196380"/>
                  </a:lnTo>
                  <a:lnTo>
                    <a:pt x="638213" y="171831"/>
                  </a:lnTo>
                  <a:close/>
                </a:path>
                <a:path w="1006475" h="319405">
                  <a:moveTo>
                    <a:pt x="711847" y="245465"/>
                  </a:moveTo>
                  <a:lnTo>
                    <a:pt x="687298" y="245465"/>
                  </a:lnTo>
                  <a:lnTo>
                    <a:pt x="687298" y="220929"/>
                  </a:lnTo>
                  <a:lnTo>
                    <a:pt x="662736" y="220929"/>
                  </a:lnTo>
                  <a:lnTo>
                    <a:pt x="638200" y="220929"/>
                  </a:lnTo>
                  <a:lnTo>
                    <a:pt x="613651" y="220929"/>
                  </a:lnTo>
                  <a:lnTo>
                    <a:pt x="613651" y="196380"/>
                  </a:lnTo>
                  <a:lnTo>
                    <a:pt x="589102" y="196380"/>
                  </a:lnTo>
                  <a:lnTo>
                    <a:pt x="589102" y="220929"/>
                  </a:lnTo>
                  <a:lnTo>
                    <a:pt x="589102" y="245465"/>
                  </a:lnTo>
                  <a:lnTo>
                    <a:pt x="564565" y="245465"/>
                  </a:lnTo>
                  <a:lnTo>
                    <a:pt x="540016" y="245465"/>
                  </a:lnTo>
                  <a:lnTo>
                    <a:pt x="540016" y="220929"/>
                  </a:lnTo>
                  <a:lnTo>
                    <a:pt x="564565" y="220929"/>
                  </a:lnTo>
                  <a:lnTo>
                    <a:pt x="589102" y="220929"/>
                  </a:lnTo>
                  <a:lnTo>
                    <a:pt x="589102" y="196380"/>
                  </a:lnTo>
                  <a:lnTo>
                    <a:pt x="589102" y="147281"/>
                  </a:lnTo>
                  <a:lnTo>
                    <a:pt x="564565" y="147281"/>
                  </a:lnTo>
                  <a:lnTo>
                    <a:pt x="564565" y="98196"/>
                  </a:lnTo>
                  <a:lnTo>
                    <a:pt x="441833" y="98196"/>
                  </a:lnTo>
                  <a:lnTo>
                    <a:pt x="441833" y="147281"/>
                  </a:lnTo>
                  <a:lnTo>
                    <a:pt x="466369" y="147281"/>
                  </a:lnTo>
                  <a:lnTo>
                    <a:pt x="466369" y="122732"/>
                  </a:lnTo>
                  <a:lnTo>
                    <a:pt x="490918" y="122732"/>
                  </a:lnTo>
                  <a:lnTo>
                    <a:pt x="515467" y="122732"/>
                  </a:lnTo>
                  <a:lnTo>
                    <a:pt x="515467" y="147281"/>
                  </a:lnTo>
                  <a:lnTo>
                    <a:pt x="540016" y="147281"/>
                  </a:lnTo>
                  <a:lnTo>
                    <a:pt x="540016" y="171831"/>
                  </a:lnTo>
                  <a:lnTo>
                    <a:pt x="564565" y="171831"/>
                  </a:lnTo>
                  <a:lnTo>
                    <a:pt x="564565" y="196380"/>
                  </a:lnTo>
                  <a:lnTo>
                    <a:pt x="540016" y="196380"/>
                  </a:lnTo>
                  <a:lnTo>
                    <a:pt x="515480" y="196380"/>
                  </a:lnTo>
                  <a:lnTo>
                    <a:pt x="515480" y="171831"/>
                  </a:lnTo>
                  <a:lnTo>
                    <a:pt x="490931" y="171831"/>
                  </a:lnTo>
                  <a:lnTo>
                    <a:pt x="490931" y="196380"/>
                  </a:lnTo>
                  <a:lnTo>
                    <a:pt x="515467" y="196380"/>
                  </a:lnTo>
                  <a:lnTo>
                    <a:pt x="515467" y="245465"/>
                  </a:lnTo>
                  <a:lnTo>
                    <a:pt x="490931" y="245465"/>
                  </a:lnTo>
                  <a:lnTo>
                    <a:pt x="490931" y="196380"/>
                  </a:lnTo>
                  <a:lnTo>
                    <a:pt x="466382" y="196380"/>
                  </a:lnTo>
                  <a:lnTo>
                    <a:pt x="466382" y="245478"/>
                  </a:lnTo>
                  <a:lnTo>
                    <a:pt x="490931" y="245478"/>
                  </a:lnTo>
                  <a:lnTo>
                    <a:pt x="490931" y="270014"/>
                  </a:lnTo>
                  <a:lnTo>
                    <a:pt x="515480" y="270014"/>
                  </a:lnTo>
                  <a:lnTo>
                    <a:pt x="515480" y="245478"/>
                  </a:lnTo>
                  <a:lnTo>
                    <a:pt x="540016" y="245478"/>
                  </a:lnTo>
                  <a:lnTo>
                    <a:pt x="540016" y="294551"/>
                  </a:lnTo>
                  <a:lnTo>
                    <a:pt x="564565" y="294551"/>
                  </a:lnTo>
                  <a:lnTo>
                    <a:pt x="564565" y="270014"/>
                  </a:lnTo>
                  <a:lnTo>
                    <a:pt x="589114" y="270014"/>
                  </a:lnTo>
                  <a:lnTo>
                    <a:pt x="589114" y="245478"/>
                  </a:lnTo>
                  <a:lnTo>
                    <a:pt x="613651" y="245478"/>
                  </a:lnTo>
                  <a:lnTo>
                    <a:pt x="638200" y="245478"/>
                  </a:lnTo>
                  <a:lnTo>
                    <a:pt x="638200" y="294563"/>
                  </a:lnTo>
                  <a:lnTo>
                    <a:pt x="662736" y="294563"/>
                  </a:lnTo>
                  <a:lnTo>
                    <a:pt x="662736" y="319112"/>
                  </a:lnTo>
                  <a:lnTo>
                    <a:pt x="687298" y="319112"/>
                  </a:lnTo>
                  <a:lnTo>
                    <a:pt x="687298" y="270014"/>
                  </a:lnTo>
                  <a:lnTo>
                    <a:pt x="662736" y="270014"/>
                  </a:lnTo>
                  <a:lnTo>
                    <a:pt x="662736" y="245478"/>
                  </a:lnTo>
                  <a:lnTo>
                    <a:pt x="687298" y="245478"/>
                  </a:lnTo>
                  <a:lnTo>
                    <a:pt x="687298" y="270014"/>
                  </a:lnTo>
                  <a:lnTo>
                    <a:pt x="711847" y="270014"/>
                  </a:lnTo>
                  <a:lnTo>
                    <a:pt x="711847" y="245465"/>
                  </a:lnTo>
                  <a:close/>
                </a:path>
                <a:path w="1006475" h="319405">
                  <a:moveTo>
                    <a:pt x="711847" y="147281"/>
                  </a:moveTo>
                  <a:lnTo>
                    <a:pt x="687298" y="147281"/>
                  </a:lnTo>
                  <a:lnTo>
                    <a:pt x="687298" y="171831"/>
                  </a:lnTo>
                  <a:lnTo>
                    <a:pt x="662749" y="171831"/>
                  </a:lnTo>
                  <a:lnTo>
                    <a:pt x="662749" y="196380"/>
                  </a:lnTo>
                  <a:lnTo>
                    <a:pt x="687298" y="196380"/>
                  </a:lnTo>
                  <a:lnTo>
                    <a:pt x="711847" y="196380"/>
                  </a:lnTo>
                  <a:lnTo>
                    <a:pt x="711847" y="147281"/>
                  </a:lnTo>
                  <a:close/>
                </a:path>
                <a:path w="1006475" h="319405">
                  <a:moveTo>
                    <a:pt x="711847" y="49098"/>
                  </a:moveTo>
                  <a:lnTo>
                    <a:pt x="687298" y="49098"/>
                  </a:lnTo>
                  <a:lnTo>
                    <a:pt x="687298" y="73634"/>
                  </a:lnTo>
                  <a:lnTo>
                    <a:pt x="662749" y="73634"/>
                  </a:lnTo>
                  <a:lnTo>
                    <a:pt x="662749" y="24536"/>
                  </a:lnTo>
                  <a:lnTo>
                    <a:pt x="638213" y="24536"/>
                  </a:lnTo>
                  <a:lnTo>
                    <a:pt x="638213" y="98183"/>
                  </a:lnTo>
                  <a:lnTo>
                    <a:pt x="613664" y="98183"/>
                  </a:lnTo>
                  <a:lnTo>
                    <a:pt x="613664" y="147281"/>
                  </a:lnTo>
                  <a:lnTo>
                    <a:pt x="638213" y="147281"/>
                  </a:lnTo>
                  <a:lnTo>
                    <a:pt x="662749" y="147281"/>
                  </a:lnTo>
                  <a:lnTo>
                    <a:pt x="662749" y="122732"/>
                  </a:lnTo>
                  <a:lnTo>
                    <a:pt x="687298" y="122732"/>
                  </a:lnTo>
                  <a:lnTo>
                    <a:pt x="711847" y="122732"/>
                  </a:lnTo>
                  <a:lnTo>
                    <a:pt x="711847" y="98183"/>
                  </a:lnTo>
                  <a:lnTo>
                    <a:pt x="687298" y="98183"/>
                  </a:lnTo>
                  <a:lnTo>
                    <a:pt x="687298" y="73647"/>
                  </a:lnTo>
                  <a:lnTo>
                    <a:pt x="711847" y="73647"/>
                  </a:lnTo>
                  <a:lnTo>
                    <a:pt x="711847" y="49098"/>
                  </a:lnTo>
                  <a:close/>
                </a:path>
                <a:path w="1006475" h="319405">
                  <a:moveTo>
                    <a:pt x="736396" y="220916"/>
                  </a:moveTo>
                  <a:lnTo>
                    <a:pt x="711847" y="220916"/>
                  </a:lnTo>
                  <a:lnTo>
                    <a:pt x="711847" y="245465"/>
                  </a:lnTo>
                  <a:lnTo>
                    <a:pt x="736396" y="245465"/>
                  </a:lnTo>
                  <a:lnTo>
                    <a:pt x="736396" y="220916"/>
                  </a:lnTo>
                  <a:close/>
                </a:path>
                <a:path w="1006475" h="319405">
                  <a:moveTo>
                    <a:pt x="785495" y="245465"/>
                  </a:moveTo>
                  <a:lnTo>
                    <a:pt x="760945" y="245465"/>
                  </a:lnTo>
                  <a:lnTo>
                    <a:pt x="736396" y="245465"/>
                  </a:lnTo>
                  <a:lnTo>
                    <a:pt x="736396" y="270014"/>
                  </a:lnTo>
                  <a:lnTo>
                    <a:pt x="760945" y="270014"/>
                  </a:lnTo>
                  <a:lnTo>
                    <a:pt x="785495" y="270014"/>
                  </a:lnTo>
                  <a:lnTo>
                    <a:pt x="785495" y="245465"/>
                  </a:lnTo>
                  <a:close/>
                </a:path>
                <a:path w="1006475" h="319405">
                  <a:moveTo>
                    <a:pt x="834580" y="24549"/>
                  </a:moveTo>
                  <a:lnTo>
                    <a:pt x="810031" y="24549"/>
                  </a:lnTo>
                  <a:lnTo>
                    <a:pt x="810031" y="0"/>
                  </a:lnTo>
                  <a:lnTo>
                    <a:pt x="785495" y="0"/>
                  </a:lnTo>
                  <a:lnTo>
                    <a:pt x="785495" y="24549"/>
                  </a:lnTo>
                  <a:lnTo>
                    <a:pt x="760945" y="24549"/>
                  </a:lnTo>
                  <a:lnTo>
                    <a:pt x="760945" y="49098"/>
                  </a:lnTo>
                  <a:lnTo>
                    <a:pt x="736396" y="49098"/>
                  </a:lnTo>
                  <a:lnTo>
                    <a:pt x="736396" y="98196"/>
                  </a:lnTo>
                  <a:lnTo>
                    <a:pt x="760945" y="98196"/>
                  </a:lnTo>
                  <a:lnTo>
                    <a:pt x="760945" y="122732"/>
                  </a:lnTo>
                  <a:lnTo>
                    <a:pt x="736396" y="122732"/>
                  </a:lnTo>
                  <a:lnTo>
                    <a:pt x="736396" y="147281"/>
                  </a:lnTo>
                  <a:lnTo>
                    <a:pt x="760945" y="147281"/>
                  </a:lnTo>
                  <a:lnTo>
                    <a:pt x="760945" y="171831"/>
                  </a:lnTo>
                  <a:lnTo>
                    <a:pt x="785495" y="171831"/>
                  </a:lnTo>
                  <a:lnTo>
                    <a:pt x="810031" y="171831"/>
                  </a:lnTo>
                  <a:lnTo>
                    <a:pt x="810031" y="147281"/>
                  </a:lnTo>
                  <a:lnTo>
                    <a:pt x="785495" y="147281"/>
                  </a:lnTo>
                  <a:lnTo>
                    <a:pt x="785495" y="122732"/>
                  </a:lnTo>
                  <a:lnTo>
                    <a:pt x="810031" y="122732"/>
                  </a:lnTo>
                  <a:lnTo>
                    <a:pt x="834580" y="122732"/>
                  </a:lnTo>
                  <a:lnTo>
                    <a:pt x="834580" y="98183"/>
                  </a:lnTo>
                  <a:lnTo>
                    <a:pt x="810031" y="98183"/>
                  </a:lnTo>
                  <a:lnTo>
                    <a:pt x="810031" y="73634"/>
                  </a:lnTo>
                  <a:lnTo>
                    <a:pt x="785495" y="73634"/>
                  </a:lnTo>
                  <a:lnTo>
                    <a:pt x="785495" y="98183"/>
                  </a:lnTo>
                  <a:lnTo>
                    <a:pt x="760945" y="98183"/>
                  </a:lnTo>
                  <a:lnTo>
                    <a:pt x="760945" y="73647"/>
                  </a:lnTo>
                  <a:lnTo>
                    <a:pt x="785495" y="73647"/>
                  </a:lnTo>
                  <a:lnTo>
                    <a:pt x="785495" y="49098"/>
                  </a:lnTo>
                  <a:lnTo>
                    <a:pt x="810031" y="49098"/>
                  </a:lnTo>
                  <a:lnTo>
                    <a:pt x="834580" y="49098"/>
                  </a:lnTo>
                  <a:lnTo>
                    <a:pt x="834580" y="24549"/>
                  </a:lnTo>
                  <a:close/>
                </a:path>
                <a:path w="1006475" h="319405">
                  <a:moveTo>
                    <a:pt x="932764" y="147281"/>
                  </a:moveTo>
                  <a:lnTo>
                    <a:pt x="908215" y="147281"/>
                  </a:lnTo>
                  <a:lnTo>
                    <a:pt x="883678" y="147281"/>
                  </a:lnTo>
                  <a:lnTo>
                    <a:pt x="859129" y="147281"/>
                  </a:lnTo>
                  <a:lnTo>
                    <a:pt x="834580" y="147281"/>
                  </a:lnTo>
                  <a:lnTo>
                    <a:pt x="834580" y="171831"/>
                  </a:lnTo>
                  <a:lnTo>
                    <a:pt x="859129" y="171831"/>
                  </a:lnTo>
                  <a:lnTo>
                    <a:pt x="883678" y="171831"/>
                  </a:lnTo>
                  <a:lnTo>
                    <a:pt x="908215" y="171831"/>
                  </a:lnTo>
                  <a:lnTo>
                    <a:pt x="908215" y="196380"/>
                  </a:lnTo>
                  <a:lnTo>
                    <a:pt x="932764" y="196380"/>
                  </a:lnTo>
                  <a:lnTo>
                    <a:pt x="932764" y="147281"/>
                  </a:lnTo>
                  <a:close/>
                </a:path>
                <a:path w="1006475" h="319405">
                  <a:moveTo>
                    <a:pt x="932764" y="49098"/>
                  </a:moveTo>
                  <a:lnTo>
                    <a:pt x="908215" y="49098"/>
                  </a:lnTo>
                  <a:lnTo>
                    <a:pt x="883678" y="49098"/>
                  </a:lnTo>
                  <a:lnTo>
                    <a:pt x="883678" y="24549"/>
                  </a:lnTo>
                  <a:lnTo>
                    <a:pt x="859129" y="24549"/>
                  </a:lnTo>
                  <a:lnTo>
                    <a:pt x="859129" y="49098"/>
                  </a:lnTo>
                  <a:lnTo>
                    <a:pt x="834580" y="49098"/>
                  </a:lnTo>
                  <a:lnTo>
                    <a:pt x="834580" y="73647"/>
                  </a:lnTo>
                  <a:lnTo>
                    <a:pt x="859129" y="73647"/>
                  </a:lnTo>
                  <a:lnTo>
                    <a:pt x="883678" y="73647"/>
                  </a:lnTo>
                  <a:lnTo>
                    <a:pt x="883678" y="122732"/>
                  </a:lnTo>
                  <a:lnTo>
                    <a:pt x="908215" y="122732"/>
                  </a:lnTo>
                  <a:lnTo>
                    <a:pt x="932764" y="122732"/>
                  </a:lnTo>
                  <a:lnTo>
                    <a:pt x="932764" y="98196"/>
                  </a:lnTo>
                  <a:lnTo>
                    <a:pt x="908215" y="98196"/>
                  </a:lnTo>
                  <a:lnTo>
                    <a:pt x="908215" y="73647"/>
                  </a:lnTo>
                  <a:lnTo>
                    <a:pt x="932764" y="73647"/>
                  </a:lnTo>
                  <a:lnTo>
                    <a:pt x="932764" y="49098"/>
                  </a:lnTo>
                  <a:close/>
                </a:path>
                <a:path w="1006475" h="319405">
                  <a:moveTo>
                    <a:pt x="957313" y="122732"/>
                  </a:moveTo>
                  <a:lnTo>
                    <a:pt x="932764" y="122732"/>
                  </a:lnTo>
                  <a:lnTo>
                    <a:pt x="932764" y="147281"/>
                  </a:lnTo>
                  <a:lnTo>
                    <a:pt x="957313" y="147281"/>
                  </a:lnTo>
                  <a:lnTo>
                    <a:pt x="957313" y="122732"/>
                  </a:lnTo>
                  <a:close/>
                </a:path>
                <a:path w="1006475" h="319405">
                  <a:moveTo>
                    <a:pt x="957313" y="24549"/>
                  </a:moveTo>
                  <a:lnTo>
                    <a:pt x="932764" y="24549"/>
                  </a:lnTo>
                  <a:lnTo>
                    <a:pt x="932764" y="49098"/>
                  </a:lnTo>
                  <a:lnTo>
                    <a:pt x="957313" y="49098"/>
                  </a:lnTo>
                  <a:lnTo>
                    <a:pt x="957313" y="24549"/>
                  </a:lnTo>
                  <a:close/>
                </a:path>
                <a:path w="1006475" h="319405">
                  <a:moveTo>
                    <a:pt x="981862" y="196380"/>
                  </a:moveTo>
                  <a:lnTo>
                    <a:pt x="957313" y="196380"/>
                  </a:lnTo>
                  <a:lnTo>
                    <a:pt x="957313" y="220916"/>
                  </a:lnTo>
                  <a:lnTo>
                    <a:pt x="932764" y="220916"/>
                  </a:lnTo>
                  <a:lnTo>
                    <a:pt x="908215" y="220916"/>
                  </a:lnTo>
                  <a:lnTo>
                    <a:pt x="908215" y="245465"/>
                  </a:lnTo>
                  <a:lnTo>
                    <a:pt x="883666" y="245465"/>
                  </a:lnTo>
                  <a:lnTo>
                    <a:pt x="883666" y="196367"/>
                  </a:lnTo>
                  <a:lnTo>
                    <a:pt x="859129" y="196367"/>
                  </a:lnTo>
                  <a:lnTo>
                    <a:pt x="859129" y="245465"/>
                  </a:lnTo>
                  <a:lnTo>
                    <a:pt x="834580" y="245465"/>
                  </a:lnTo>
                  <a:lnTo>
                    <a:pt x="810031" y="245465"/>
                  </a:lnTo>
                  <a:lnTo>
                    <a:pt x="810031" y="270014"/>
                  </a:lnTo>
                  <a:lnTo>
                    <a:pt x="834580" y="270014"/>
                  </a:lnTo>
                  <a:lnTo>
                    <a:pt x="859129" y="270014"/>
                  </a:lnTo>
                  <a:lnTo>
                    <a:pt x="859129" y="294551"/>
                  </a:lnTo>
                  <a:lnTo>
                    <a:pt x="883666" y="294551"/>
                  </a:lnTo>
                  <a:lnTo>
                    <a:pt x="883666" y="270014"/>
                  </a:lnTo>
                  <a:lnTo>
                    <a:pt x="908215" y="270014"/>
                  </a:lnTo>
                  <a:lnTo>
                    <a:pt x="932764" y="270014"/>
                  </a:lnTo>
                  <a:lnTo>
                    <a:pt x="932764" y="245465"/>
                  </a:lnTo>
                  <a:lnTo>
                    <a:pt x="957313" y="245465"/>
                  </a:lnTo>
                  <a:lnTo>
                    <a:pt x="957313" y="220929"/>
                  </a:lnTo>
                  <a:lnTo>
                    <a:pt x="981862" y="220929"/>
                  </a:lnTo>
                  <a:lnTo>
                    <a:pt x="981862" y="196380"/>
                  </a:lnTo>
                  <a:close/>
                </a:path>
                <a:path w="1006475" h="319405">
                  <a:moveTo>
                    <a:pt x="981862" y="98183"/>
                  </a:moveTo>
                  <a:lnTo>
                    <a:pt x="957313" y="98183"/>
                  </a:lnTo>
                  <a:lnTo>
                    <a:pt x="957313" y="122732"/>
                  </a:lnTo>
                  <a:lnTo>
                    <a:pt x="981862" y="122732"/>
                  </a:lnTo>
                  <a:lnTo>
                    <a:pt x="981862" y="98183"/>
                  </a:lnTo>
                  <a:close/>
                </a:path>
                <a:path w="1006475" h="319405">
                  <a:moveTo>
                    <a:pt x="1006411" y="122732"/>
                  </a:moveTo>
                  <a:lnTo>
                    <a:pt x="981862" y="122732"/>
                  </a:lnTo>
                  <a:lnTo>
                    <a:pt x="981862" y="147281"/>
                  </a:lnTo>
                  <a:lnTo>
                    <a:pt x="957313" y="147281"/>
                  </a:lnTo>
                  <a:lnTo>
                    <a:pt x="957313" y="171831"/>
                  </a:lnTo>
                  <a:lnTo>
                    <a:pt x="981862" y="171831"/>
                  </a:lnTo>
                  <a:lnTo>
                    <a:pt x="1006411" y="171831"/>
                  </a:lnTo>
                  <a:lnTo>
                    <a:pt x="1006411" y="122732"/>
                  </a:lnTo>
                  <a:close/>
                </a:path>
                <a:path w="1006475" h="319405">
                  <a:moveTo>
                    <a:pt x="1006411" y="0"/>
                  </a:moveTo>
                  <a:lnTo>
                    <a:pt x="981862" y="0"/>
                  </a:lnTo>
                  <a:lnTo>
                    <a:pt x="981862" y="49098"/>
                  </a:lnTo>
                  <a:lnTo>
                    <a:pt x="957313" y="49098"/>
                  </a:lnTo>
                  <a:lnTo>
                    <a:pt x="957313" y="73647"/>
                  </a:lnTo>
                  <a:lnTo>
                    <a:pt x="981862" y="73647"/>
                  </a:lnTo>
                  <a:lnTo>
                    <a:pt x="1006411" y="73647"/>
                  </a:lnTo>
                  <a:lnTo>
                    <a:pt x="100641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77731" y="1852990"/>
              <a:ext cx="1006475" cy="393065"/>
            </a:xfrm>
            <a:custGeom>
              <a:avLst/>
              <a:gdLst/>
              <a:ahLst/>
              <a:cxnLst/>
              <a:rect l="l" t="t" r="r" b="b"/>
              <a:pathLst>
                <a:path w="1006475" h="393064">
                  <a:moveTo>
                    <a:pt x="24549" y="172656"/>
                  </a:moveTo>
                  <a:lnTo>
                    <a:pt x="0" y="172656"/>
                  </a:lnTo>
                  <a:lnTo>
                    <a:pt x="0" y="270446"/>
                  </a:lnTo>
                  <a:lnTo>
                    <a:pt x="24549" y="270446"/>
                  </a:lnTo>
                  <a:lnTo>
                    <a:pt x="24549" y="172656"/>
                  </a:lnTo>
                  <a:close/>
                </a:path>
                <a:path w="1006475" h="393064">
                  <a:moveTo>
                    <a:pt x="24549" y="98196"/>
                  </a:moveTo>
                  <a:lnTo>
                    <a:pt x="0" y="98196"/>
                  </a:lnTo>
                  <a:lnTo>
                    <a:pt x="0" y="122745"/>
                  </a:lnTo>
                  <a:lnTo>
                    <a:pt x="24549" y="122745"/>
                  </a:lnTo>
                  <a:lnTo>
                    <a:pt x="24549" y="98196"/>
                  </a:lnTo>
                  <a:close/>
                </a:path>
                <a:path w="1006475" h="393064">
                  <a:moveTo>
                    <a:pt x="98183" y="245478"/>
                  </a:moveTo>
                  <a:lnTo>
                    <a:pt x="73634" y="245478"/>
                  </a:lnTo>
                  <a:lnTo>
                    <a:pt x="73634" y="270027"/>
                  </a:lnTo>
                  <a:lnTo>
                    <a:pt x="98183" y="270027"/>
                  </a:lnTo>
                  <a:lnTo>
                    <a:pt x="98183" y="245478"/>
                  </a:lnTo>
                  <a:close/>
                </a:path>
                <a:path w="1006475" h="393064">
                  <a:moveTo>
                    <a:pt x="196367" y="0"/>
                  </a:moveTo>
                  <a:lnTo>
                    <a:pt x="171818" y="0"/>
                  </a:lnTo>
                  <a:lnTo>
                    <a:pt x="147281" y="0"/>
                  </a:lnTo>
                  <a:lnTo>
                    <a:pt x="122732" y="0"/>
                  </a:lnTo>
                  <a:lnTo>
                    <a:pt x="122732" y="24549"/>
                  </a:lnTo>
                  <a:lnTo>
                    <a:pt x="147281" y="24549"/>
                  </a:lnTo>
                  <a:lnTo>
                    <a:pt x="171818" y="24549"/>
                  </a:lnTo>
                  <a:lnTo>
                    <a:pt x="171818" y="49098"/>
                  </a:lnTo>
                  <a:lnTo>
                    <a:pt x="147281" y="49098"/>
                  </a:lnTo>
                  <a:lnTo>
                    <a:pt x="122732" y="49098"/>
                  </a:lnTo>
                  <a:lnTo>
                    <a:pt x="122732" y="73647"/>
                  </a:lnTo>
                  <a:lnTo>
                    <a:pt x="98183" y="73647"/>
                  </a:lnTo>
                  <a:lnTo>
                    <a:pt x="73634" y="73647"/>
                  </a:lnTo>
                  <a:lnTo>
                    <a:pt x="73634" y="98183"/>
                  </a:lnTo>
                  <a:lnTo>
                    <a:pt x="98183" y="98183"/>
                  </a:lnTo>
                  <a:lnTo>
                    <a:pt x="122732" y="98183"/>
                  </a:lnTo>
                  <a:lnTo>
                    <a:pt x="122732" y="122732"/>
                  </a:lnTo>
                  <a:lnTo>
                    <a:pt x="98183" y="122732"/>
                  </a:lnTo>
                  <a:lnTo>
                    <a:pt x="98183" y="147281"/>
                  </a:lnTo>
                  <a:lnTo>
                    <a:pt x="122732" y="147281"/>
                  </a:lnTo>
                  <a:lnTo>
                    <a:pt x="147281" y="147281"/>
                  </a:lnTo>
                  <a:lnTo>
                    <a:pt x="147281" y="122732"/>
                  </a:lnTo>
                  <a:lnTo>
                    <a:pt x="171818" y="122732"/>
                  </a:lnTo>
                  <a:lnTo>
                    <a:pt x="171818" y="98183"/>
                  </a:lnTo>
                  <a:lnTo>
                    <a:pt x="147281" y="98183"/>
                  </a:lnTo>
                  <a:lnTo>
                    <a:pt x="147281" y="73647"/>
                  </a:lnTo>
                  <a:lnTo>
                    <a:pt x="171818" y="73647"/>
                  </a:lnTo>
                  <a:lnTo>
                    <a:pt x="196367" y="73647"/>
                  </a:lnTo>
                  <a:lnTo>
                    <a:pt x="196367" y="0"/>
                  </a:lnTo>
                  <a:close/>
                </a:path>
                <a:path w="1006475" h="393064">
                  <a:moveTo>
                    <a:pt x="245465" y="196380"/>
                  </a:moveTo>
                  <a:lnTo>
                    <a:pt x="220916" y="196380"/>
                  </a:lnTo>
                  <a:lnTo>
                    <a:pt x="220916" y="220929"/>
                  </a:lnTo>
                  <a:lnTo>
                    <a:pt x="245465" y="220929"/>
                  </a:lnTo>
                  <a:lnTo>
                    <a:pt x="245465" y="196380"/>
                  </a:lnTo>
                  <a:close/>
                </a:path>
                <a:path w="1006475" h="393064">
                  <a:moveTo>
                    <a:pt x="294551" y="171831"/>
                  </a:moveTo>
                  <a:lnTo>
                    <a:pt x="270002" y="171831"/>
                  </a:lnTo>
                  <a:lnTo>
                    <a:pt x="270002" y="196380"/>
                  </a:lnTo>
                  <a:lnTo>
                    <a:pt x="294551" y="196380"/>
                  </a:lnTo>
                  <a:lnTo>
                    <a:pt x="294551" y="171831"/>
                  </a:lnTo>
                  <a:close/>
                </a:path>
                <a:path w="1006475" h="393064">
                  <a:moveTo>
                    <a:pt x="294551" y="122732"/>
                  </a:moveTo>
                  <a:lnTo>
                    <a:pt x="270002" y="122732"/>
                  </a:lnTo>
                  <a:lnTo>
                    <a:pt x="270002" y="147281"/>
                  </a:lnTo>
                  <a:lnTo>
                    <a:pt x="294551" y="147281"/>
                  </a:lnTo>
                  <a:lnTo>
                    <a:pt x="294551" y="122732"/>
                  </a:lnTo>
                  <a:close/>
                </a:path>
                <a:path w="1006475" h="393064">
                  <a:moveTo>
                    <a:pt x="319100" y="246316"/>
                  </a:moveTo>
                  <a:lnTo>
                    <a:pt x="294563" y="246316"/>
                  </a:lnTo>
                  <a:lnTo>
                    <a:pt x="294563" y="222186"/>
                  </a:lnTo>
                  <a:lnTo>
                    <a:pt x="270014" y="222186"/>
                  </a:lnTo>
                  <a:lnTo>
                    <a:pt x="245465" y="222186"/>
                  </a:lnTo>
                  <a:lnTo>
                    <a:pt x="245465" y="246316"/>
                  </a:lnTo>
                  <a:lnTo>
                    <a:pt x="220916" y="246316"/>
                  </a:lnTo>
                  <a:lnTo>
                    <a:pt x="220916" y="222186"/>
                  </a:lnTo>
                  <a:lnTo>
                    <a:pt x="196380" y="222186"/>
                  </a:lnTo>
                  <a:lnTo>
                    <a:pt x="196380" y="123126"/>
                  </a:lnTo>
                  <a:lnTo>
                    <a:pt x="171831" y="123126"/>
                  </a:lnTo>
                  <a:lnTo>
                    <a:pt x="171831" y="246316"/>
                  </a:lnTo>
                  <a:lnTo>
                    <a:pt x="147281" y="246316"/>
                  </a:lnTo>
                  <a:lnTo>
                    <a:pt x="147281" y="270446"/>
                  </a:lnTo>
                  <a:lnTo>
                    <a:pt x="171831" y="270446"/>
                  </a:lnTo>
                  <a:lnTo>
                    <a:pt x="196380" y="270446"/>
                  </a:lnTo>
                  <a:lnTo>
                    <a:pt x="196380" y="294576"/>
                  </a:lnTo>
                  <a:lnTo>
                    <a:pt x="220916" y="294576"/>
                  </a:lnTo>
                  <a:lnTo>
                    <a:pt x="245465" y="294576"/>
                  </a:lnTo>
                  <a:lnTo>
                    <a:pt x="270014" y="294576"/>
                  </a:lnTo>
                  <a:lnTo>
                    <a:pt x="270014" y="270446"/>
                  </a:lnTo>
                  <a:lnTo>
                    <a:pt x="294563" y="270446"/>
                  </a:lnTo>
                  <a:lnTo>
                    <a:pt x="319100" y="270446"/>
                  </a:lnTo>
                  <a:lnTo>
                    <a:pt x="319100" y="246316"/>
                  </a:lnTo>
                  <a:close/>
                </a:path>
                <a:path w="1006475" h="393064">
                  <a:moveTo>
                    <a:pt x="368198" y="220929"/>
                  </a:moveTo>
                  <a:lnTo>
                    <a:pt x="343649" y="220929"/>
                  </a:lnTo>
                  <a:lnTo>
                    <a:pt x="343649" y="245478"/>
                  </a:lnTo>
                  <a:lnTo>
                    <a:pt x="368198" y="245478"/>
                  </a:lnTo>
                  <a:lnTo>
                    <a:pt x="368198" y="220929"/>
                  </a:lnTo>
                  <a:close/>
                </a:path>
                <a:path w="1006475" h="393064">
                  <a:moveTo>
                    <a:pt x="466382" y="147281"/>
                  </a:moveTo>
                  <a:lnTo>
                    <a:pt x="441833" y="147281"/>
                  </a:lnTo>
                  <a:lnTo>
                    <a:pt x="441833" y="73647"/>
                  </a:lnTo>
                  <a:lnTo>
                    <a:pt x="417283" y="73647"/>
                  </a:lnTo>
                  <a:lnTo>
                    <a:pt x="392734" y="73647"/>
                  </a:lnTo>
                  <a:lnTo>
                    <a:pt x="392734" y="147281"/>
                  </a:lnTo>
                  <a:lnTo>
                    <a:pt x="417283" y="147281"/>
                  </a:lnTo>
                  <a:lnTo>
                    <a:pt x="417283" y="196380"/>
                  </a:lnTo>
                  <a:lnTo>
                    <a:pt x="392734" y="196380"/>
                  </a:lnTo>
                  <a:lnTo>
                    <a:pt x="392734" y="171831"/>
                  </a:lnTo>
                  <a:lnTo>
                    <a:pt x="368198" y="171831"/>
                  </a:lnTo>
                  <a:lnTo>
                    <a:pt x="343649" y="171831"/>
                  </a:lnTo>
                  <a:lnTo>
                    <a:pt x="319100" y="171831"/>
                  </a:lnTo>
                  <a:lnTo>
                    <a:pt x="319100" y="220929"/>
                  </a:lnTo>
                  <a:lnTo>
                    <a:pt x="343649" y="220929"/>
                  </a:lnTo>
                  <a:lnTo>
                    <a:pt x="343649" y="196380"/>
                  </a:lnTo>
                  <a:lnTo>
                    <a:pt x="368198" y="196380"/>
                  </a:lnTo>
                  <a:lnTo>
                    <a:pt x="368198" y="220929"/>
                  </a:lnTo>
                  <a:lnTo>
                    <a:pt x="392734" y="220929"/>
                  </a:lnTo>
                  <a:lnTo>
                    <a:pt x="417283" y="220929"/>
                  </a:lnTo>
                  <a:lnTo>
                    <a:pt x="441833" y="220929"/>
                  </a:lnTo>
                  <a:lnTo>
                    <a:pt x="441833" y="245465"/>
                  </a:lnTo>
                  <a:lnTo>
                    <a:pt x="466382" y="245465"/>
                  </a:lnTo>
                  <a:lnTo>
                    <a:pt x="466382" y="196380"/>
                  </a:lnTo>
                  <a:lnTo>
                    <a:pt x="441833" y="196380"/>
                  </a:lnTo>
                  <a:lnTo>
                    <a:pt x="441833" y="171831"/>
                  </a:lnTo>
                  <a:lnTo>
                    <a:pt x="466382" y="171831"/>
                  </a:lnTo>
                  <a:lnTo>
                    <a:pt x="466382" y="147281"/>
                  </a:lnTo>
                  <a:close/>
                </a:path>
                <a:path w="1006475" h="393064">
                  <a:moveTo>
                    <a:pt x="515480" y="122732"/>
                  </a:moveTo>
                  <a:lnTo>
                    <a:pt x="490931" y="122732"/>
                  </a:lnTo>
                  <a:lnTo>
                    <a:pt x="490931" y="98196"/>
                  </a:lnTo>
                  <a:lnTo>
                    <a:pt x="466382" y="98196"/>
                  </a:lnTo>
                  <a:lnTo>
                    <a:pt x="466382" y="122745"/>
                  </a:lnTo>
                  <a:lnTo>
                    <a:pt x="490931" y="122745"/>
                  </a:lnTo>
                  <a:lnTo>
                    <a:pt x="490931" y="147281"/>
                  </a:lnTo>
                  <a:lnTo>
                    <a:pt x="515480" y="147281"/>
                  </a:lnTo>
                  <a:lnTo>
                    <a:pt x="515480" y="122732"/>
                  </a:lnTo>
                  <a:close/>
                </a:path>
                <a:path w="1006475" h="393064">
                  <a:moveTo>
                    <a:pt x="859129" y="24549"/>
                  </a:moveTo>
                  <a:lnTo>
                    <a:pt x="834580" y="24549"/>
                  </a:lnTo>
                  <a:lnTo>
                    <a:pt x="834580" y="0"/>
                  </a:lnTo>
                  <a:lnTo>
                    <a:pt x="810031" y="0"/>
                  </a:lnTo>
                  <a:lnTo>
                    <a:pt x="810031" y="24549"/>
                  </a:lnTo>
                  <a:lnTo>
                    <a:pt x="785482" y="24549"/>
                  </a:lnTo>
                  <a:lnTo>
                    <a:pt x="785482" y="49098"/>
                  </a:lnTo>
                  <a:lnTo>
                    <a:pt x="810031" y="49098"/>
                  </a:lnTo>
                  <a:lnTo>
                    <a:pt x="834580" y="49098"/>
                  </a:lnTo>
                  <a:lnTo>
                    <a:pt x="859129" y="49098"/>
                  </a:lnTo>
                  <a:lnTo>
                    <a:pt x="859129" y="24549"/>
                  </a:lnTo>
                  <a:close/>
                </a:path>
                <a:path w="1006475" h="393064">
                  <a:moveTo>
                    <a:pt x="957313" y="49098"/>
                  </a:moveTo>
                  <a:lnTo>
                    <a:pt x="932764" y="49098"/>
                  </a:lnTo>
                  <a:lnTo>
                    <a:pt x="932764" y="73647"/>
                  </a:lnTo>
                  <a:lnTo>
                    <a:pt x="957313" y="73647"/>
                  </a:lnTo>
                  <a:lnTo>
                    <a:pt x="957313" y="49098"/>
                  </a:lnTo>
                  <a:close/>
                </a:path>
                <a:path w="1006475" h="393064">
                  <a:moveTo>
                    <a:pt x="1006398" y="73647"/>
                  </a:moveTo>
                  <a:lnTo>
                    <a:pt x="981849" y="73647"/>
                  </a:lnTo>
                  <a:lnTo>
                    <a:pt x="981849" y="98196"/>
                  </a:lnTo>
                  <a:lnTo>
                    <a:pt x="1006398" y="98196"/>
                  </a:lnTo>
                  <a:lnTo>
                    <a:pt x="1006398" y="73647"/>
                  </a:lnTo>
                  <a:close/>
                </a:path>
                <a:path w="1006475" h="393064">
                  <a:moveTo>
                    <a:pt x="1006411" y="173037"/>
                  </a:moveTo>
                  <a:lnTo>
                    <a:pt x="981862" y="173037"/>
                  </a:lnTo>
                  <a:lnTo>
                    <a:pt x="981862" y="147637"/>
                  </a:lnTo>
                  <a:lnTo>
                    <a:pt x="957313" y="147637"/>
                  </a:lnTo>
                  <a:lnTo>
                    <a:pt x="957313" y="173037"/>
                  </a:lnTo>
                  <a:lnTo>
                    <a:pt x="957313" y="197167"/>
                  </a:lnTo>
                  <a:lnTo>
                    <a:pt x="932764" y="197167"/>
                  </a:lnTo>
                  <a:lnTo>
                    <a:pt x="932764" y="173037"/>
                  </a:lnTo>
                  <a:lnTo>
                    <a:pt x="957313" y="173037"/>
                  </a:lnTo>
                  <a:lnTo>
                    <a:pt x="957313" y="147637"/>
                  </a:lnTo>
                  <a:lnTo>
                    <a:pt x="932764" y="147637"/>
                  </a:lnTo>
                  <a:lnTo>
                    <a:pt x="932764" y="123507"/>
                  </a:lnTo>
                  <a:lnTo>
                    <a:pt x="908215" y="123507"/>
                  </a:lnTo>
                  <a:lnTo>
                    <a:pt x="883678" y="123507"/>
                  </a:lnTo>
                  <a:lnTo>
                    <a:pt x="883678" y="147637"/>
                  </a:lnTo>
                  <a:lnTo>
                    <a:pt x="908215" y="147637"/>
                  </a:lnTo>
                  <a:lnTo>
                    <a:pt x="908215" y="173037"/>
                  </a:lnTo>
                  <a:lnTo>
                    <a:pt x="883678" y="173037"/>
                  </a:lnTo>
                  <a:lnTo>
                    <a:pt x="883678" y="147637"/>
                  </a:lnTo>
                  <a:lnTo>
                    <a:pt x="859129" y="147637"/>
                  </a:lnTo>
                  <a:lnTo>
                    <a:pt x="859129" y="173037"/>
                  </a:lnTo>
                  <a:lnTo>
                    <a:pt x="834580" y="173037"/>
                  </a:lnTo>
                  <a:lnTo>
                    <a:pt x="810031" y="173037"/>
                  </a:lnTo>
                  <a:lnTo>
                    <a:pt x="785495" y="173037"/>
                  </a:lnTo>
                  <a:lnTo>
                    <a:pt x="785495" y="147637"/>
                  </a:lnTo>
                  <a:lnTo>
                    <a:pt x="810031" y="147637"/>
                  </a:lnTo>
                  <a:lnTo>
                    <a:pt x="834580" y="147637"/>
                  </a:lnTo>
                  <a:lnTo>
                    <a:pt x="834580" y="123507"/>
                  </a:lnTo>
                  <a:lnTo>
                    <a:pt x="810031" y="123507"/>
                  </a:lnTo>
                  <a:lnTo>
                    <a:pt x="810031" y="99377"/>
                  </a:lnTo>
                  <a:lnTo>
                    <a:pt x="785495" y="99377"/>
                  </a:lnTo>
                  <a:lnTo>
                    <a:pt x="785495" y="123507"/>
                  </a:lnTo>
                  <a:lnTo>
                    <a:pt x="760945" y="123507"/>
                  </a:lnTo>
                  <a:lnTo>
                    <a:pt x="736396" y="123507"/>
                  </a:lnTo>
                  <a:lnTo>
                    <a:pt x="736396" y="147637"/>
                  </a:lnTo>
                  <a:lnTo>
                    <a:pt x="711847" y="147637"/>
                  </a:lnTo>
                  <a:lnTo>
                    <a:pt x="687298" y="147637"/>
                  </a:lnTo>
                  <a:lnTo>
                    <a:pt x="687298" y="173037"/>
                  </a:lnTo>
                  <a:lnTo>
                    <a:pt x="711847" y="173037"/>
                  </a:lnTo>
                  <a:lnTo>
                    <a:pt x="711847" y="197167"/>
                  </a:lnTo>
                  <a:lnTo>
                    <a:pt x="687298" y="197167"/>
                  </a:lnTo>
                  <a:lnTo>
                    <a:pt x="687298" y="173037"/>
                  </a:lnTo>
                  <a:lnTo>
                    <a:pt x="662749" y="173037"/>
                  </a:lnTo>
                  <a:lnTo>
                    <a:pt x="662749" y="147637"/>
                  </a:lnTo>
                  <a:lnTo>
                    <a:pt x="638213" y="147637"/>
                  </a:lnTo>
                  <a:lnTo>
                    <a:pt x="638213" y="123507"/>
                  </a:lnTo>
                  <a:lnTo>
                    <a:pt x="613664" y="123507"/>
                  </a:lnTo>
                  <a:lnTo>
                    <a:pt x="589114" y="123507"/>
                  </a:lnTo>
                  <a:lnTo>
                    <a:pt x="564565" y="123507"/>
                  </a:lnTo>
                  <a:lnTo>
                    <a:pt x="564565" y="147281"/>
                  </a:lnTo>
                  <a:lnTo>
                    <a:pt x="540016" y="147281"/>
                  </a:lnTo>
                  <a:lnTo>
                    <a:pt x="540016" y="171831"/>
                  </a:lnTo>
                  <a:lnTo>
                    <a:pt x="564565" y="171831"/>
                  </a:lnTo>
                  <a:lnTo>
                    <a:pt x="564565" y="147637"/>
                  </a:lnTo>
                  <a:lnTo>
                    <a:pt x="589114" y="147637"/>
                  </a:lnTo>
                  <a:lnTo>
                    <a:pt x="613664" y="147637"/>
                  </a:lnTo>
                  <a:lnTo>
                    <a:pt x="613664" y="171831"/>
                  </a:lnTo>
                  <a:lnTo>
                    <a:pt x="589114" y="171831"/>
                  </a:lnTo>
                  <a:lnTo>
                    <a:pt x="589114" y="196380"/>
                  </a:lnTo>
                  <a:lnTo>
                    <a:pt x="613664" y="196380"/>
                  </a:lnTo>
                  <a:lnTo>
                    <a:pt x="613664" y="173037"/>
                  </a:lnTo>
                  <a:lnTo>
                    <a:pt x="638213" y="173037"/>
                  </a:lnTo>
                  <a:lnTo>
                    <a:pt x="638213" y="197167"/>
                  </a:lnTo>
                  <a:lnTo>
                    <a:pt x="613664" y="197167"/>
                  </a:lnTo>
                  <a:lnTo>
                    <a:pt x="613664" y="221297"/>
                  </a:lnTo>
                  <a:lnTo>
                    <a:pt x="589114" y="221297"/>
                  </a:lnTo>
                  <a:lnTo>
                    <a:pt x="564565" y="221297"/>
                  </a:lnTo>
                  <a:lnTo>
                    <a:pt x="540029" y="221297"/>
                  </a:lnTo>
                  <a:lnTo>
                    <a:pt x="540029" y="173037"/>
                  </a:lnTo>
                  <a:lnTo>
                    <a:pt x="515480" y="173037"/>
                  </a:lnTo>
                  <a:lnTo>
                    <a:pt x="490931" y="173037"/>
                  </a:lnTo>
                  <a:lnTo>
                    <a:pt x="490931" y="197167"/>
                  </a:lnTo>
                  <a:lnTo>
                    <a:pt x="515480" y="197167"/>
                  </a:lnTo>
                  <a:lnTo>
                    <a:pt x="515480" y="246697"/>
                  </a:lnTo>
                  <a:lnTo>
                    <a:pt x="540029" y="246697"/>
                  </a:lnTo>
                  <a:lnTo>
                    <a:pt x="540029" y="270827"/>
                  </a:lnTo>
                  <a:lnTo>
                    <a:pt x="564565" y="270827"/>
                  </a:lnTo>
                  <a:lnTo>
                    <a:pt x="564565" y="246697"/>
                  </a:lnTo>
                  <a:lnTo>
                    <a:pt x="589114" y="246697"/>
                  </a:lnTo>
                  <a:lnTo>
                    <a:pt x="613664" y="246697"/>
                  </a:lnTo>
                  <a:lnTo>
                    <a:pt x="638213" y="246697"/>
                  </a:lnTo>
                  <a:lnTo>
                    <a:pt x="662749" y="246697"/>
                  </a:lnTo>
                  <a:lnTo>
                    <a:pt x="662749" y="270827"/>
                  </a:lnTo>
                  <a:lnTo>
                    <a:pt x="687298" y="270827"/>
                  </a:lnTo>
                  <a:lnTo>
                    <a:pt x="687298" y="221297"/>
                  </a:lnTo>
                  <a:lnTo>
                    <a:pt x="711847" y="221297"/>
                  </a:lnTo>
                  <a:lnTo>
                    <a:pt x="736396" y="221297"/>
                  </a:lnTo>
                  <a:lnTo>
                    <a:pt x="736396" y="197167"/>
                  </a:lnTo>
                  <a:lnTo>
                    <a:pt x="760945" y="197167"/>
                  </a:lnTo>
                  <a:lnTo>
                    <a:pt x="785495" y="197167"/>
                  </a:lnTo>
                  <a:lnTo>
                    <a:pt x="785495" y="246697"/>
                  </a:lnTo>
                  <a:lnTo>
                    <a:pt x="810031" y="246697"/>
                  </a:lnTo>
                  <a:lnTo>
                    <a:pt x="834580" y="246697"/>
                  </a:lnTo>
                  <a:lnTo>
                    <a:pt x="859129" y="246697"/>
                  </a:lnTo>
                  <a:lnTo>
                    <a:pt x="859129" y="221297"/>
                  </a:lnTo>
                  <a:lnTo>
                    <a:pt x="883678" y="221297"/>
                  </a:lnTo>
                  <a:lnTo>
                    <a:pt x="908215" y="221297"/>
                  </a:lnTo>
                  <a:lnTo>
                    <a:pt x="908215" y="392747"/>
                  </a:lnTo>
                  <a:lnTo>
                    <a:pt x="932764" y="392747"/>
                  </a:lnTo>
                  <a:lnTo>
                    <a:pt x="932764" y="368617"/>
                  </a:lnTo>
                  <a:lnTo>
                    <a:pt x="957313" y="368617"/>
                  </a:lnTo>
                  <a:lnTo>
                    <a:pt x="957313" y="344487"/>
                  </a:lnTo>
                  <a:lnTo>
                    <a:pt x="932764" y="344487"/>
                  </a:lnTo>
                  <a:lnTo>
                    <a:pt x="932764" y="270827"/>
                  </a:lnTo>
                  <a:lnTo>
                    <a:pt x="957313" y="270827"/>
                  </a:lnTo>
                  <a:lnTo>
                    <a:pt x="957313" y="246697"/>
                  </a:lnTo>
                  <a:lnTo>
                    <a:pt x="932764" y="246697"/>
                  </a:lnTo>
                  <a:lnTo>
                    <a:pt x="932764" y="221297"/>
                  </a:lnTo>
                  <a:lnTo>
                    <a:pt x="957313" y="221297"/>
                  </a:lnTo>
                  <a:lnTo>
                    <a:pt x="981862" y="221297"/>
                  </a:lnTo>
                  <a:lnTo>
                    <a:pt x="981862" y="197167"/>
                  </a:lnTo>
                  <a:lnTo>
                    <a:pt x="1006411" y="197167"/>
                  </a:lnTo>
                  <a:lnTo>
                    <a:pt x="1006411" y="17303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02281" y="1854196"/>
              <a:ext cx="982344" cy="465455"/>
            </a:xfrm>
            <a:custGeom>
              <a:avLst/>
              <a:gdLst/>
              <a:ahLst/>
              <a:cxnLst/>
              <a:rect l="l" t="t" r="r" b="b"/>
              <a:pathLst>
                <a:path w="982345" h="465455">
                  <a:moveTo>
                    <a:pt x="147281" y="195580"/>
                  </a:moveTo>
                  <a:lnTo>
                    <a:pt x="122732" y="195580"/>
                  </a:lnTo>
                  <a:lnTo>
                    <a:pt x="122732" y="171450"/>
                  </a:lnTo>
                  <a:lnTo>
                    <a:pt x="98183" y="171450"/>
                  </a:lnTo>
                  <a:lnTo>
                    <a:pt x="98183" y="195580"/>
                  </a:lnTo>
                  <a:lnTo>
                    <a:pt x="73634" y="195580"/>
                  </a:lnTo>
                  <a:lnTo>
                    <a:pt x="73634" y="171450"/>
                  </a:lnTo>
                  <a:lnTo>
                    <a:pt x="49098" y="171450"/>
                  </a:lnTo>
                  <a:lnTo>
                    <a:pt x="49098" y="147320"/>
                  </a:lnTo>
                  <a:lnTo>
                    <a:pt x="24549" y="147320"/>
                  </a:lnTo>
                  <a:lnTo>
                    <a:pt x="24549" y="121920"/>
                  </a:lnTo>
                  <a:lnTo>
                    <a:pt x="0" y="121920"/>
                  </a:lnTo>
                  <a:lnTo>
                    <a:pt x="0" y="195580"/>
                  </a:lnTo>
                  <a:lnTo>
                    <a:pt x="24549" y="195580"/>
                  </a:lnTo>
                  <a:lnTo>
                    <a:pt x="49098" y="195580"/>
                  </a:lnTo>
                  <a:lnTo>
                    <a:pt x="49098" y="220980"/>
                  </a:lnTo>
                  <a:lnTo>
                    <a:pt x="73634" y="220980"/>
                  </a:lnTo>
                  <a:lnTo>
                    <a:pt x="98183" y="220980"/>
                  </a:lnTo>
                  <a:lnTo>
                    <a:pt x="98183" y="245110"/>
                  </a:lnTo>
                  <a:lnTo>
                    <a:pt x="122732" y="245110"/>
                  </a:lnTo>
                  <a:lnTo>
                    <a:pt x="122732" y="220980"/>
                  </a:lnTo>
                  <a:lnTo>
                    <a:pt x="147281" y="220980"/>
                  </a:lnTo>
                  <a:lnTo>
                    <a:pt x="147281" y="195580"/>
                  </a:lnTo>
                  <a:close/>
                </a:path>
                <a:path w="982345" h="465455">
                  <a:moveTo>
                    <a:pt x="147281" y="147320"/>
                  </a:moveTo>
                  <a:lnTo>
                    <a:pt x="122732" y="147320"/>
                  </a:lnTo>
                  <a:lnTo>
                    <a:pt x="122732" y="171450"/>
                  </a:lnTo>
                  <a:lnTo>
                    <a:pt x="147281" y="171450"/>
                  </a:lnTo>
                  <a:lnTo>
                    <a:pt x="147281" y="147320"/>
                  </a:lnTo>
                  <a:close/>
                </a:path>
                <a:path w="982345" h="465455">
                  <a:moveTo>
                    <a:pt x="270002" y="293357"/>
                  </a:moveTo>
                  <a:lnTo>
                    <a:pt x="245452" y="293357"/>
                  </a:lnTo>
                  <a:lnTo>
                    <a:pt x="245452" y="317906"/>
                  </a:lnTo>
                  <a:lnTo>
                    <a:pt x="270002" y="317906"/>
                  </a:lnTo>
                  <a:lnTo>
                    <a:pt x="270002" y="293357"/>
                  </a:lnTo>
                  <a:close/>
                </a:path>
                <a:path w="982345" h="465455">
                  <a:moveTo>
                    <a:pt x="319100" y="440639"/>
                  </a:moveTo>
                  <a:lnTo>
                    <a:pt x="294551" y="440639"/>
                  </a:lnTo>
                  <a:lnTo>
                    <a:pt x="294551" y="465188"/>
                  </a:lnTo>
                  <a:lnTo>
                    <a:pt x="319100" y="465188"/>
                  </a:lnTo>
                  <a:lnTo>
                    <a:pt x="319100" y="440639"/>
                  </a:lnTo>
                  <a:close/>
                </a:path>
                <a:path w="982345" h="465455">
                  <a:moveTo>
                    <a:pt x="368198" y="0"/>
                  </a:moveTo>
                  <a:lnTo>
                    <a:pt x="343649" y="0"/>
                  </a:lnTo>
                  <a:lnTo>
                    <a:pt x="343649" y="24130"/>
                  </a:lnTo>
                  <a:lnTo>
                    <a:pt x="319100" y="24130"/>
                  </a:lnTo>
                  <a:lnTo>
                    <a:pt x="319100" y="0"/>
                  </a:lnTo>
                  <a:lnTo>
                    <a:pt x="294551" y="0"/>
                  </a:lnTo>
                  <a:lnTo>
                    <a:pt x="294551" y="24130"/>
                  </a:lnTo>
                  <a:lnTo>
                    <a:pt x="270014" y="24130"/>
                  </a:lnTo>
                  <a:lnTo>
                    <a:pt x="270014" y="48260"/>
                  </a:lnTo>
                  <a:lnTo>
                    <a:pt x="294551" y="48260"/>
                  </a:lnTo>
                  <a:lnTo>
                    <a:pt x="294551" y="73660"/>
                  </a:lnTo>
                  <a:lnTo>
                    <a:pt x="270014" y="73660"/>
                  </a:lnTo>
                  <a:lnTo>
                    <a:pt x="245465" y="73660"/>
                  </a:lnTo>
                  <a:lnTo>
                    <a:pt x="245465" y="48260"/>
                  </a:lnTo>
                  <a:lnTo>
                    <a:pt x="220916" y="48260"/>
                  </a:lnTo>
                  <a:lnTo>
                    <a:pt x="220916" y="73660"/>
                  </a:lnTo>
                  <a:lnTo>
                    <a:pt x="196367" y="73660"/>
                  </a:lnTo>
                  <a:lnTo>
                    <a:pt x="171831" y="73660"/>
                  </a:lnTo>
                  <a:lnTo>
                    <a:pt x="171831" y="97790"/>
                  </a:lnTo>
                  <a:lnTo>
                    <a:pt x="196367" y="97790"/>
                  </a:lnTo>
                  <a:lnTo>
                    <a:pt x="196367" y="147320"/>
                  </a:lnTo>
                  <a:lnTo>
                    <a:pt x="171831" y="147320"/>
                  </a:lnTo>
                  <a:lnTo>
                    <a:pt x="171831" y="171450"/>
                  </a:lnTo>
                  <a:lnTo>
                    <a:pt x="196367" y="171450"/>
                  </a:lnTo>
                  <a:lnTo>
                    <a:pt x="220916" y="171450"/>
                  </a:lnTo>
                  <a:lnTo>
                    <a:pt x="220916" y="121920"/>
                  </a:lnTo>
                  <a:lnTo>
                    <a:pt x="245465" y="121920"/>
                  </a:lnTo>
                  <a:lnTo>
                    <a:pt x="245465" y="97790"/>
                  </a:lnTo>
                  <a:lnTo>
                    <a:pt x="270014" y="97790"/>
                  </a:lnTo>
                  <a:lnTo>
                    <a:pt x="294551" y="97790"/>
                  </a:lnTo>
                  <a:lnTo>
                    <a:pt x="294551" y="147320"/>
                  </a:lnTo>
                  <a:lnTo>
                    <a:pt x="319100" y="147320"/>
                  </a:lnTo>
                  <a:lnTo>
                    <a:pt x="343649" y="147320"/>
                  </a:lnTo>
                  <a:lnTo>
                    <a:pt x="343649" y="121920"/>
                  </a:lnTo>
                  <a:lnTo>
                    <a:pt x="319100" y="121920"/>
                  </a:lnTo>
                  <a:lnTo>
                    <a:pt x="319100" y="97790"/>
                  </a:lnTo>
                  <a:lnTo>
                    <a:pt x="343649" y="97790"/>
                  </a:lnTo>
                  <a:lnTo>
                    <a:pt x="343649" y="73660"/>
                  </a:lnTo>
                  <a:lnTo>
                    <a:pt x="319100" y="73660"/>
                  </a:lnTo>
                  <a:lnTo>
                    <a:pt x="319100" y="48260"/>
                  </a:lnTo>
                  <a:lnTo>
                    <a:pt x="343649" y="48260"/>
                  </a:lnTo>
                  <a:lnTo>
                    <a:pt x="343649" y="73660"/>
                  </a:lnTo>
                  <a:lnTo>
                    <a:pt x="368198" y="73660"/>
                  </a:lnTo>
                  <a:lnTo>
                    <a:pt x="368198" y="0"/>
                  </a:lnTo>
                  <a:close/>
                </a:path>
                <a:path w="982345" h="465455">
                  <a:moveTo>
                    <a:pt x="392734" y="342455"/>
                  </a:moveTo>
                  <a:lnTo>
                    <a:pt x="368198" y="342455"/>
                  </a:lnTo>
                  <a:lnTo>
                    <a:pt x="368198" y="317906"/>
                  </a:lnTo>
                  <a:lnTo>
                    <a:pt x="343649" y="317906"/>
                  </a:lnTo>
                  <a:lnTo>
                    <a:pt x="343649" y="342455"/>
                  </a:lnTo>
                  <a:lnTo>
                    <a:pt x="368185" y="342455"/>
                  </a:lnTo>
                  <a:lnTo>
                    <a:pt x="368185" y="366991"/>
                  </a:lnTo>
                  <a:lnTo>
                    <a:pt x="343636" y="366991"/>
                  </a:lnTo>
                  <a:lnTo>
                    <a:pt x="343636" y="342442"/>
                  </a:lnTo>
                  <a:lnTo>
                    <a:pt x="319100" y="342442"/>
                  </a:lnTo>
                  <a:lnTo>
                    <a:pt x="319100" y="317906"/>
                  </a:lnTo>
                  <a:lnTo>
                    <a:pt x="343636" y="317906"/>
                  </a:lnTo>
                  <a:lnTo>
                    <a:pt x="343636" y="268808"/>
                  </a:lnTo>
                  <a:lnTo>
                    <a:pt x="319100" y="268808"/>
                  </a:lnTo>
                  <a:lnTo>
                    <a:pt x="294551" y="268808"/>
                  </a:lnTo>
                  <a:lnTo>
                    <a:pt x="294551" y="245110"/>
                  </a:lnTo>
                  <a:lnTo>
                    <a:pt x="270014" y="245110"/>
                  </a:lnTo>
                  <a:lnTo>
                    <a:pt x="270014" y="269240"/>
                  </a:lnTo>
                  <a:lnTo>
                    <a:pt x="294551" y="269240"/>
                  </a:lnTo>
                  <a:lnTo>
                    <a:pt x="294551" y="317906"/>
                  </a:lnTo>
                  <a:lnTo>
                    <a:pt x="270002" y="317906"/>
                  </a:lnTo>
                  <a:lnTo>
                    <a:pt x="270002" y="342455"/>
                  </a:lnTo>
                  <a:lnTo>
                    <a:pt x="294551" y="342455"/>
                  </a:lnTo>
                  <a:lnTo>
                    <a:pt x="319100" y="342455"/>
                  </a:lnTo>
                  <a:lnTo>
                    <a:pt x="319100" y="366991"/>
                  </a:lnTo>
                  <a:lnTo>
                    <a:pt x="294551" y="366991"/>
                  </a:lnTo>
                  <a:lnTo>
                    <a:pt x="270002" y="366991"/>
                  </a:lnTo>
                  <a:lnTo>
                    <a:pt x="270002" y="342455"/>
                  </a:lnTo>
                  <a:lnTo>
                    <a:pt x="245452" y="342455"/>
                  </a:lnTo>
                  <a:lnTo>
                    <a:pt x="220916" y="342455"/>
                  </a:lnTo>
                  <a:lnTo>
                    <a:pt x="220916" y="317906"/>
                  </a:lnTo>
                  <a:lnTo>
                    <a:pt x="196367" y="317906"/>
                  </a:lnTo>
                  <a:lnTo>
                    <a:pt x="196367" y="342455"/>
                  </a:lnTo>
                  <a:lnTo>
                    <a:pt x="171818" y="342455"/>
                  </a:lnTo>
                  <a:lnTo>
                    <a:pt x="171818" y="416090"/>
                  </a:lnTo>
                  <a:lnTo>
                    <a:pt x="196367" y="416090"/>
                  </a:lnTo>
                  <a:lnTo>
                    <a:pt x="196367" y="367004"/>
                  </a:lnTo>
                  <a:lnTo>
                    <a:pt x="220916" y="367004"/>
                  </a:lnTo>
                  <a:lnTo>
                    <a:pt x="245452" y="367004"/>
                  </a:lnTo>
                  <a:lnTo>
                    <a:pt x="270002" y="367004"/>
                  </a:lnTo>
                  <a:lnTo>
                    <a:pt x="270002" y="391541"/>
                  </a:lnTo>
                  <a:lnTo>
                    <a:pt x="245465" y="391541"/>
                  </a:lnTo>
                  <a:lnTo>
                    <a:pt x="245465" y="416090"/>
                  </a:lnTo>
                  <a:lnTo>
                    <a:pt x="220916" y="416090"/>
                  </a:lnTo>
                  <a:lnTo>
                    <a:pt x="220916" y="440639"/>
                  </a:lnTo>
                  <a:lnTo>
                    <a:pt x="196367" y="440639"/>
                  </a:lnTo>
                  <a:lnTo>
                    <a:pt x="196367" y="465188"/>
                  </a:lnTo>
                  <a:lnTo>
                    <a:pt x="220916" y="465188"/>
                  </a:lnTo>
                  <a:lnTo>
                    <a:pt x="245465" y="465188"/>
                  </a:lnTo>
                  <a:lnTo>
                    <a:pt x="245465" y="440639"/>
                  </a:lnTo>
                  <a:lnTo>
                    <a:pt x="270014" y="440639"/>
                  </a:lnTo>
                  <a:lnTo>
                    <a:pt x="294551" y="440639"/>
                  </a:lnTo>
                  <a:lnTo>
                    <a:pt x="294551" y="416090"/>
                  </a:lnTo>
                  <a:lnTo>
                    <a:pt x="270014" y="416090"/>
                  </a:lnTo>
                  <a:lnTo>
                    <a:pt x="270014" y="391541"/>
                  </a:lnTo>
                  <a:lnTo>
                    <a:pt x="294551" y="391541"/>
                  </a:lnTo>
                  <a:lnTo>
                    <a:pt x="319100" y="391541"/>
                  </a:lnTo>
                  <a:lnTo>
                    <a:pt x="343636" y="391541"/>
                  </a:lnTo>
                  <a:lnTo>
                    <a:pt x="343636" y="440626"/>
                  </a:lnTo>
                  <a:lnTo>
                    <a:pt x="368185" y="440626"/>
                  </a:lnTo>
                  <a:lnTo>
                    <a:pt x="368185" y="416090"/>
                  </a:lnTo>
                  <a:lnTo>
                    <a:pt x="392734" y="416090"/>
                  </a:lnTo>
                  <a:lnTo>
                    <a:pt x="392734" y="391541"/>
                  </a:lnTo>
                  <a:lnTo>
                    <a:pt x="368185" y="391541"/>
                  </a:lnTo>
                  <a:lnTo>
                    <a:pt x="368185" y="367004"/>
                  </a:lnTo>
                  <a:lnTo>
                    <a:pt x="392734" y="367004"/>
                  </a:lnTo>
                  <a:lnTo>
                    <a:pt x="392734" y="342455"/>
                  </a:lnTo>
                  <a:close/>
                </a:path>
                <a:path w="982345" h="465455">
                  <a:moveTo>
                    <a:pt x="490931" y="244271"/>
                  </a:moveTo>
                  <a:lnTo>
                    <a:pt x="466382" y="244271"/>
                  </a:lnTo>
                  <a:lnTo>
                    <a:pt x="441833" y="244271"/>
                  </a:lnTo>
                  <a:lnTo>
                    <a:pt x="441833" y="268820"/>
                  </a:lnTo>
                  <a:lnTo>
                    <a:pt x="466382" y="268820"/>
                  </a:lnTo>
                  <a:lnTo>
                    <a:pt x="490931" y="268820"/>
                  </a:lnTo>
                  <a:lnTo>
                    <a:pt x="490931" y="244271"/>
                  </a:lnTo>
                  <a:close/>
                </a:path>
                <a:path w="982345" h="465455">
                  <a:moveTo>
                    <a:pt x="540016" y="317906"/>
                  </a:moveTo>
                  <a:lnTo>
                    <a:pt x="515467" y="317906"/>
                  </a:lnTo>
                  <a:lnTo>
                    <a:pt x="515467" y="342455"/>
                  </a:lnTo>
                  <a:lnTo>
                    <a:pt x="540016" y="342455"/>
                  </a:lnTo>
                  <a:lnTo>
                    <a:pt x="540016" y="317906"/>
                  </a:lnTo>
                  <a:close/>
                </a:path>
                <a:path w="982345" h="465455">
                  <a:moveTo>
                    <a:pt x="589114" y="293357"/>
                  </a:moveTo>
                  <a:lnTo>
                    <a:pt x="564565" y="293357"/>
                  </a:lnTo>
                  <a:lnTo>
                    <a:pt x="540016" y="293357"/>
                  </a:lnTo>
                  <a:lnTo>
                    <a:pt x="540016" y="317906"/>
                  </a:lnTo>
                  <a:lnTo>
                    <a:pt x="564565" y="317906"/>
                  </a:lnTo>
                  <a:lnTo>
                    <a:pt x="589114" y="317906"/>
                  </a:lnTo>
                  <a:lnTo>
                    <a:pt x="589114" y="293357"/>
                  </a:lnTo>
                  <a:close/>
                </a:path>
                <a:path w="982345" h="465455">
                  <a:moveTo>
                    <a:pt x="638200" y="440639"/>
                  </a:moveTo>
                  <a:lnTo>
                    <a:pt x="613664" y="440639"/>
                  </a:lnTo>
                  <a:lnTo>
                    <a:pt x="613664" y="391553"/>
                  </a:lnTo>
                  <a:lnTo>
                    <a:pt x="589114" y="391553"/>
                  </a:lnTo>
                  <a:lnTo>
                    <a:pt x="589114" y="367004"/>
                  </a:lnTo>
                  <a:lnTo>
                    <a:pt x="564565" y="367004"/>
                  </a:lnTo>
                  <a:lnTo>
                    <a:pt x="564565" y="391553"/>
                  </a:lnTo>
                  <a:lnTo>
                    <a:pt x="540016" y="391553"/>
                  </a:lnTo>
                  <a:lnTo>
                    <a:pt x="540016" y="367004"/>
                  </a:lnTo>
                  <a:lnTo>
                    <a:pt x="515480" y="367004"/>
                  </a:lnTo>
                  <a:lnTo>
                    <a:pt x="490931" y="367004"/>
                  </a:lnTo>
                  <a:lnTo>
                    <a:pt x="490931" y="293370"/>
                  </a:lnTo>
                  <a:lnTo>
                    <a:pt x="466382" y="293370"/>
                  </a:lnTo>
                  <a:lnTo>
                    <a:pt x="466382" y="317906"/>
                  </a:lnTo>
                  <a:lnTo>
                    <a:pt x="441833" y="317906"/>
                  </a:lnTo>
                  <a:lnTo>
                    <a:pt x="441833" y="293370"/>
                  </a:lnTo>
                  <a:lnTo>
                    <a:pt x="417283" y="293370"/>
                  </a:lnTo>
                  <a:lnTo>
                    <a:pt x="392747" y="293370"/>
                  </a:lnTo>
                  <a:lnTo>
                    <a:pt x="392747" y="244271"/>
                  </a:lnTo>
                  <a:lnTo>
                    <a:pt x="368198" y="244271"/>
                  </a:lnTo>
                  <a:lnTo>
                    <a:pt x="343649" y="244271"/>
                  </a:lnTo>
                  <a:lnTo>
                    <a:pt x="343649" y="268820"/>
                  </a:lnTo>
                  <a:lnTo>
                    <a:pt x="368198" y="268820"/>
                  </a:lnTo>
                  <a:lnTo>
                    <a:pt x="368198" y="317906"/>
                  </a:lnTo>
                  <a:lnTo>
                    <a:pt x="392747" y="317906"/>
                  </a:lnTo>
                  <a:lnTo>
                    <a:pt x="417283" y="317906"/>
                  </a:lnTo>
                  <a:lnTo>
                    <a:pt x="417283" y="342455"/>
                  </a:lnTo>
                  <a:lnTo>
                    <a:pt x="441833" y="342455"/>
                  </a:lnTo>
                  <a:lnTo>
                    <a:pt x="441833" y="366991"/>
                  </a:lnTo>
                  <a:lnTo>
                    <a:pt x="417283" y="366991"/>
                  </a:lnTo>
                  <a:lnTo>
                    <a:pt x="417283" y="465175"/>
                  </a:lnTo>
                  <a:lnTo>
                    <a:pt x="441833" y="465175"/>
                  </a:lnTo>
                  <a:lnTo>
                    <a:pt x="441833" y="367004"/>
                  </a:lnTo>
                  <a:lnTo>
                    <a:pt x="466382" y="367004"/>
                  </a:lnTo>
                  <a:lnTo>
                    <a:pt x="466382" y="440639"/>
                  </a:lnTo>
                  <a:lnTo>
                    <a:pt x="490931" y="440639"/>
                  </a:lnTo>
                  <a:lnTo>
                    <a:pt x="490931" y="465188"/>
                  </a:lnTo>
                  <a:lnTo>
                    <a:pt x="515480" y="465188"/>
                  </a:lnTo>
                  <a:lnTo>
                    <a:pt x="540016" y="465188"/>
                  </a:lnTo>
                  <a:lnTo>
                    <a:pt x="564565" y="465188"/>
                  </a:lnTo>
                  <a:lnTo>
                    <a:pt x="589114" y="465188"/>
                  </a:lnTo>
                  <a:lnTo>
                    <a:pt x="589114" y="440639"/>
                  </a:lnTo>
                  <a:lnTo>
                    <a:pt x="564565" y="440639"/>
                  </a:lnTo>
                  <a:lnTo>
                    <a:pt x="540016" y="440639"/>
                  </a:lnTo>
                  <a:lnTo>
                    <a:pt x="540016" y="416102"/>
                  </a:lnTo>
                  <a:lnTo>
                    <a:pt x="564565" y="416102"/>
                  </a:lnTo>
                  <a:lnTo>
                    <a:pt x="589114" y="416102"/>
                  </a:lnTo>
                  <a:lnTo>
                    <a:pt x="589114" y="440639"/>
                  </a:lnTo>
                  <a:lnTo>
                    <a:pt x="613651" y="440639"/>
                  </a:lnTo>
                  <a:lnTo>
                    <a:pt x="613651" y="465188"/>
                  </a:lnTo>
                  <a:lnTo>
                    <a:pt x="638200" y="465188"/>
                  </a:lnTo>
                  <a:lnTo>
                    <a:pt x="638200" y="440639"/>
                  </a:lnTo>
                  <a:close/>
                </a:path>
                <a:path w="982345" h="465455">
                  <a:moveTo>
                    <a:pt x="638200" y="268808"/>
                  </a:moveTo>
                  <a:lnTo>
                    <a:pt x="613651" y="268808"/>
                  </a:lnTo>
                  <a:lnTo>
                    <a:pt x="613651" y="293357"/>
                  </a:lnTo>
                  <a:lnTo>
                    <a:pt x="638200" y="293357"/>
                  </a:lnTo>
                  <a:lnTo>
                    <a:pt x="638200" y="268808"/>
                  </a:lnTo>
                  <a:close/>
                </a:path>
                <a:path w="982345" h="465455">
                  <a:moveTo>
                    <a:pt x="662749" y="391541"/>
                  </a:moveTo>
                  <a:lnTo>
                    <a:pt x="638200" y="391541"/>
                  </a:lnTo>
                  <a:lnTo>
                    <a:pt x="638200" y="416090"/>
                  </a:lnTo>
                  <a:lnTo>
                    <a:pt x="662749" y="416090"/>
                  </a:lnTo>
                  <a:lnTo>
                    <a:pt x="662749" y="391541"/>
                  </a:lnTo>
                  <a:close/>
                </a:path>
                <a:path w="982345" h="465455">
                  <a:moveTo>
                    <a:pt x="662749" y="293357"/>
                  </a:moveTo>
                  <a:lnTo>
                    <a:pt x="638200" y="293357"/>
                  </a:lnTo>
                  <a:lnTo>
                    <a:pt x="638200" y="317906"/>
                  </a:lnTo>
                  <a:lnTo>
                    <a:pt x="662749" y="317906"/>
                  </a:lnTo>
                  <a:lnTo>
                    <a:pt x="662749" y="293357"/>
                  </a:lnTo>
                  <a:close/>
                </a:path>
                <a:path w="982345" h="465455">
                  <a:moveTo>
                    <a:pt x="687298" y="416090"/>
                  </a:moveTo>
                  <a:lnTo>
                    <a:pt x="662749" y="416090"/>
                  </a:lnTo>
                  <a:lnTo>
                    <a:pt x="662749" y="440639"/>
                  </a:lnTo>
                  <a:lnTo>
                    <a:pt x="687298" y="440639"/>
                  </a:lnTo>
                  <a:lnTo>
                    <a:pt x="687298" y="416090"/>
                  </a:lnTo>
                  <a:close/>
                </a:path>
                <a:path w="982345" h="465455">
                  <a:moveTo>
                    <a:pt x="687298" y="366991"/>
                  </a:moveTo>
                  <a:lnTo>
                    <a:pt x="662749" y="366991"/>
                  </a:lnTo>
                  <a:lnTo>
                    <a:pt x="662749" y="342455"/>
                  </a:lnTo>
                  <a:lnTo>
                    <a:pt x="638200" y="342455"/>
                  </a:lnTo>
                  <a:lnTo>
                    <a:pt x="613664" y="342455"/>
                  </a:lnTo>
                  <a:lnTo>
                    <a:pt x="613664" y="317906"/>
                  </a:lnTo>
                  <a:lnTo>
                    <a:pt x="589114" y="317906"/>
                  </a:lnTo>
                  <a:lnTo>
                    <a:pt x="589114" y="367004"/>
                  </a:lnTo>
                  <a:lnTo>
                    <a:pt x="613664" y="367004"/>
                  </a:lnTo>
                  <a:lnTo>
                    <a:pt x="638200" y="367004"/>
                  </a:lnTo>
                  <a:lnTo>
                    <a:pt x="662749" y="367004"/>
                  </a:lnTo>
                  <a:lnTo>
                    <a:pt x="662749" y="391541"/>
                  </a:lnTo>
                  <a:lnTo>
                    <a:pt x="687298" y="391541"/>
                  </a:lnTo>
                  <a:lnTo>
                    <a:pt x="687298" y="366991"/>
                  </a:lnTo>
                  <a:close/>
                </a:path>
                <a:path w="982345" h="465455">
                  <a:moveTo>
                    <a:pt x="760933" y="244259"/>
                  </a:moveTo>
                  <a:lnTo>
                    <a:pt x="736384" y="244259"/>
                  </a:lnTo>
                  <a:lnTo>
                    <a:pt x="736384" y="268808"/>
                  </a:lnTo>
                  <a:lnTo>
                    <a:pt x="711847" y="268808"/>
                  </a:lnTo>
                  <a:lnTo>
                    <a:pt x="711847" y="244259"/>
                  </a:lnTo>
                  <a:lnTo>
                    <a:pt x="687298" y="244259"/>
                  </a:lnTo>
                  <a:lnTo>
                    <a:pt x="687298" y="268808"/>
                  </a:lnTo>
                  <a:lnTo>
                    <a:pt x="662749" y="268808"/>
                  </a:lnTo>
                  <a:lnTo>
                    <a:pt x="662749" y="293357"/>
                  </a:lnTo>
                  <a:lnTo>
                    <a:pt x="687298" y="293357"/>
                  </a:lnTo>
                  <a:lnTo>
                    <a:pt x="687298" y="342455"/>
                  </a:lnTo>
                  <a:lnTo>
                    <a:pt x="711847" y="342455"/>
                  </a:lnTo>
                  <a:lnTo>
                    <a:pt x="736384" y="342455"/>
                  </a:lnTo>
                  <a:lnTo>
                    <a:pt x="760933" y="342455"/>
                  </a:lnTo>
                  <a:lnTo>
                    <a:pt x="760933" y="317906"/>
                  </a:lnTo>
                  <a:lnTo>
                    <a:pt x="736384" y="317906"/>
                  </a:lnTo>
                  <a:lnTo>
                    <a:pt x="711847" y="317906"/>
                  </a:lnTo>
                  <a:lnTo>
                    <a:pt x="711847" y="293357"/>
                  </a:lnTo>
                  <a:lnTo>
                    <a:pt x="736384" y="293357"/>
                  </a:lnTo>
                  <a:lnTo>
                    <a:pt x="760933" y="293357"/>
                  </a:lnTo>
                  <a:lnTo>
                    <a:pt x="760933" y="244259"/>
                  </a:lnTo>
                  <a:close/>
                </a:path>
                <a:path w="982345" h="465455">
                  <a:moveTo>
                    <a:pt x="981849" y="317906"/>
                  </a:moveTo>
                  <a:lnTo>
                    <a:pt x="957300" y="317906"/>
                  </a:lnTo>
                  <a:lnTo>
                    <a:pt x="957300" y="391541"/>
                  </a:lnTo>
                  <a:lnTo>
                    <a:pt x="932764" y="391541"/>
                  </a:lnTo>
                  <a:lnTo>
                    <a:pt x="908215" y="391541"/>
                  </a:lnTo>
                  <a:lnTo>
                    <a:pt x="908215" y="416090"/>
                  </a:lnTo>
                  <a:lnTo>
                    <a:pt x="932764" y="416090"/>
                  </a:lnTo>
                  <a:lnTo>
                    <a:pt x="932764" y="440639"/>
                  </a:lnTo>
                  <a:lnTo>
                    <a:pt x="957313" y="440639"/>
                  </a:lnTo>
                  <a:lnTo>
                    <a:pt x="957313" y="391541"/>
                  </a:lnTo>
                  <a:lnTo>
                    <a:pt x="981849" y="391541"/>
                  </a:lnTo>
                  <a:lnTo>
                    <a:pt x="981849" y="317906"/>
                  </a:lnTo>
                  <a:close/>
                </a:path>
                <a:path w="982345" h="465455">
                  <a:moveTo>
                    <a:pt x="981862" y="244259"/>
                  </a:moveTo>
                  <a:lnTo>
                    <a:pt x="957313" y="244259"/>
                  </a:lnTo>
                  <a:lnTo>
                    <a:pt x="957313" y="268808"/>
                  </a:lnTo>
                  <a:lnTo>
                    <a:pt x="932764" y="268808"/>
                  </a:lnTo>
                  <a:lnTo>
                    <a:pt x="932764" y="293357"/>
                  </a:lnTo>
                  <a:lnTo>
                    <a:pt x="957313" y="293357"/>
                  </a:lnTo>
                  <a:lnTo>
                    <a:pt x="981862" y="293357"/>
                  </a:lnTo>
                  <a:lnTo>
                    <a:pt x="981862" y="24425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77731" y="1312973"/>
              <a:ext cx="1006475" cy="1006475"/>
            </a:xfrm>
            <a:custGeom>
              <a:avLst/>
              <a:gdLst/>
              <a:ahLst/>
              <a:cxnLst/>
              <a:rect l="l" t="t" r="r" b="b"/>
              <a:pathLst>
                <a:path w="1006475" h="1006475">
                  <a:moveTo>
                    <a:pt x="122720" y="883678"/>
                  </a:moveTo>
                  <a:lnTo>
                    <a:pt x="49085" y="883678"/>
                  </a:lnTo>
                  <a:lnTo>
                    <a:pt x="49085" y="957313"/>
                  </a:lnTo>
                  <a:lnTo>
                    <a:pt x="122720" y="957313"/>
                  </a:lnTo>
                  <a:lnTo>
                    <a:pt x="122720" y="883678"/>
                  </a:lnTo>
                  <a:close/>
                </a:path>
                <a:path w="1006475" h="1006475">
                  <a:moveTo>
                    <a:pt x="122720" y="49098"/>
                  </a:moveTo>
                  <a:lnTo>
                    <a:pt x="49085" y="49098"/>
                  </a:lnTo>
                  <a:lnTo>
                    <a:pt x="49085" y="122732"/>
                  </a:lnTo>
                  <a:lnTo>
                    <a:pt x="122720" y="122732"/>
                  </a:lnTo>
                  <a:lnTo>
                    <a:pt x="122720" y="49098"/>
                  </a:lnTo>
                  <a:close/>
                </a:path>
                <a:path w="1006475" h="1006475">
                  <a:moveTo>
                    <a:pt x="171818" y="834390"/>
                  </a:moveTo>
                  <a:lnTo>
                    <a:pt x="0" y="834390"/>
                  </a:lnTo>
                  <a:lnTo>
                    <a:pt x="0" y="858520"/>
                  </a:lnTo>
                  <a:lnTo>
                    <a:pt x="0" y="981710"/>
                  </a:lnTo>
                  <a:lnTo>
                    <a:pt x="0" y="1005840"/>
                  </a:lnTo>
                  <a:lnTo>
                    <a:pt x="171818" y="1005840"/>
                  </a:lnTo>
                  <a:lnTo>
                    <a:pt x="171818" y="981862"/>
                  </a:lnTo>
                  <a:lnTo>
                    <a:pt x="171818" y="981710"/>
                  </a:lnTo>
                  <a:lnTo>
                    <a:pt x="171818" y="859129"/>
                  </a:lnTo>
                  <a:lnTo>
                    <a:pt x="147281" y="859129"/>
                  </a:lnTo>
                  <a:lnTo>
                    <a:pt x="147281" y="981710"/>
                  </a:lnTo>
                  <a:lnTo>
                    <a:pt x="24549" y="981710"/>
                  </a:lnTo>
                  <a:lnTo>
                    <a:pt x="24549" y="858520"/>
                  </a:lnTo>
                  <a:lnTo>
                    <a:pt x="171818" y="858520"/>
                  </a:lnTo>
                  <a:lnTo>
                    <a:pt x="171818" y="834390"/>
                  </a:lnTo>
                  <a:close/>
                </a:path>
                <a:path w="1006475" h="1006475">
                  <a:moveTo>
                    <a:pt x="171818" y="24549"/>
                  </a:moveTo>
                  <a:lnTo>
                    <a:pt x="147281" y="24549"/>
                  </a:lnTo>
                  <a:lnTo>
                    <a:pt x="147281" y="147281"/>
                  </a:lnTo>
                  <a:lnTo>
                    <a:pt x="171818" y="147281"/>
                  </a:lnTo>
                  <a:lnTo>
                    <a:pt x="171818" y="24549"/>
                  </a:lnTo>
                  <a:close/>
                </a:path>
                <a:path w="1006475" h="1006475">
                  <a:moveTo>
                    <a:pt x="171818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7320"/>
                  </a:lnTo>
                  <a:lnTo>
                    <a:pt x="0" y="171450"/>
                  </a:lnTo>
                  <a:lnTo>
                    <a:pt x="171818" y="171450"/>
                  </a:lnTo>
                  <a:lnTo>
                    <a:pt x="171818" y="147320"/>
                  </a:lnTo>
                  <a:lnTo>
                    <a:pt x="24549" y="147320"/>
                  </a:lnTo>
                  <a:lnTo>
                    <a:pt x="24549" y="24130"/>
                  </a:lnTo>
                  <a:lnTo>
                    <a:pt x="171818" y="24130"/>
                  </a:lnTo>
                  <a:lnTo>
                    <a:pt x="171818" y="0"/>
                  </a:lnTo>
                  <a:close/>
                </a:path>
                <a:path w="1006475" h="1006475">
                  <a:moveTo>
                    <a:pt x="662749" y="981862"/>
                  </a:moveTo>
                  <a:lnTo>
                    <a:pt x="638200" y="981862"/>
                  </a:lnTo>
                  <a:lnTo>
                    <a:pt x="638200" y="1006411"/>
                  </a:lnTo>
                  <a:lnTo>
                    <a:pt x="662749" y="1006411"/>
                  </a:lnTo>
                  <a:lnTo>
                    <a:pt x="662749" y="981862"/>
                  </a:lnTo>
                  <a:close/>
                </a:path>
                <a:path w="1006475" h="1006475">
                  <a:moveTo>
                    <a:pt x="736396" y="981862"/>
                  </a:moveTo>
                  <a:lnTo>
                    <a:pt x="711847" y="981862"/>
                  </a:lnTo>
                  <a:lnTo>
                    <a:pt x="711847" y="1006411"/>
                  </a:lnTo>
                  <a:lnTo>
                    <a:pt x="736396" y="1006411"/>
                  </a:lnTo>
                  <a:lnTo>
                    <a:pt x="736396" y="981862"/>
                  </a:lnTo>
                  <a:close/>
                </a:path>
                <a:path w="1006475" h="1006475">
                  <a:moveTo>
                    <a:pt x="785482" y="981862"/>
                  </a:moveTo>
                  <a:lnTo>
                    <a:pt x="760933" y="981862"/>
                  </a:lnTo>
                  <a:lnTo>
                    <a:pt x="760933" y="1006411"/>
                  </a:lnTo>
                  <a:lnTo>
                    <a:pt x="785482" y="1006411"/>
                  </a:lnTo>
                  <a:lnTo>
                    <a:pt x="785482" y="981862"/>
                  </a:lnTo>
                  <a:close/>
                </a:path>
                <a:path w="1006475" h="1006475">
                  <a:moveTo>
                    <a:pt x="859116" y="834580"/>
                  </a:moveTo>
                  <a:lnTo>
                    <a:pt x="834567" y="834580"/>
                  </a:lnTo>
                  <a:lnTo>
                    <a:pt x="834567" y="859129"/>
                  </a:lnTo>
                  <a:lnTo>
                    <a:pt x="859116" y="859129"/>
                  </a:lnTo>
                  <a:lnTo>
                    <a:pt x="859116" y="834580"/>
                  </a:lnTo>
                  <a:close/>
                </a:path>
                <a:path w="1006475" h="1006475">
                  <a:moveTo>
                    <a:pt x="908215" y="932764"/>
                  </a:moveTo>
                  <a:lnTo>
                    <a:pt x="883666" y="932764"/>
                  </a:lnTo>
                  <a:lnTo>
                    <a:pt x="883666" y="908227"/>
                  </a:lnTo>
                  <a:lnTo>
                    <a:pt x="859116" y="908227"/>
                  </a:lnTo>
                  <a:lnTo>
                    <a:pt x="859116" y="932764"/>
                  </a:lnTo>
                  <a:lnTo>
                    <a:pt x="834567" y="932764"/>
                  </a:lnTo>
                  <a:lnTo>
                    <a:pt x="834567" y="908227"/>
                  </a:lnTo>
                  <a:lnTo>
                    <a:pt x="810018" y="908227"/>
                  </a:lnTo>
                  <a:lnTo>
                    <a:pt x="785482" y="908227"/>
                  </a:lnTo>
                  <a:lnTo>
                    <a:pt x="760933" y="908227"/>
                  </a:lnTo>
                  <a:lnTo>
                    <a:pt x="736384" y="908227"/>
                  </a:lnTo>
                  <a:lnTo>
                    <a:pt x="736384" y="932764"/>
                  </a:lnTo>
                  <a:lnTo>
                    <a:pt x="711835" y="932764"/>
                  </a:lnTo>
                  <a:lnTo>
                    <a:pt x="711835" y="957313"/>
                  </a:lnTo>
                  <a:lnTo>
                    <a:pt x="736384" y="957313"/>
                  </a:lnTo>
                  <a:lnTo>
                    <a:pt x="760933" y="957313"/>
                  </a:lnTo>
                  <a:lnTo>
                    <a:pt x="785482" y="957313"/>
                  </a:lnTo>
                  <a:lnTo>
                    <a:pt x="785482" y="981862"/>
                  </a:lnTo>
                  <a:lnTo>
                    <a:pt x="810018" y="981862"/>
                  </a:lnTo>
                  <a:lnTo>
                    <a:pt x="810018" y="957313"/>
                  </a:lnTo>
                  <a:lnTo>
                    <a:pt x="834567" y="957313"/>
                  </a:lnTo>
                  <a:lnTo>
                    <a:pt x="859116" y="957313"/>
                  </a:lnTo>
                  <a:lnTo>
                    <a:pt x="883666" y="957313"/>
                  </a:lnTo>
                  <a:lnTo>
                    <a:pt x="883666" y="981862"/>
                  </a:lnTo>
                  <a:lnTo>
                    <a:pt x="859116" y="981862"/>
                  </a:lnTo>
                  <a:lnTo>
                    <a:pt x="859116" y="1006411"/>
                  </a:lnTo>
                  <a:lnTo>
                    <a:pt x="883666" y="1006411"/>
                  </a:lnTo>
                  <a:lnTo>
                    <a:pt x="908215" y="1006411"/>
                  </a:lnTo>
                  <a:lnTo>
                    <a:pt x="908215" y="932764"/>
                  </a:lnTo>
                  <a:close/>
                </a:path>
                <a:path w="1006475" h="1006475">
                  <a:moveTo>
                    <a:pt x="908215" y="784860"/>
                  </a:moveTo>
                  <a:lnTo>
                    <a:pt x="785482" y="784860"/>
                  </a:lnTo>
                  <a:lnTo>
                    <a:pt x="785482" y="810260"/>
                  </a:lnTo>
                  <a:lnTo>
                    <a:pt x="785482" y="883920"/>
                  </a:lnTo>
                  <a:lnTo>
                    <a:pt x="785482" y="908050"/>
                  </a:lnTo>
                  <a:lnTo>
                    <a:pt x="908215" y="908050"/>
                  </a:lnTo>
                  <a:lnTo>
                    <a:pt x="908215" y="883920"/>
                  </a:lnTo>
                  <a:lnTo>
                    <a:pt x="810031" y="883920"/>
                  </a:lnTo>
                  <a:lnTo>
                    <a:pt x="810031" y="810260"/>
                  </a:lnTo>
                  <a:lnTo>
                    <a:pt x="883678" y="810260"/>
                  </a:lnTo>
                  <a:lnTo>
                    <a:pt x="883678" y="883678"/>
                  </a:lnTo>
                  <a:lnTo>
                    <a:pt x="908215" y="883678"/>
                  </a:lnTo>
                  <a:lnTo>
                    <a:pt x="908215" y="810260"/>
                  </a:lnTo>
                  <a:lnTo>
                    <a:pt x="908215" y="810031"/>
                  </a:lnTo>
                  <a:lnTo>
                    <a:pt x="908215" y="784860"/>
                  </a:lnTo>
                  <a:close/>
                </a:path>
                <a:path w="1006475" h="1006475">
                  <a:moveTo>
                    <a:pt x="957300" y="49098"/>
                  </a:moveTo>
                  <a:lnTo>
                    <a:pt x="883666" y="49098"/>
                  </a:lnTo>
                  <a:lnTo>
                    <a:pt x="883666" y="122732"/>
                  </a:lnTo>
                  <a:lnTo>
                    <a:pt x="957300" y="122732"/>
                  </a:lnTo>
                  <a:lnTo>
                    <a:pt x="957300" y="49098"/>
                  </a:lnTo>
                  <a:close/>
                </a:path>
                <a:path w="1006475" h="1006475">
                  <a:moveTo>
                    <a:pt x="957313" y="981862"/>
                  </a:moveTo>
                  <a:lnTo>
                    <a:pt x="932764" y="981862"/>
                  </a:lnTo>
                  <a:lnTo>
                    <a:pt x="932764" y="1006411"/>
                  </a:lnTo>
                  <a:lnTo>
                    <a:pt x="957313" y="1006411"/>
                  </a:lnTo>
                  <a:lnTo>
                    <a:pt x="957313" y="981862"/>
                  </a:lnTo>
                  <a:close/>
                </a:path>
                <a:path w="1006475" h="1006475">
                  <a:moveTo>
                    <a:pt x="1006411" y="24549"/>
                  </a:moveTo>
                  <a:lnTo>
                    <a:pt x="981862" y="24549"/>
                  </a:lnTo>
                  <a:lnTo>
                    <a:pt x="981862" y="147281"/>
                  </a:lnTo>
                  <a:lnTo>
                    <a:pt x="1006411" y="147281"/>
                  </a:lnTo>
                  <a:lnTo>
                    <a:pt x="1006411" y="24549"/>
                  </a:lnTo>
                  <a:close/>
                </a:path>
                <a:path w="1006475" h="1006475">
                  <a:moveTo>
                    <a:pt x="1006411" y="0"/>
                  </a:moveTo>
                  <a:lnTo>
                    <a:pt x="834580" y="0"/>
                  </a:lnTo>
                  <a:lnTo>
                    <a:pt x="834580" y="24130"/>
                  </a:lnTo>
                  <a:lnTo>
                    <a:pt x="834580" y="147320"/>
                  </a:lnTo>
                  <a:lnTo>
                    <a:pt x="834580" y="171450"/>
                  </a:lnTo>
                  <a:lnTo>
                    <a:pt x="1006411" y="171450"/>
                  </a:lnTo>
                  <a:lnTo>
                    <a:pt x="1006411" y="147320"/>
                  </a:lnTo>
                  <a:lnTo>
                    <a:pt x="859129" y="147320"/>
                  </a:lnTo>
                  <a:lnTo>
                    <a:pt x="859129" y="24130"/>
                  </a:lnTo>
                  <a:lnTo>
                    <a:pt x="1006411" y="24130"/>
                  </a:lnTo>
                  <a:lnTo>
                    <a:pt x="100641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408673" y="108465"/>
            <a:ext cx="44716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OBLIQUE</a:t>
            </a:r>
            <a:r>
              <a:rPr spc="140" dirty="0"/>
              <a:t> </a:t>
            </a:r>
            <a:r>
              <a:rPr spc="-10" dirty="0"/>
              <a:t>PROJECTION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89339" y="922356"/>
            <a:ext cx="10062210" cy="9554210"/>
          </a:xfrm>
          <a:custGeom>
            <a:avLst/>
            <a:gdLst/>
            <a:ahLst/>
            <a:cxnLst/>
            <a:rect l="l" t="t" r="r" b="b"/>
            <a:pathLst>
              <a:path w="10062210" h="9554210">
                <a:moveTo>
                  <a:pt x="0" y="336308"/>
                </a:moveTo>
                <a:lnTo>
                  <a:pt x="332503" y="3804"/>
                </a:lnTo>
              </a:path>
              <a:path w="10062210" h="9554210">
                <a:moveTo>
                  <a:pt x="0" y="841687"/>
                </a:moveTo>
                <a:lnTo>
                  <a:pt x="837882" y="3804"/>
                </a:lnTo>
              </a:path>
              <a:path w="10062210" h="9554210">
                <a:moveTo>
                  <a:pt x="0" y="1347066"/>
                </a:moveTo>
                <a:lnTo>
                  <a:pt x="1343261" y="3804"/>
                </a:lnTo>
              </a:path>
              <a:path w="10062210" h="9554210">
                <a:moveTo>
                  <a:pt x="0" y="1852444"/>
                </a:moveTo>
                <a:lnTo>
                  <a:pt x="1848639" y="3804"/>
                </a:lnTo>
              </a:path>
              <a:path w="10062210" h="9554210">
                <a:moveTo>
                  <a:pt x="0" y="2357823"/>
                </a:moveTo>
                <a:lnTo>
                  <a:pt x="2354018" y="3804"/>
                </a:lnTo>
              </a:path>
              <a:path w="10062210" h="9554210">
                <a:moveTo>
                  <a:pt x="0" y="2863198"/>
                </a:moveTo>
                <a:lnTo>
                  <a:pt x="2859393" y="3804"/>
                </a:lnTo>
              </a:path>
              <a:path w="10062210" h="9554210">
                <a:moveTo>
                  <a:pt x="0" y="3368577"/>
                </a:moveTo>
                <a:lnTo>
                  <a:pt x="3364772" y="3804"/>
                </a:lnTo>
              </a:path>
              <a:path w="10062210" h="9554210">
                <a:moveTo>
                  <a:pt x="0" y="3873959"/>
                </a:moveTo>
                <a:lnTo>
                  <a:pt x="3870154" y="3804"/>
                </a:lnTo>
              </a:path>
              <a:path w="10062210" h="9554210">
                <a:moveTo>
                  <a:pt x="0" y="4379332"/>
                </a:moveTo>
                <a:lnTo>
                  <a:pt x="4375527" y="3804"/>
                </a:lnTo>
              </a:path>
              <a:path w="10062210" h="9554210">
                <a:moveTo>
                  <a:pt x="0" y="4884707"/>
                </a:moveTo>
                <a:lnTo>
                  <a:pt x="4880905" y="3804"/>
                </a:lnTo>
              </a:path>
              <a:path w="10062210" h="9554210">
                <a:moveTo>
                  <a:pt x="0" y="5390085"/>
                </a:moveTo>
                <a:lnTo>
                  <a:pt x="5386284" y="3804"/>
                </a:lnTo>
              </a:path>
              <a:path w="10062210" h="9554210">
                <a:moveTo>
                  <a:pt x="0" y="5895464"/>
                </a:moveTo>
                <a:lnTo>
                  <a:pt x="5891663" y="3804"/>
                </a:lnTo>
              </a:path>
              <a:path w="10062210" h="9554210">
                <a:moveTo>
                  <a:pt x="0" y="6400843"/>
                </a:moveTo>
                <a:lnTo>
                  <a:pt x="6397038" y="3804"/>
                </a:lnTo>
              </a:path>
              <a:path w="10062210" h="9554210">
                <a:moveTo>
                  <a:pt x="0" y="6906218"/>
                </a:moveTo>
                <a:lnTo>
                  <a:pt x="6902416" y="3804"/>
                </a:lnTo>
              </a:path>
              <a:path w="10062210" h="9554210">
                <a:moveTo>
                  <a:pt x="0" y="7411596"/>
                </a:moveTo>
                <a:lnTo>
                  <a:pt x="7407791" y="3804"/>
                </a:lnTo>
              </a:path>
              <a:path w="10062210" h="9554210">
                <a:moveTo>
                  <a:pt x="0" y="7916975"/>
                </a:moveTo>
                <a:lnTo>
                  <a:pt x="7913170" y="3804"/>
                </a:lnTo>
              </a:path>
              <a:path w="10062210" h="9554210">
                <a:moveTo>
                  <a:pt x="0" y="8422351"/>
                </a:moveTo>
                <a:lnTo>
                  <a:pt x="8418542" y="3804"/>
                </a:lnTo>
              </a:path>
              <a:path w="10062210" h="9554210">
                <a:moveTo>
                  <a:pt x="0" y="8927730"/>
                </a:moveTo>
                <a:lnTo>
                  <a:pt x="8923928" y="3804"/>
                </a:lnTo>
              </a:path>
              <a:path w="10062210" h="9554210">
                <a:moveTo>
                  <a:pt x="0" y="9433109"/>
                </a:moveTo>
                <a:lnTo>
                  <a:pt x="9429304" y="3804"/>
                </a:lnTo>
              </a:path>
              <a:path w="10062210" h="9554210">
                <a:moveTo>
                  <a:pt x="384279" y="9554204"/>
                </a:moveTo>
                <a:lnTo>
                  <a:pt x="9934682" y="3804"/>
                </a:lnTo>
              </a:path>
              <a:path w="10062210" h="9554210">
                <a:moveTo>
                  <a:pt x="889660" y="9554204"/>
                </a:moveTo>
                <a:lnTo>
                  <a:pt x="10058407" y="385455"/>
                </a:lnTo>
              </a:path>
              <a:path w="10062210" h="9554210">
                <a:moveTo>
                  <a:pt x="1395036" y="9554204"/>
                </a:moveTo>
                <a:lnTo>
                  <a:pt x="10058407" y="890833"/>
                </a:lnTo>
              </a:path>
              <a:path w="10062210" h="9554210">
                <a:moveTo>
                  <a:pt x="1900415" y="9554204"/>
                </a:moveTo>
                <a:lnTo>
                  <a:pt x="10058407" y="1396212"/>
                </a:lnTo>
              </a:path>
              <a:path w="10062210" h="9554210">
                <a:moveTo>
                  <a:pt x="2405794" y="9554204"/>
                </a:moveTo>
                <a:lnTo>
                  <a:pt x="10058407" y="1901588"/>
                </a:lnTo>
              </a:path>
              <a:path w="10062210" h="9554210">
                <a:moveTo>
                  <a:pt x="2911168" y="9554204"/>
                </a:moveTo>
                <a:lnTo>
                  <a:pt x="10058407" y="2406963"/>
                </a:lnTo>
              </a:path>
              <a:path w="10062210" h="9554210">
                <a:moveTo>
                  <a:pt x="3416547" y="9554204"/>
                </a:moveTo>
                <a:lnTo>
                  <a:pt x="10058407" y="2912342"/>
                </a:lnTo>
              </a:path>
              <a:path w="10062210" h="9554210">
                <a:moveTo>
                  <a:pt x="3921926" y="9554204"/>
                </a:moveTo>
                <a:lnTo>
                  <a:pt x="10058407" y="3417721"/>
                </a:lnTo>
              </a:path>
              <a:path w="10062210" h="9554210">
                <a:moveTo>
                  <a:pt x="4427301" y="9554204"/>
                </a:moveTo>
                <a:lnTo>
                  <a:pt x="10058407" y="3923103"/>
                </a:lnTo>
              </a:path>
              <a:path w="10062210" h="9554210">
                <a:moveTo>
                  <a:pt x="4932677" y="9554204"/>
                </a:moveTo>
                <a:lnTo>
                  <a:pt x="10058407" y="4428478"/>
                </a:lnTo>
              </a:path>
              <a:path w="10062210" h="9554210">
                <a:moveTo>
                  <a:pt x="5438056" y="9554204"/>
                </a:moveTo>
                <a:lnTo>
                  <a:pt x="10058407" y="4933853"/>
                </a:lnTo>
              </a:path>
              <a:path w="10062210" h="9554210">
                <a:moveTo>
                  <a:pt x="5943434" y="9554204"/>
                </a:moveTo>
                <a:lnTo>
                  <a:pt x="10058407" y="5439232"/>
                </a:lnTo>
              </a:path>
              <a:path w="10062210" h="9554210">
                <a:moveTo>
                  <a:pt x="6448809" y="9554204"/>
                </a:moveTo>
                <a:lnTo>
                  <a:pt x="10058407" y="5944610"/>
                </a:lnTo>
              </a:path>
              <a:path w="10062210" h="9554210">
                <a:moveTo>
                  <a:pt x="6954188" y="9554204"/>
                </a:moveTo>
                <a:lnTo>
                  <a:pt x="10058407" y="6449987"/>
                </a:lnTo>
              </a:path>
              <a:path w="10062210" h="9554210">
                <a:moveTo>
                  <a:pt x="7459563" y="9554204"/>
                </a:moveTo>
                <a:lnTo>
                  <a:pt x="10058407" y="6955362"/>
                </a:lnTo>
              </a:path>
              <a:path w="10062210" h="9554210">
                <a:moveTo>
                  <a:pt x="7964945" y="9554204"/>
                </a:moveTo>
                <a:lnTo>
                  <a:pt x="10058407" y="7460744"/>
                </a:lnTo>
              </a:path>
              <a:path w="10062210" h="9554210">
                <a:moveTo>
                  <a:pt x="8470320" y="9554204"/>
                </a:moveTo>
                <a:lnTo>
                  <a:pt x="10058407" y="7966119"/>
                </a:lnTo>
              </a:path>
              <a:path w="10062210" h="9554210">
                <a:moveTo>
                  <a:pt x="8975699" y="9554204"/>
                </a:moveTo>
                <a:lnTo>
                  <a:pt x="10058407" y="8471498"/>
                </a:lnTo>
              </a:path>
              <a:path w="10062210" h="9554210">
                <a:moveTo>
                  <a:pt x="9481079" y="9554204"/>
                </a:moveTo>
                <a:lnTo>
                  <a:pt x="10058407" y="8976876"/>
                </a:lnTo>
              </a:path>
              <a:path w="10062210" h="9554210">
                <a:moveTo>
                  <a:pt x="9950777" y="9554204"/>
                </a:moveTo>
                <a:lnTo>
                  <a:pt x="10058407" y="9446576"/>
                </a:lnTo>
              </a:path>
              <a:path w="10062210" h="9554210">
                <a:moveTo>
                  <a:pt x="3600" y="0"/>
                </a:moveTo>
                <a:lnTo>
                  <a:pt x="10062006" y="0"/>
                </a:lnTo>
                <a:lnTo>
                  <a:pt x="10062006" y="9550400"/>
                </a:lnTo>
                <a:lnTo>
                  <a:pt x="3600" y="9550400"/>
                </a:lnTo>
                <a:lnTo>
                  <a:pt x="3600" y="0"/>
                </a:lnTo>
                <a:close/>
              </a:path>
            </a:pathLst>
          </a:custGeom>
          <a:ln w="7199">
            <a:solidFill>
              <a:srgbClr val="9FD8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>
            <a:grpSpLocks noGrp="1" noUngrp="1" noRot="1" noMove="1" noResize="1"/>
          </p:cNvGrpSpPr>
          <p:nvPr/>
        </p:nvGrpSpPr>
        <p:grpSpPr>
          <a:xfrm>
            <a:off x="10486545" y="790822"/>
            <a:ext cx="4505325" cy="9812020"/>
            <a:chOff x="10486545" y="790822"/>
            <a:chExt cx="4505325" cy="9812020"/>
          </a:xfrm>
        </p:grpSpPr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90355" y="794632"/>
              <a:ext cx="0" cy="9804400"/>
            </a:xfrm>
            <a:custGeom>
              <a:avLst/>
              <a:gdLst/>
              <a:ahLst/>
              <a:cxnLst/>
              <a:rect l="l" t="t" r="r" b="b"/>
              <a:pathLst>
                <a:path h="9804400">
                  <a:moveTo>
                    <a:pt x="0" y="0"/>
                  </a:moveTo>
                  <a:lnTo>
                    <a:pt x="0" y="9804401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027754" y="1840746"/>
              <a:ext cx="1859280" cy="2144395"/>
            </a:xfrm>
            <a:custGeom>
              <a:avLst/>
              <a:gdLst/>
              <a:ahLst/>
              <a:cxnLst/>
              <a:rect l="l" t="t" r="r" b="b"/>
              <a:pathLst>
                <a:path w="1859280" h="2144395">
                  <a:moveTo>
                    <a:pt x="929351" y="142680"/>
                  </a:moveTo>
                  <a:lnTo>
                    <a:pt x="970748" y="167376"/>
                  </a:lnTo>
                  <a:lnTo>
                    <a:pt x="1011681" y="193591"/>
                  </a:lnTo>
                  <a:lnTo>
                    <a:pt x="1052112" y="221266"/>
                  </a:lnTo>
                  <a:lnTo>
                    <a:pt x="1092004" y="250342"/>
                  </a:lnTo>
                  <a:lnTo>
                    <a:pt x="1131319" y="280758"/>
                  </a:lnTo>
                  <a:lnTo>
                    <a:pt x="1170020" y="312456"/>
                  </a:lnTo>
                  <a:lnTo>
                    <a:pt x="1208068" y="345375"/>
                  </a:lnTo>
                  <a:lnTo>
                    <a:pt x="1245425" y="379458"/>
                  </a:lnTo>
                  <a:lnTo>
                    <a:pt x="1282055" y="414643"/>
                  </a:lnTo>
                  <a:lnTo>
                    <a:pt x="1317918" y="450871"/>
                  </a:lnTo>
                  <a:lnTo>
                    <a:pt x="1352978" y="488084"/>
                  </a:lnTo>
                  <a:lnTo>
                    <a:pt x="1387197" y="526221"/>
                  </a:lnTo>
                  <a:lnTo>
                    <a:pt x="1420536" y="565223"/>
                  </a:lnTo>
                  <a:lnTo>
                    <a:pt x="1452958" y="605031"/>
                  </a:lnTo>
                  <a:lnTo>
                    <a:pt x="1484426" y="645585"/>
                  </a:lnTo>
                  <a:lnTo>
                    <a:pt x="1514900" y="686825"/>
                  </a:lnTo>
                  <a:lnTo>
                    <a:pt x="1544345" y="728693"/>
                  </a:lnTo>
                  <a:lnTo>
                    <a:pt x="1572722" y="771128"/>
                  </a:lnTo>
                  <a:lnTo>
                    <a:pt x="1599992" y="814071"/>
                  </a:lnTo>
                  <a:lnTo>
                    <a:pt x="1626119" y="857462"/>
                  </a:lnTo>
                  <a:lnTo>
                    <a:pt x="1651065" y="901243"/>
                  </a:lnTo>
                  <a:lnTo>
                    <a:pt x="1674792" y="945354"/>
                  </a:lnTo>
                  <a:lnTo>
                    <a:pt x="1697261" y="989735"/>
                  </a:lnTo>
                  <a:lnTo>
                    <a:pt x="1718436" y="1034326"/>
                  </a:lnTo>
                  <a:lnTo>
                    <a:pt x="1738278" y="1079069"/>
                  </a:lnTo>
                  <a:lnTo>
                    <a:pt x="1756750" y="1123903"/>
                  </a:lnTo>
                  <a:lnTo>
                    <a:pt x="1773814" y="1168770"/>
                  </a:lnTo>
                  <a:lnTo>
                    <a:pt x="1789432" y="1213609"/>
                  </a:lnTo>
                  <a:lnTo>
                    <a:pt x="1803566" y="1258361"/>
                  </a:lnTo>
                  <a:lnTo>
                    <a:pt x="1816179" y="1302968"/>
                  </a:lnTo>
                  <a:lnTo>
                    <a:pt x="1827233" y="1347368"/>
                  </a:lnTo>
                  <a:lnTo>
                    <a:pt x="1836690" y="1391504"/>
                  </a:lnTo>
                  <a:lnTo>
                    <a:pt x="1844512" y="1435314"/>
                  </a:lnTo>
                  <a:lnTo>
                    <a:pt x="1850662" y="1478741"/>
                  </a:lnTo>
                  <a:lnTo>
                    <a:pt x="1855101" y="1521724"/>
                  </a:lnTo>
                  <a:lnTo>
                    <a:pt x="1857792" y="1564203"/>
                  </a:lnTo>
                  <a:lnTo>
                    <a:pt x="1858698" y="1606121"/>
                  </a:lnTo>
                  <a:lnTo>
                    <a:pt x="1857410" y="1654737"/>
                  </a:lnTo>
                  <a:lnTo>
                    <a:pt x="1853588" y="1701226"/>
                  </a:lnTo>
                  <a:lnTo>
                    <a:pt x="1847297" y="1745561"/>
                  </a:lnTo>
                  <a:lnTo>
                    <a:pt x="1838600" y="1787714"/>
                  </a:lnTo>
                  <a:lnTo>
                    <a:pt x="1827563" y="1827658"/>
                  </a:lnTo>
                  <a:lnTo>
                    <a:pt x="1814249" y="1865367"/>
                  </a:lnTo>
                  <a:lnTo>
                    <a:pt x="1798723" y="1900811"/>
                  </a:lnTo>
                  <a:lnTo>
                    <a:pt x="1761290" y="1964800"/>
                  </a:lnTo>
                  <a:lnTo>
                    <a:pt x="1715778" y="2019407"/>
                  </a:lnTo>
                  <a:lnTo>
                    <a:pt x="1662700" y="2064413"/>
                  </a:lnTo>
                  <a:lnTo>
                    <a:pt x="1602571" y="2099600"/>
                  </a:lnTo>
                  <a:lnTo>
                    <a:pt x="1535905" y="2124749"/>
                  </a:lnTo>
                  <a:lnTo>
                    <a:pt x="1463215" y="2139642"/>
                  </a:lnTo>
                  <a:lnTo>
                    <a:pt x="1424772" y="2143174"/>
                  </a:lnTo>
                  <a:lnTo>
                    <a:pt x="1385015" y="2144060"/>
                  </a:lnTo>
                  <a:lnTo>
                    <a:pt x="1344009" y="2142273"/>
                  </a:lnTo>
                  <a:lnTo>
                    <a:pt x="1301819" y="2137785"/>
                  </a:lnTo>
                  <a:lnTo>
                    <a:pt x="1258508" y="2130569"/>
                  </a:lnTo>
                  <a:lnTo>
                    <a:pt x="1214141" y="2120597"/>
                  </a:lnTo>
                  <a:lnTo>
                    <a:pt x="1168781" y="2107843"/>
                  </a:lnTo>
                  <a:lnTo>
                    <a:pt x="1122494" y="2092280"/>
                  </a:lnTo>
                  <a:lnTo>
                    <a:pt x="1075343" y="2073879"/>
                  </a:lnTo>
                  <a:lnTo>
                    <a:pt x="1027393" y="2052613"/>
                  </a:lnTo>
                  <a:lnTo>
                    <a:pt x="978708" y="2028456"/>
                  </a:lnTo>
                  <a:lnTo>
                    <a:pt x="929351" y="2001379"/>
                  </a:lnTo>
                  <a:lnTo>
                    <a:pt x="887954" y="1976683"/>
                  </a:lnTo>
                  <a:lnTo>
                    <a:pt x="847021" y="1950468"/>
                  </a:lnTo>
                  <a:lnTo>
                    <a:pt x="806589" y="1922793"/>
                  </a:lnTo>
                  <a:lnTo>
                    <a:pt x="766697" y="1893718"/>
                  </a:lnTo>
                  <a:lnTo>
                    <a:pt x="727381" y="1863301"/>
                  </a:lnTo>
                  <a:lnTo>
                    <a:pt x="688680" y="1831604"/>
                  </a:lnTo>
                  <a:lnTo>
                    <a:pt x="650632" y="1798684"/>
                  </a:lnTo>
                  <a:lnTo>
                    <a:pt x="613275" y="1764602"/>
                  </a:lnTo>
                  <a:lnTo>
                    <a:pt x="576645" y="1729417"/>
                  </a:lnTo>
                  <a:lnTo>
                    <a:pt x="540781" y="1693188"/>
                  </a:lnTo>
                  <a:lnTo>
                    <a:pt x="505721" y="1655975"/>
                  </a:lnTo>
                  <a:lnTo>
                    <a:pt x="471502" y="1617838"/>
                  </a:lnTo>
                  <a:lnTo>
                    <a:pt x="438163" y="1578836"/>
                  </a:lnTo>
                  <a:lnTo>
                    <a:pt x="405741" y="1539028"/>
                  </a:lnTo>
                  <a:lnTo>
                    <a:pt x="374273" y="1498475"/>
                  </a:lnTo>
                  <a:lnTo>
                    <a:pt x="343798" y="1457234"/>
                  </a:lnTo>
                  <a:lnTo>
                    <a:pt x="314353" y="1415367"/>
                  </a:lnTo>
                  <a:lnTo>
                    <a:pt x="285976" y="1372932"/>
                  </a:lnTo>
                  <a:lnTo>
                    <a:pt x="258706" y="1329989"/>
                  </a:lnTo>
                  <a:lnTo>
                    <a:pt x="232578" y="1286597"/>
                  </a:lnTo>
                  <a:lnTo>
                    <a:pt x="207633" y="1242816"/>
                  </a:lnTo>
                  <a:lnTo>
                    <a:pt x="183906" y="1198705"/>
                  </a:lnTo>
                  <a:lnTo>
                    <a:pt x="161437" y="1154325"/>
                  </a:lnTo>
                  <a:lnTo>
                    <a:pt x="140262" y="1109733"/>
                  </a:lnTo>
                  <a:lnTo>
                    <a:pt x="120420" y="1064991"/>
                  </a:lnTo>
                  <a:lnTo>
                    <a:pt x="101948" y="1020156"/>
                  </a:lnTo>
                  <a:lnTo>
                    <a:pt x="84884" y="975290"/>
                  </a:lnTo>
                  <a:lnTo>
                    <a:pt x="69266" y="930450"/>
                  </a:lnTo>
                  <a:lnTo>
                    <a:pt x="55131" y="885698"/>
                  </a:lnTo>
                  <a:lnTo>
                    <a:pt x="42518" y="841092"/>
                  </a:lnTo>
                  <a:lnTo>
                    <a:pt x="31464" y="796691"/>
                  </a:lnTo>
                  <a:lnTo>
                    <a:pt x="22008" y="752556"/>
                  </a:lnTo>
                  <a:lnTo>
                    <a:pt x="14185" y="708745"/>
                  </a:lnTo>
                  <a:lnTo>
                    <a:pt x="8036" y="665318"/>
                  </a:lnTo>
                  <a:lnTo>
                    <a:pt x="3596" y="622336"/>
                  </a:lnTo>
                  <a:lnTo>
                    <a:pt x="905" y="579856"/>
                  </a:lnTo>
                  <a:lnTo>
                    <a:pt x="0" y="537939"/>
                  </a:lnTo>
                  <a:lnTo>
                    <a:pt x="1288" y="489323"/>
                  </a:lnTo>
                  <a:lnTo>
                    <a:pt x="5110" y="442833"/>
                  </a:lnTo>
                  <a:lnTo>
                    <a:pt x="11401" y="398498"/>
                  </a:lnTo>
                  <a:lnTo>
                    <a:pt x="20097" y="356345"/>
                  </a:lnTo>
                  <a:lnTo>
                    <a:pt x="31134" y="316401"/>
                  </a:lnTo>
                  <a:lnTo>
                    <a:pt x="44448" y="278693"/>
                  </a:lnTo>
                  <a:lnTo>
                    <a:pt x="59975" y="243248"/>
                  </a:lnTo>
                  <a:lnTo>
                    <a:pt x="97408" y="179259"/>
                  </a:lnTo>
                  <a:lnTo>
                    <a:pt x="142920" y="124653"/>
                  </a:lnTo>
                  <a:lnTo>
                    <a:pt x="195998" y="79646"/>
                  </a:lnTo>
                  <a:lnTo>
                    <a:pt x="256127" y="44460"/>
                  </a:lnTo>
                  <a:lnTo>
                    <a:pt x="322793" y="19310"/>
                  </a:lnTo>
                  <a:lnTo>
                    <a:pt x="395484" y="4418"/>
                  </a:lnTo>
                  <a:lnTo>
                    <a:pt x="433927" y="886"/>
                  </a:lnTo>
                  <a:lnTo>
                    <a:pt x="473684" y="0"/>
                  </a:lnTo>
                  <a:lnTo>
                    <a:pt x="514690" y="1787"/>
                  </a:lnTo>
                  <a:lnTo>
                    <a:pt x="556880" y="6275"/>
                  </a:lnTo>
                  <a:lnTo>
                    <a:pt x="600192" y="13491"/>
                  </a:lnTo>
                  <a:lnTo>
                    <a:pt x="644559" y="23462"/>
                  </a:lnTo>
                  <a:lnTo>
                    <a:pt x="689919" y="36216"/>
                  </a:lnTo>
                  <a:lnTo>
                    <a:pt x="736206" y="51780"/>
                  </a:lnTo>
                  <a:lnTo>
                    <a:pt x="783358" y="70181"/>
                  </a:lnTo>
                  <a:lnTo>
                    <a:pt x="831308" y="91446"/>
                  </a:lnTo>
                  <a:lnTo>
                    <a:pt x="879994" y="115604"/>
                  </a:lnTo>
                  <a:lnTo>
                    <a:pt x="929351" y="14268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027754" y="1443293"/>
              <a:ext cx="1860550" cy="2932430"/>
            </a:xfrm>
            <a:custGeom>
              <a:avLst/>
              <a:gdLst/>
              <a:ahLst/>
              <a:cxnLst/>
              <a:rect l="l" t="t" r="r" b="b"/>
              <a:pathLst>
                <a:path w="1860550" h="2932429">
                  <a:moveTo>
                    <a:pt x="0" y="0"/>
                  </a:moveTo>
                  <a:lnTo>
                    <a:pt x="1860199" y="1069045"/>
                  </a:lnTo>
                  <a:lnTo>
                    <a:pt x="1860199" y="2932280"/>
                  </a:lnTo>
                  <a:lnTo>
                    <a:pt x="0" y="186323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277781" y="1843973"/>
              <a:ext cx="2618793" cy="2672043"/>
            </a:xfrm>
            <a:prstGeom prst="rect">
              <a:avLst/>
            </a:prstGeom>
          </p:spPr>
        </p:pic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77781" y="1843973"/>
              <a:ext cx="2619375" cy="2672080"/>
            </a:xfrm>
            <a:custGeom>
              <a:avLst/>
              <a:gdLst/>
              <a:ahLst/>
              <a:cxnLst/>
              <a:rect l="l" t="t" r="r" b="b"/>
              <a:pathLst>
                <a:path w="2619375" h="2672079">
                  <a:moveTo>
                    <a:pt x="0" y="641344"/>
                  </a:moveTo>
                  <a:lnTo>
                    <a:pt x="60096" y="606473"/>
                  </a:lnTo>
                  <a:lnTo>
                    <a:pt x="115209" y="574359"/>
                  </a:lnTo>
                  <a:lnTo>
                    <a:pt x="165753" y="544770"/>
                  </a:lnTo>
                  <a:lnTo>
                    <a:pt x="212145" y="517477"/>
                  </a:lnTo>
                  <a:lnTo>
                    <a:pt x="254800" y="492251"/>
                  </a:lnTo>
                  <a:lnTo>
                    <a:pt x="294132" y="468862"/>
                  </a:lnTo>
                  <a:lnTo>
                    <a:pt x="330557" y="447080"/>
                  </a:lnTo>
                  <a:lnTo>
                    <a:pt x="364490" y="426676"/>
                  </a:lnTo>
                  <a:lnTo>
                    <a:pt x="426543" y="389082"/>
                  </a:lnTo>
                  <a:lnTo>
                    <a:pt x="483613" y="354244"/>
                  </a:lnTo>
                  <a:lnTo>
                    <a:pt x="511317" y="337285"/>
                  </a:lnTo>
                  <a:lnTo>
                    <a:pt x="539021" y="320325"/>
                  </a:lnTo>
                  <a:lnTo>
                    <a:pt x="596091" y="285487"/>
                  </a:lnTo>
                  <a:lnTo>
                    <a:pt x="658145" y="247894"/>
                  </a:lnTo>
                  <a:lnTo>
                    <a:pt x="692079" y="227490"/>
                  </a:lnTo>
                  <a:lnTo>
                    <a:pt x="728504" y="205708"/>
                  </a:lnTo>
                  <a:lnTo>
                    <a:pt x="767837" y="182319"/>
                  </a:lnTo>
                  <a:lnTo>
                    <a:pt x="810492" y="157094"/>
                  </a:lnTo>
                  <a:lnTo>
                    <a:pt x="856884" y="129801"/>
                  </a:lnTo>
                  <a:lnTo>
                    <a:pt x="907430" y="100213"/>
                  </a:lnTo>
                  <a:lnTo>
                    <a:pt x="962543" y="68098"/>
                  </a:lnTo>
                  <a:lnTo>
                    <a:pt x="1022640" y="33228"/>
                  </a:lnTo>
                  <a:lnTo>
                    <a:pt x="1089412" y="14364"/>
                  </a:lnTo>
                  <a:lnTo>
                    <a:pt x="1157550" y="3399"/>
                  </a:lnTo>
                  <a:lnTo>
                    <a:pt x="1226809" y="0"/>
                  </a:lnTo>
                  <a:lnTo>
                    <a:pt x="1261781" y="1033"/>
                  </a:lnTo>
                  <a:lnTo>
                    <a:pt x="1332257" y="8358"/>
                  </a:lnTo>
                  <a:lnTo>
                    <a:pt x="1403236" y="22417"/>
                  </a:lnTo>
                  <a:lnTo>
                    <a:pt x="1474470" y="42876"/>
                  </a:lnTo>
                  <a:lnTo>
                    <a:pt x="1545714" y="69403"/>
                  </a:lnTo>
                  <a:lnTo>
                    <a:pt x="1581262" y="84839"/>
                  </a:lnTo>
                  <a:lnTo>
                    <a:pt x="1616719" y="101666"/>
                  </a:lnTo>
                  <a:lnTo>
                    <a:pt x="1652056" y="119843"/>
                  </a:lnTo>
                  <a:lnTo>
                    <a:pt x="1687240" y="139330"/>
                  </a:lnTo>
                  <a:lnTo>
                    <a:pt x="1722241" y="160084"/>
                  </a:lnTo>
                  <a:lnTo>
                    <a:pt x="1757029" y="182063"/>
                  </a:lnTo>
                  <a:lnTo>
                    <a:pt x="1791571" y="205227"/>
                  </a:lnTo>
                  <a:lnTo>
                    <a:pt x="1825838" y="229533"/>
                  </a:lnTo>
                  <a:lnTo>
                    <a:pt x="1859799" y="254940"/>
                  </a:lnTo>
                  <a:lnTo>
                    <a:pt x="1893422" y="281406"/>
                  </a:lnTo>
                  <a:lnTo>
                    <a:pt x="1926677" y="308889"/>
                  </a:lnTo>
                  <a:lnTo>
                    <a:pt x="1959534" y="337349"/>
                  </a:lnTo>
                  <a:lnTo>
                    <a:pt x="1991960" y="366743"/>
                  </a:lnTo>
                  <a:lnTo>
                    <a:pt x="2023925" y="397030"/>
                  </a:lnTo>
                  <a:lnTo>
                    <a:pt x="2055399" y="428168"/>
                  </a:lnTo>
                  <a:lnTo>
                    <a:pt x="2086350" y="460116"/>
                  </a:lnTo>
                  <a:lnTo>
                    <a:pt x="2116748" y="492831"/>
                  </a:lnTo>
                  <a:lnTo>
                    <a:pt x="2146561" y="526273"/>
                  </a:lnTo>
                  <a:lnTo>
                    <a:pt x="2175759" y="560399"/>
                  </a:lnTo>
                  <a:lnTo>
                    <a:pt x="2204312" y="595169"/>
                  </a:lnTo>
                  <a:lnTo>
                    <a:pt x="2232187" y="630540"/>
                  </a:lnTo>
                  <a:lnTo>
                    <a:pt x="2259355" y="666471"/>
                  </a:lnTo>
                  <a:lnTo>
                    <a:pt x="2285784" y="702921"/>
                  </a:lnTo>
                  <a:lnTo>
                    <a:pt x="2311443" y="739847"/>
                  </a:lnTo>
                  <a:lnTo>
                    <a:pt x="2336302" y="777208"/>
                  </a:lnTo>
                  <a:lnTo>
                    <a:pt x="2360330" y="814962"/>
                  </a:lnTo>
                  <a:lnTo>
                    <a:pt x="2383496" y="853068"/>
                  </a:lnTo>
                  <a:lnTo>
                    <a:pt x="2405769" y="891485"/>
                  </a:lnTo>
                  <a:lnTo>
                    <a:pt x="2427118" y="930170"/>
                  </a:lnTo>
                  <a:lnTo>
                    <a:pt x="2447512" y="969082"/>
                  </a:lnTo>
                  <a:lnTo>
                    <a:pt x="2466921" y="1008179"/>
                  </a:lnTo>
                  <a:lnTo>
                    <a:pt x="2485313" y="1047420"/>
                  </a:lnTo>
                  <a:lnTo>
                    <a:pt x="2502658" y="1086764"/>
                  </a:lnTo>
                  <a:lnTo>
                    <a:pt x="2518925" y="1126168"/>
                  </a:lnTo>
                  <a:lnTo>
                    <a:pt x="2534083" y="1165590"/>
                  </a:lnTo>
                  <a:lnTo>
                    <a:pt x="2548101" y="1204991"/>
                  </a:lnTo>
                  <a:lnTo>
                    <a:pt x="2560948" y="1244326"/>
                  </a:lnTo>
                  <a:lnTo>
                    <a:pt x="2572593" y="1283556"/>
                  </a:lnTo>
                  <a:lnTo>
                    <a:pt x="2583006" y="1322639"/>
                  </a:lnTo>
                  <a:lnTo>
                    <a:pt x="2592156" y="1361532"/>
                  </a:lnTo>
                  <a:lnTo>
                    <a:pt x="2600011" y="1400194"/>
                  </a:lnTo>
                  <a:lnTo>
                    <a:pt x="2606541" y="1438585"/>
                  </a:lnTo>
                  <a:lnTo>
                    <a:pt x="2611715" y="1476661"/>
                  </a:lnTo>
                  <a:lnTo>
                    <a:pt x="2617872" y="1551705"/>
                  </a:lnTo>
                  <a:lnTo>
                    <a:pt x="2618793" y="1588590"/>
                  </a:lnTo>
                  <a:lnTo>
                    <a:pt x="2618234" y="1624994"/>
                  </a:lnTo>
                  <a:lnTo>
                    <a:pt x="2612555" y="1696194"/>
                  </a:lnTo>
                  <a:lnTo>
                    <a:pt x="2600588" y="1764974"/>
                  </a:lnTo>
                  <a:lnTo>
                    <a:pt x="2582085" y="1831000"/>
                  </a:lnTo>
                  <a:lnTo>
                    <a:pt x="2556800" y="1893939"/>
                  </a:lnTo>
                  <a:lnTo>
                    <a:pt x="2524486" y="1953458"/>
                  </a:lnTo>
                  <a:lnTo>
                    <a:pt x="2484896" y="2009225"/>
                  </a:lnTo>
                  <a:lnTo>
                    <a:pt x="2437782" y="2060906"/>
                  </a:lnTo>
                  <a:lnTo>
                    <a:pt x="1395535" y="2672043"/>
                  </a:lnTo>
                  <a:lnTo>
                    <a:pt x="0" y="641344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62052" y="2421695"/>
              <a:ext cx="1859280" cy="2144395"/>
            </a:xfrm>
            <a:custGeom>
              <a:avLst/>
              <a:gdLst/>
              <a:ahLst/>
              <a:cxnLst/>
              <a:rect l="l" t="t" r="r" b="b"/>
              <a:pathLst>
                <a:path w="1859280" h="2144395">
                  <a:moveTo>
                    <a:pt x="473685" y="0"/>
                  </a:moveTo>
                  <a:lnTo>
                    <a:pt x="433928" y="886"/>
                  </a:lnTo>
                  <a:lnTo>
                    <a:pt x="395484" y="4418"/>
                  </a:lnTo>
                  <a:lnTo>
                    <a:pt x="322794" y="19310"/>
                  </a:lnTo>
                  <a:lnTo>
                    <a:pt x="256127" y="44460"/>
                  </a:lnTo>
                  <a:lnTo>
                    <a:pt x="195998" y="79647"/>
                  </a:lnTo>
                  <a:lnTo>
                    <a:pt x="142921" y="124653"/>
                  </a:lnTo>
                  <a:lnTo>
                    <a:pt x="97408" y="179260"/>
                  </a:lnTo>
                  <a:lnTo>
                    <a:pt x="59975" y="243249"/>
                  </a:lnTo>
                  <a:lnTo>
                    <a:pt x="44448" y="278693"/>
                  </a:lnTo>
                  <a:lnTo>
                    <a:pt x="31134" y="316401"/>
                  </a:lnTo>
                  <a:lnTo>
                    <a:pt x="20097" y="356346"/>
                  </a:lnTo>
                  <a:lnTo>
                    <a:pt x="11401" y="398499"/>
                  </a:lnTo>
                  <a:lnTo>
                    <a:pt x="5110" y="442834"/>
                  </a:lnTo>
                  <a:lnTo>
                    <a:pt x="1288" y="489323"/>
                  </a:lnTo>
                  <a:lnTo>
                    <a:pt x="0" y="537939"/>
                  </a:lnTo>
                  <a:lnTo>
                    <a:pt x="905" y="579857"/>
                  </a:lnTo>
                  <a:lnTo>
                    <a:pt x="3596" y="622337"/>
                  </a:lnTo>
                  <a:lnTo>
                    <a:pt x="8036" y="665320"/>
                  </a:lnTo>
                  <a:lnTo>
                    <a:pt x="14185" y="708746"/>
                  </a:lnTo>
                  <a:lnTo>
                    <a:pt x="22008" y="752557"/>
                  </a:lnTo>
                  <a:lnTo>
                    <a:pt x="31465" y="796693"/>
                  </a:lnTo>
                  <a:lnTo>
                    <a:pt x="42518" y="841094"/>
                  </a:lnTo>
                  <a:lnTo>
                    <a:pt x="55132" y="885700"/>
                  </a:lnTo>
                  <a:lnTo>
                    <a:pt x="69266" y="930453"/>
                  </a:lnTo>
                  <a:lnTo>
                    <a:pt x="84884" y="975292"/>
                  </a:lnTo>
                  <a:lnTo>
                    <a:pt x="101948" y="1020159"/>
                  </a:lnTo>
                  <a:lnTo>
                    <a:pt x="120420" y="1064993"/>
                  </a:lnTo>
                  <a:lnTo>
                    <a:pt x="140262" y="1109736"/>
                  </a:lnTo>
                  <a:lnTo>
                    <a:pt x="161437" y="1154327"/>
                  </a:lnTo>
                  <a:lnTo>
                    <a:pt x="183907" y="1198708"/>
                  </a:lnTo>
                  <a:lnTo>
                    <a:pt x="207633" y="1242818"/>
                  </a:lnTo>
                  <a:lnTo>
                    <a:pt x="232579" y="1286599"/>
                  </a:lnTo>
                  <a:lnTo>
                    <a:pt x="258706" y="1329991"/>
                  </a:lnTo>
                  <a:lnTo>
                    <a:pt x="285977" y="1372934"/>
                  </a:lnTo>
                  <a:lnTo>
                    <a:pt x="314354" y="1415369"/>
                  </a:lnTo>
                  <a:lnTo>
                    <a:pt x="343799" y="1457237"/>
                  </a:lnTo>
                  <a:lnTo>
                    <a:pt x="374274" y="1498477"/>
                  </a:lnTo>
                  <a:lnTo>
                    <a:pt x="405741" y="1539031"/>
                  </a:lnTo>
                  <a:lnTo>
                    <a:pt x="438164" y="1578839"/>
                  </a:lnTo>
                  <a:lnTo>
                    <a:pt x="471503" y="1617841"/>
                  </a:lnTo>
                  <a:lnTo>
                    <a:pt x="505722" y="1655978"/>
                  </a:lnTo>
                  <a:lnTo>
                    <a:pt x="540782" y="1693191"/>
                  </a:lnTo>
                  <a:lnTo>
                    <a:pt x="576645" y="1729419"/>
                  </a:lnTo>
                  <a:lnTo>
                    <a:pt x="613275" y="1764605"/>
                  </a:lnTo>
                  <a:lnTo>
                    <a:pt x="650633" y="1798687"/>
                  </a:lnTo>
                  <a:lnTo>
                    <a:pt x="688681" y="1831607"/>
                  </a:lnTo>
                  <a:lnTo>
                    <a:pt x="727381" y="1863305"/>
                  </a:lnTo>
                  <a:lnTo>
                    <a:pt x="766696" y="1893721"/>
                  </a:lnTo>
                  <a:lnTo>
                    <a:pt x="806589" y="1922797"/>
                  </a:lnTo>
                  <a:lnTo>
                    <a:pt x="847020" y="1950472"/>
                  </a:lnTo>
                  <a:lnTo>
                    <a:pt x="887953" y="1976687"/>
                  </a:lnTo>
                  <a:lnTo>
                    <a:pt x="929350" y="2001383"/>
                  </a:lnTo>
                  <a:lnTo>
                    <a:pt x="978707" y="2028460"/>
                  </a:lnTo>
                  <a:lnTo>
                    <a:pt x="1027393" y="2052617"/>
                  </a:lnTo>
                  <a:lnTo>
                    <a:pt x="1075343" y="2073883"/>
                  </a:lnTo>
                  <a:lnTo>
                    <a:pt x="1122495" y="2092284"/>
                  </a:lnTo>
                  <a:lnTo>
                    <a:pt x="1168782" y="2107848"/>
                  </a:lnTo>
                  <a:lnTo>
                    <a:pt x="1214142" y="2120602"/>
                  </a:lnTo>
                  <a:lnTo>
                    <a:pt x="1258509" y="2130573"/>
                  </a:lnTo>
                  <a:lnTo>
                    <a:pt x="1301821" y="2137789"/>
                  </a:lnTo>
                  <a:lnTo>
                    <a:pt x="1344011" y="2142277"/>
                  </a:lnTo>
                  <a:lnTo>
                    <a:pt x="1385017" y="2144064"/>
                  </a:lnTo>
                  <a:lnTo>
                    <a:pt x="1424774" y="2143178"/>
                  </a:lnTo>
                  <a:lnTo>
                    <a:pt x="1463217" y="2139646"/>
                  </a:lnTo>
                  <a:lnTo>
                    <a:pt x="1535907" y="2124753"/>
                  </a:lnTo>
                  <a:lnTo>
                    <a:pt x="1602574" y="2099603"/>
                  </a:lnTo>
                  <a:lnTo>
                    <a:pt x="1662703" y="2064416"/>
                  </a:lnTo>
                  <a:lnTo>
                    <a:pt x="1715780" y="2019410"/>
                  </a:lnTo>
                  <a:lnTo>
                    <a:pt x="1761292" y="1964802"/>
                  </a:lnTo>
                  <a:lnTo>
                    <a:pt x="1798726" y="1900813"/>
                  </a:lnTo>
                  <a:lnTo>
                    <a:pt x="1814252" y="1865368"/>
                  </a:lnTo>
                  <a:lnTo>
                    <a:pt x="1827566" y="1827660"/>
                  </a:lnTo>
                  <a:lnTo>
                    <a:pt x="1838603" y="1787716"/>
                  </a:lnTo>
                  <a:lnTo>
                    <a:pt x="1847299" y="1745562"/>
                  </a:lnTo>
                  <a:lnTo>
                    <a:pt x="1853590" y="1701227"/>
                  </a:lnTo>
                  <a:lnTo>
                    <a:pt x="1857412" y="1654738"/>
                  </a:lnTo>
                  <a:lnTo>
                    <a:pt x="1858700" y="1606121"/>
                  </a:lnTo>
                  <a:lnTo>
                    <a:pt x="1857795" y="1564204"/>
                  </a:lnTo>
                  <a:lnTo>
                    <a:pt x="1855104" y="1521724"/>
                  </a:lnTo>
                  <a:lnTo>
                    <a:pt x="1850664" y="1478742"/>
                  </a:lnTo>
                  <a:lnTo>
                    <a:pt x="1844515" y="1435315"/>
                  </a:lnTo>
                  <a:lnTo>
                    <a:pt x="1836692" y="1391504"/>
                  </a:lnTo>
                  <a:lnTo>
                    <a:pt x="1827236" y="1347369"/>
                  </a:lnTo>
                  <a:lnTo>
                    <a:pt x="1816182" y="1302969"/>
                  </a:lnTo>
                  <a:lnTo>
                    <a:pt x="1803569" y="1258362"/>
                  </a:lnTo>
                  <a:lnTo>
                    <a:pt x="1789434" y="1213610"/>
                  </a:lnTo>
                  <a:lnTo>
                    <a:pt x="1773816" y="1168771"/>
                  </a:lnTo>
                  <a:lnTo>
                    <a:pt x="1756753" y="1123904"/>
                  </a:lnTo>
                  <a:lnTo>
                    <a:pt x="1738281" y="1079070"/>
                  </a:lnTo>
                  <a:lnTo>
                    <a:pt x="1718438" y="1034328"/>
                  </a:lnTo>
                  <a:lnTo>
                    <a:pt x="1697264" y="989736"/>
                  </a:lnTo>
                  <a:lnTo>
                    <a:pt x="1674794" y="945356"/>
                  </a:lnTo>
                  <a:lnTo>
                    <a:pt x="1651068" y="901245"/>
                  </a:lnTo>
                  <a:lnTo>
                    <a:pt x="1626122" y="857464"/>
                  </a:lnTo>
                  <a:lnTo>
                    <a:pt x="1599995" y="814073"/>
                  </a:lnTo>
                  <a:lnTo>
                    <a:pt x="1572724" y="771130"/>
                  </a:lnTo>
                  <a:lnTo>
                    <a:pt x="1544348" y="728695"/>
                  </a:lnTo>
                  <a:lnTo>
                    <a:pt x="1514903" y="686827"/>
                  </a:lnTo>
                  <a:lnTo>
                    <a:pt x="1484428" y="645587"/>
                  </a:lnTo>
                  <a:lnTo>
                    <a:pt x="1452960" y="605033"/>
                  </a:lnTo>
                  <a:lnTo>
                    <a:pt x="1420538" y="565226"/>
                  </a:lnTo>
                  <a:lnTo>
                    <a:pt x="1387198" y="526223"/>
                  </a:lnTo>
                  <a:lnTo>
                    <a:pt x="1352980" y="488086"/>
                  </a:lnTo>
                  <a:lnTo>
                    <a:pt x="1317920" y="450874"/>
                  </a:lnTo>
                  <a:lnTo>
                    <a:pt x="1282056" y="414645"/>
                  </a:lnTo>
                  <a:lnTo>
                    <a:pt x="1245426" y="379460"/>
                  </a:lnTo>
                  <a:lnTo>
                    <a:pt x="1208069" y="345377"/>
                  </a:lnTo>
                  <a:lnTo>
                    <a:pt x="1170021" y="312458"/>
                  </a:lnTo>
                  <a:lnTo>
                    <a:pt x="1131320" y="280760"/>
                  </a:lnTo>
                  <a:lnTo>
                    <a:pt x="1092004" y="250343"/>
                  </a:lnTo>
                  <a:lnTo>
                    <a:pt x="1052112" y="221268"/>
                  </a:lnTo>
                  <a:lnTo>
                    <a:pt x="1011680" y="193592"/>
                  </a:lnTo>
                  <a:lnTo>
                    <a:pt x="970747" y="167377"/>
                  </a:lnTo>
                  <a:lnTo>
                    <a:pt x="929350" y="142681"/>
                  </a:lnTo>
                  <a:lnTo>
                    <a:pt x="879993" y="115604"/>
                  </a:lnTo>
                  <a:lnTo>
                    <a:pt x="831308" y="91447"/>
                  </a:lnTo>
                  <a:lnTo>
                    <a:pt x="783357" y="70181"/>
                  </a:lnTo>
                  <a:lnTo>
                    <a:pt x="736206" y="51780"/>
                  </a:lnTo>
                  <a:lnTo>
                    <a:pt x="689919" y="36216"/>
                  </a:lnTo>
                  <a:lnTo>
                    <a:pt x="644559" y="23462"/>
                  </a:lnTo>
                  <a:lnTo>
                    <a:pt x="600192" y="13491"/>
                  </a:lnTo>
                  <a:lnTo>
                    <a:pt x="556881" y="6275"/>
                  </a:lnTo>
                  <a:lnTo>
                    <a:pt x="514690" y="1787"/>
                  </a:lnTo>
                  <a:lnTo>
                    <a:pt x="473685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62052" y="2421695"/>
              <a:ext cx="1859280" cy="2144395"/>
            </a:xfrm>
            <a:custGeom>
              <a:avLst/>
              <a:gdLst/>
              <a:ahLst/>
              <a:cxnLst/>
              <a:rect l="l" t="t" r="r" b="b"/>
              <a:pathLst>
                <a:path w="1859280" h="2144395">
                  <a:moveTo>
                    <a:pt x="929350" y="142681"/>
                  </a:moveTo>
                  <a:lnTo>
                    <a:pt x="970747" y="167377"/>
                  </a:lnTo>
                  <a:lnTo>
                    <a:pt x="1011680" y="193592"/>
                  </a:lnTo>
                  <a:lnTo>
                    <a:pt x="1052112" y="221268"/>
                  </a:lnTo>
                  <a:lnTo>
                    <a:pt x="1092004" y="250343"/>
                  </a:lnTo>
                  <a:lnTo>
                    <a:pt x="1131320" y="280760"/>
                  </a:lnTo>
                  <a:lnTo>
                    <a:pt x="1170021" y="312458"/>
                  </a:lnTo>
                  <a:lnTo>
                    <a:pt x="1208069" y="345377"/>
                  </a:lnTo>
                  <a:lnTo>
                    <a:pt x="1245426" y="379460"/>
                  </a:lnTo>
                  <a:lnTo>
                    <a:pt x="1282056" y="414645"/>
                  </a:lnTo>
                  <a:lnTo>
                    <a:pt x="1317920" y="450874"/>
                  </a:lnTo>
                  <a:lnTo>
                    <a:pt x="1352980" y="488086"/>
                  </a:lnTo>
                  <a:lnTo>
                    <a:pt x="1387198" y="526223"/>
                  </a:lnTo>
                  <a:lnTo>
                    <a:pt x="1420538" y="565226"/>
                  </a:lnTo>
                  <a:lnTo>
                    <a:pt x="1452960" y="605033"/>
                  </a:lnTo>
                  <a:lnTo>
                    <a:pt x="1484428" y="645587"/>
                  </a:lnTo>
                  <a:lnTo>
                    <a:pt x="1514903" y="686827"/>
                  </a:lnTo>
                  <a:lnTo>
                    <a:pt x="1544348" y="728695"/>
                  </a:lnTo>
                  <a:lnTo>
                    <a:pt x="1572724" y="771130"/>
                  </a:lnTo>
                  <a:lnTo>
                    <a:pt x="1599995" y="814073"/>
                  </a:lnTo>
                  <a:lnTo>
                    <a:pt x="1626122" y="857464"/>
                  </a:lnTo>
                  <a:lnTo>
                    <a:pt x="1651068" y="901245"/>
                  </a:lnTo>
                  <a:lnTo>
                    <a:pt x="1674794" y="945356"/>
                  </a:lnTo>
                  <a:lnTo>
                    <a:pt x="1697264" y="989736"/>
                  </a:lnTo>
                  <a:lnTo>
                    <a:pt x="1718438" y="1034328"/>
                  </a:lnTo>
                  <a:lnTo>
                    <a:pt x="1738281" y="1079070"/>
                  </a:lnTo>
                  <a:lnTo>
                    <a:pt x="1756753" y="1123904"/>
                  </a:lnTo>
                  <a:lnTo>
                    <a:pt x="1773816" y="1168771"/>
                  </a:lnTo>
                  <a:lnTo>
                    <a:pt x="1789434" y="1213610"/>
                  </a:lnTo>
                  <a:lnTo>
                    <a:pt x="1803569" y="1258362"/>
                  </a:lnTo>
                  <a:lnTo>
                    <a:pt x="1816182" y="1302969"/>
                  </a:lnTo>
                  <a:lnTo>
                    <a:pt x="1827236" y="1347369"/>
                  </a:lnTo>
                  <a:lnTo>
                    <a:pt x="1836692" y="1391504"/>
                  </a:lnTo>
                  <a:lnTo>
                    <a:pt x="1844515" y="1435315"/>
                  </a:lnTo>
                  <a:lnTo>
                    <a:pt x="1850664" y="1478742"/>
                  </a:lnTo>
                  <a:lnTo>
                    <a:pt x="1855104" y="1521724"/>
                  </a:lnTo>
                  <a:lnTo>
                    <a:pt x="1857795" y="1564204"/>
                  </a:lnTo>
                  <a:lnTo>
                    <a:pt x="1858700" y="1606121"/>
                  </a:lnTo>
                  <a:lnTo>
                    <a:pt x="1857412" y="1654738"/>
                  </a:lnTo>
                  <a:lnTo>
                    <a:pt x="1853590" y="1701227"/>
                  </a:lnTo>
                  <a:lnTo>
                    <a:pt x="1847299" y="1745562"/>
                  </a:lnTo>
                  <a:lnTo>
                    <a:pt x="1838603" y="1787716"/>
                  </a:lnTo>
                  <a:lnTo>
                    <a:pt x="1827566" y="1827660"/>
                  </a:lnTo>
                  <a:lnTo>
                    <a:pt x="1814252" y="1865368"/>
                  </a:lnTo>
                  <a:lnTo>
                    <a:pt x="1798726" y="1900813"/>
                  </a:lnTo>
                  <a:lnTo>
                    <a:pt x="1761292" y="1964802"/>
                  </a:lnTo>
                  <a:lnTo>
                    <a:pt x="1715780" y="2019410"/>
                  </a:lnTo>
                  <a:lnTo>
                    <a:pt x="1662703" y="2064416"/>
                  </a:lnTo>
                  <a:lnTo>
                    <a:pt x="1602574" y="2099603"/>
                  </a:lnTo>
                  <a:lnTo>
                    <a:pt x="1535907" y="2124753"/>
                  </a:lnTo>
                  <a:lnTo>
                    <a:pt x="1463217" y="2139646"/>
                  </a:lnTo>
                  <a:lnTo>
                    <a:pt x="1424774" y="2143178"/>
                  </a:lnTo>
                  <a:lnTo>
                    <a:pt x="1385017" y="2144064"/>
                  </a:lnTo>
                  <a:lnTo>
                    <a:pt x="1344011" y="2142277"/>
                  </a:lnTo>
                  <a:lnTo>
                    <a:pt x="1301821" y="2137789"/>
                  </a:lnTo>
                  <a:lnTo>
                    <a:pt x="1258509" y="2130573"/>
                  </a:lnTo>
                  <a:lnTo>
                    <a:pt x="1214142" y="2120602"/>
                  </a:lnTo>
                  <a:lnTo>
                    <a:pt x="1168782" y="2107848"/>
                  </a:lnTo>
                  <a:lnTo>
                    <a:pt x="1122495" y="2092284"/>
                  </a:lnTo>
                  <a:lnTo>
                    <a:pt x="1075343" y="2073883"/>
                  </a:lnTo>
                  <a:lnTo>
                    <a:pt x="1027393" y="2052617"/>
                  </a:lnTo>
                  <a:lnTo>
                    <a:pt x="978707" y="2028460"/>
                  </a:lnTo>
                  <a:lnTo>
                    <a:pt x="929350" y="2001383"/>
                  </a:lnTo>
                  <a:lnTo>
                    <a:pt x="887953" y="1976687"/>
                  </a:lnTo>
                  <a:lnTo>
                    <a:pt x="847020" y="1950472"/>
                  </a:lnTo>
                  <a:lnTo>
                    <a:pt x="806589" y="1922797"/>
                  </a:lnTo>
                  <a:lnTo>
                    <a:pt x="766696" y="1893721"/>
                  </a:lnTo>
                  <a:lnTo>
                    <a:pt x="727381" y="1863305"/>
                  </a:lnTo>
                  <a:lnTo>
                    <a:pt x="688681" y="1831607"/>
                  </a:lnTo>
                  <a:lnTo>
                    <a:pt x="650633" y="1798687"/>
                  </a:lnTo>
                  <a:lnTo>
                    <a:pt x="613275" y="1764605"/>
                  </a:lnTo>
                  <a:lnTo>
                    <a:pt x="576645" y="1729419"/>
                  </a:lnTo>
                  <a:lnTo>
                    <a:pt x="540782" y="1693191"/>
                  </a:lnTo>
                  <a:lnTo>
                    <a:pt x="505722" y="1655978"/>
                  </a:lnTo>
                  <a:lnTo>
                    <a:pt x="471503" y="1617841"/>
                  </a:lnTo>
                  <a:lnTo>
                    <a:pt x="438164" y="1578839"/>
                  </a:lnTo>
                  <a:lnTo>
                    <a:pt x="405741" y="1539031"/>
                  </a:lnTo>
                  <a:lnTo>
                    <a:pt x="374274" y="1498477"/>
                  </a:lnTo>
                  <a:lnTo>
                    <a:pt x="343799" y="1457237"/>
                  </a:lnTo>
                  <a:lnTo>
                    <a:pt x="314354" y="1415369"/>
                  </a:lnTo>
                  <a:lnTo>
                    <a:pt x="285977" y="1372934"/>
                  </a:lnTo>
                  <a:lnTo>
                    <a:pt x="258706" y="1329991"/>
                  </a:lnTo>
                  <a:lnTo>
                    <a:pt x="232579" y="1286599"/>
                  </a:lnTo>
                  <a:lnTo>
                    <a:pt x="207633" y="1242818"/>
                  </a:lnTo>
                  <a:lnTo>
                    <a:pt x="183907" y="1198708"/>
                  </a:lnTo>
                  <a:lnTo>
                    <a:pt x="161437" y="1154327"/>
                  </a:lnTo>
                  <a:lnTo>
                    <a:pt x="140262" y="1109736"/>
                  </a:lnTo>
                  <a:lnTo>
                    <a:pt x="120420" y="1064993"/>
                  </a:lnTo>
                  <a:lnTo>
                    <a:pt x="101948" y="1020159"/>
                  </a:lnTo>
                  <a:lnTo>
                    <a:pt x="84884" y="975292"/>
                  </a:lnTo>
                  <a:lnTo>
                    <a:pt x="69266" y="930453"/>
                  </a:lnTo>
                  <a:lnTo>
                    <a:pt x="55132" y="885700"/>
                  </a:lnTo>
                  <a:lnTo>
                    <a:pt x="42518" y="841094"/>
                  </a:lnTo>
                  <a:lnTo>
                    <a:pt x="31465" y="796693"/>
                  </a:lnTo>
                  <a:lnTo>
                    <a:pt x="22008" y="752557"/>
                  </a:lnTo>
                  <a:lnTo>
                    <a:pt x="14185" y="708746"/>
                  </a:lnTo>
                  <a:lnTo>
                    <a:pt x="8036" y="665320"/>
                  </a:lnTo>
                  <a:lnTo>
                    <a:pt x="3596" y="622337"/>
                  </a:lnTo>
                  <a:lnTo>
                    <a:pt x="905" y="579857"/>
                  </a:lnTo>
                  <a:lnTo>
                    <a:pt x="0" y="537939"/>
                  </a:lnTo>
                  <a:lnTo>
                    <a:pt x="1288" y="489323"/>
                  </a:lnTo>
                  <a:lnTo>
                    <a:pt x="5110" y="442834"/>
                  </a:lnTo>
                  <a:lnTo>
                    <a:pt x="11401" y="398499"/>
                  </a:lnTo>
                  <a:lnTo>
                    <a:pt x="20097" y="356346"/>
                  </a:lnTo>
                  <a:lnTo>
                    <a:pt x="31134" y="316401"/>
                  </a:lnTo>
                  <a:lnTo>
                    <a:pt x="44448" y="278693"/>
                  </a:lnTo>
                  <a:lnTo>
                    <a:pt x="59975" y="243249"/>
                  </a:lnTo>
                  <a:lnTo>
                    <a:pt x="97408" y="179260"/>
                  </a:lnTo>
                  <a:lnTo>
                    <a:pt x="142921" y="124653"/>
                  </a:lnTo>
                  <a:lnTo>
                    <a:pt x="195998" y="79647"/>
                  </a:lnTo>
                  <a:lnTo>
                    <a:pt x="256127" y="44460"/>
                  </a:lnTo>
                  <a:lnTo>
                    <a:pt x="322794" y="19310"/>
                  </a:lnTo>
                  <a:lnTo>
                    <a:pt x="395484" y="4418"/>
                  </a:lnTo>
                  <a:lnTo>
                    <a:pt x="433928" y="886"/>
                  </a:lnTo>
                  <a:lnTo>
                    <a:pt x="473685" y="0"/>
                  </a:lnTo>
                  <a:lnTo>
                    <a:pt x="514690" y="1787"/>
                  </a:lnTo>
                  <a:lnTo>
                    <a:pt x="556881" y="6275"/>
                  </a:lnTo>
                  <a:lnTo>
                    <a:pt x="600192" y="13491"/>
                  </a:lnTo>
                  <a:lnTo>
                    <a:pt x="644559" y="23462"/>
                  </a:lnTo>
                  <a:lnTo>
                    <a:pt x="689919" y="36216"/>
                  </a:lnTo>
                  <a:lnTo>
                    <a:pt x="736206" y="51780"/>
                  </a:lnTo>
                  <a:lnTo>
                    <a:pt x="783357" y="70181"/>
                  </a:lnTo>
                  <a:lnTo>
                    <a:pt x="831308" y="91447"/>
                  </a:lnTo>
                  <a:lnTo>
                    <a:pt x="879993" y="115604"/>
                  </a:lnTo>
                  <a:lnTo>
                    <a:pt x="929350" y="142681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62052" y="2024247"/>
              <a:ext cx="1860550" cy="2932430"/>
            </a:xfrm>
            <a:custGeom>
              <a:avLst/>
              <a:gdLst/>
              <a:ahLst/>
              <a:cxnLst/>
              <a:rect l="l" t="t" r="r" b="b"/>
              <a:pathLst>
                <a:path w="1860550" h="2932429">
                  <a:moveTo>
                    <a:pt x="0" y="0"/>
                  </a:moveTo>
                  <a:lnTo>
                    <a:pt x="1860202" y="1069041"/>
                  </a:lnTo>
                  <a:lnTo>
                    <a:pt x="1860202" y="2932278"/>
                  </a:lnTo>
                  <a:lnTo>
                    <a:pt x="0" y="186323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67669" y="2830889"/>
              <a:ext cx="1162050" cy="1340485"/>
            </a:xfrm>
            <a:custGeom>
              <a:avLst/>
              <a:gdLst/>
              <a:ahLst/>
              <a:cxnLst/>
              <a:rect l="l" t="t" r="r" b="b"/>
              <a:pathLst>
                <a:path w="1162050" h="1340485">
                  <a:moveTo>
                    <a:pt x="580910" y="89088"/>
                  </a:moveTo>
                  <a:lnTo>
                    <a:pt x="622397" y="114389"/>
                  </a:lnTo>
                  <a:lnTo>
                    <a:pt x="663096" y="142088"/>
                  </a:lnTo>
                  <a:lnTo>
                    <a:pt x="702909" y="172032"/>
                  </a:lnTo>
                  <a:lnTo>
                    <a:pt x="741739" y="204066"/>
                  </a:lnTo>
                  <a:lnTo>
                    <a:pt x="779486" y="238034"/>
                  </a:lnTo>
                  <a:lnTo>
                    <a:pt x="816053" y="273782"/>
                  </a:lnTo>
                  <a:lnTo>
                    <a:pt x="851341" y="311156"/>
                  </a:lnTo>
                  <a:lnTo>
                    <a:pt x="885252" y="349999"/>
                  </a:lnTo>
                  <a:lnTo>
                    <a:pt x="917687" y="390159"/>
                  </a:lnTo>
                  <a:lnTo>
                    <a:pt x="948549" y="431479"/>
                  </a:lnTo>
                  <a:lnTo>
                    <a:pt x="977739" y="473805"/>
                  </a:lnTo>
                  <a:lnTo>
                    <a:pt x="1005159" y="516982"/>
                  </a:lnTo>
                  <a:lnTo>
                    <a:pt x="1030710" y="560856"/>
                  </a:lnTo>
                  <a:lnTo>
                    <a:pt x="1054294" y="605272"/>
                  </a:lnTo>
                  <a:lnTo>
                    <a:pt x="1075813" y="650074"/>
                  </a:lnTo>
                  <a:lnTo>
                    <a:pt x="1095168" y="695108"/>
                  </a:lnTo>
                  <a:lnTo>
                    <a:pt x="1112262" y="740220"/>
                  </a:lnTo>
                  <a:lnTo>
                    <a:pt x="1126995" y="785254"/>
                  </a:lnTo>
                  <a:lnTo>
                    <a:pt x="1139270" y="830056"/>
                  </a:lnTo>
                  <a:lnTo>
                    <a:pt x="1148989" y="874471"/>
                  </a:lnTo>
                  <a:lnTo>
                    <a:pt x="1156052" y="918343"/>
                  </a:lnTo>
                  <a:lnTo>
                    <a:pt x="1160362" y="961519"/>
                  </a:lnTo>
                  <a:lnTo>
                    <a:pt x="1161821" y="1003844"/>
                  </a:lnTo>
                  <a:lnTo>
                    <a:pt x="1159689" y="1052741"/>
                  </a:lnTo>
                  <a:lnTo>
                    <a:pt x="1153408" y="1098071"/>
                  </a:lnTo>
                  <a:lnTo>
                    <a:pt x="1143153" y="1139758"/>
                  </a:lnTo>
                  <a:lnTo>
                    <a:pt x="1129099" y="1177729"/>
                  </a:lnTo>
                  <a:lnTo>
                    <a:pt x="1111420" y="1211910"/>
                  </a:lnTo>
                  <a:lnTo>
                    <a:pt x="1065883" y="1268603"/>
                  </a:lnTo>
                  <a:lnTo>
                    <a:pt x="1007938" y="1309244"/>
                  </a:lnTo>
                  <a:lnTo>
                    <a:pt x="938979" y="1333241"/>
                  </a:lnTo>
                  <a:lnTo>
                    <a:pt x="900806" y="1338812"/>
                  </a:lnTo>
                  <a:lnTo>
                    <a:pt x="860402" y="1339999"/>
                  </a:lnTo>
                  <a:lnTo>
                    <a:pt x="817943" y="1336728"/>
                  </a:lnTo>
                  <a:lnTo>
                    <a:pt x="773602" y="1328925"/>
                  </a:lnTo>
                  <a:lnTo>
                    <a:pt x="727554" y="1316516"/>
                  </a:lnTo>
                  <a:lnTo>
                    <a:pt x="679973" y="1299426"/>
                  </a:lnTo>
                  <a:lnTo>
                    <a:pt x="631033" y="1277582"/>
                  </a:lnTo>
                  <a:lnTo>
                    <a:pt x="580910" y="1250909"/>
                  </a:lnTo>
                  <a:lnTo>
                    <a:pt x="539424" y="1225609"/>
                  </a:lnTo>
                  <a:lnTo>
                    <a:pt x="498726" y="1197909"/>
                  </a:lnTo>
                  <a:lnTo>
                    <a:pt x="458913" y="1167966"/>
                  </a:lnTo>
                  <a:lnTo>
                    <a:pt x="420083" y="1135933"/>
                  </a:lnTo>
                  <a:lnTo>
                    <a:pt x="382336" y="1101965"/>
                  </a:lnTo>
                  <a:lnTo>
                    <a:pt x="345769" y="1066216"/>
                  </a:lnTo>
                  <a:lnTo>
                    <a:pt x="310481" y="1028843"/>
                  </a:lnTo>
                  <a:lnTo>
                    <a:pt x="276570" y="989999"/>
                  </a:lnTo>
                  <a:lnTo>
                    <a:pt x="244135" y="949840"/>
                  </a:lnTo>
                  <a:lnTo>
                    <a:pt x="213273" y="908520"/>
                  </a:lnTo>
                  <a:lnTo>
                    <a:pt x="184083" y="866193"/>
                  </a:lnTo>
                  <a:lnTo>
                    <a:pt x="156663" y="823016"/>
                  </a:lnTo>
                  <a:lnTo>
                    <a:pt x="131112" y="779142"/>
                  </a:lnTo>
                  <a:lnTo>
                    <a:pt x="107528" y="734726"/>
                  </a:lnTo>
                  <a:lnTo>
                    <a:pt x="86009" y="689924"/>
                  </a:lnTo>
                  <a:lnTo>
                    <a:pt x="66653" y="644890"/>
                  </a:lnTo>
                  <a:lnTo>
                    <a:pt x="49559" y="599778"/>
                  </a:lnTo>
                  <a:lnTo>
                    <a:pt x="34826" y="554744"/>
                  </a:lnTo>
                  <a:lnTo>
                    <a:pt x="22550" y="509942"/>
                  </a:lnTo>
                  <a:lnTo>
                    <a:pt x="12832" y="465528"/>
                  </a:lnTo>
                  <a:lnTo>
                    <a:pt x="5768" y="421655"/>
                  </a:lnTo>
                  <a:lnTo>
                    <a:pt x="1458" y="378480"/>
                  </a:lnTo>
                  <a:lnTo>
                    <a:pt x="0" y="336156"/>
                  </a:lnTo>
                  <a:lnTo>
                    <a:pt x="2132" y="287258"/>
                  </a:lnTo>
                  <a:lnTo>
                    <a:pt x="8413" y="241928"/>
                  </a:lnTo>
                  <a:lnTo>
                    <a:pt x="18667" y="200241"/>
                  </a:lnTo>
                  <a:lnTo>
                    <a:pt x="32721" y="162269"/>
                  </a:lnTo>
                  <a:lnTo>
                    <a:pt x="50401" y="128089"/>
                  </a:lnTo>
                  <a:lnTo>
                    <a:pt x="95938" y="71395"/>
                  </a:lnTo>
                  <a:lnTo>
                    <a:pt x="153884" y="30754"/>
                  </a:lnTo>
                  <a:lnTo>
                    <a:pt x="222843" y="6758"/>
                  </a:lnTo>
                  <a:lnTo>
                    <a:pt x="261016" y="1187"/>
                  </a:lnTo>
                  <a:lnTo>
                    <a:pt x="301420" y="0"/>
                  </a:lnTo>
                  <a:lnTo>
                    <a:pt x="343879" y="3270"/>
                  </a:lnTo>
                  <a:lnTo>
                    <a:pt x="388220" y="11073"/>
                  </a:lnTo>
                  <a:lnTo>
                    <a:pt x="434268" y="23482"/>
                  </a:lnTo>
                  <a:lnTo>
                    <a:pt x="481849" y="40572"/>
                  </a:lnTo>
                  <a:lnTo>
                    <a:pt x="530787" y="62416"/>
                  </a:lnTo>
                  <a:lnTo>
                    <a:pt x="580910" y="8908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67669" y="2582359"/>
              <a:ext cx="1163320" cy="1833245"/>
            </a:xfrm>
            <a:custGeom>
              <a:avLst/>
              <a:gdLst/>
              <a:ahLst/>
              <a:cxnLst/>
              <a:rect l="l" t="t" r="r" b="b"/>
              <a:pathLst>
                <a:path w="1163319" h="1833245">
                  <a:moveTo>
                    <a:pt x="0" y="0"/>
                  </a:moveTo>
                  <a:lnTo>
                    <a:pt x="1162761" y="668228"/>
                  </a:lnTo>
                  <a:lnTo>
                    <a:pt x="1162761" y="1832883"/>
                  </a:lnTo>
                  <a:lnTo>
                    <a:pt x="0" y="116465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974118" y="2832903"/>
              <a:ext cx="1557052" cy="1618316"/>
            </a:xfrm>
            <a:prstGeom prst="rect">
              <a:avLst/>
            </a:prstGeom>
          </p:spPr>
        </p:pic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74118" y="2832903"/>
              <a:ext cx="1557655" cy="1618615"/>
            </a:xfrm>
            <a:custGeom>
              <a:avLst/>
              <a:gdLst/>
              <a:ahLst/>
              <a:cxnLst/>
              <a:rect l="l" t="t" r="r" b="b"/>
              <a:pathLst>
                <a:path w="1557655" h="1618614">
                  <a:moveTo>
                    <a:pt x="0" y="348985"/>
                  </a:moveTo>
                  <a:lnTo>
                    <a:pt x="52533" y="318525"/>
                  </a:lnTo>
                  <a:lnTo>
                    <a:pt x="97497" y="292378"/>
                  </a:lnTo>
                  <a:lnTo>
                    <a:pt x="135836" y="270005"/>
                  </a:lnTo>
                  <a:lnTo>
                    <a:pt x="196427" y="234425"/>
                  </a:lnTo>
                  <a:lnTo>
                    <a:pt x="241877" y="207472"/>
                  </a:lnTo>
                  <a:lnTo>
                    <a:pt x="279757" y="184832"/>
                  </a:lnTo>
                  <a:lnTo>
                    <a:pt x="298224" y="173781"/>
                  </a:lnTo>
                  <a:lnTo>
                    <a:pt x="338942" y="149524"/>
                  </a:lnTo>
                  <a:lnTo>
                    <a:pt x="391017" y="118797"/>
                  </a:lnTo>
                  <a:lnTo>
                    <a:pt x="462017" y="77286"/>
                  </a:lnTo>
                  <a:lnTo>
                    <a:pt x="506981" y="51139"/>
                  </a:lnTo>
                  <a:lnTo>
                    <a:pt x="559515" y="20679"/>
                  </a:lnTo>
                  <a:lnTo>
                    <a:pt x="626003" y="4302"/>
                  </a:lnTo>
                  <a:lnTo>
                    <a:pt x="694407" y="0"/>
                  </a:lnTo>
                  <a:lnTo>
                    <a:pt x="729137" y="2117"/>
                  </a:lnTo>
                  <a:lnTo>
                    <a:pt x="799268" y="14375"/>
                  </a:lnTo>
                  <a:lnTo>
                    <a:pt x="869784" y="36642"/>
                  </a:lnTo>
                  <a:lnTo>
                    <a:pt x="904994" y="51270"/>
                  </a:lnTo>
                  <a:lnTo>
                    <a:pt x="940072" y="68091"/>
                  </a:lnTo>
                  <a:lnTo>
                    <a:pt x="974939" y="87000"/>
                  </a:lnTo>
                  <a:lnTo>
                    <a:pt x="1009519" y="107896"/>
                  </a:lnTo>
                  <a:lnTo>
                    <a:pt x="1043736" y="130674"/>
                  </a:lnTo>
                  <a:lnTo>
                    <a:pt x="1077513" y="155232"/>
                  </a:lnTo>
                  <a:lnTo>
                    <a:pt x="1110773" y="181465"/>
                  </a:lnTo>
                  <a:lnTo>
                    <a:pt x="1143441" y="209272"/>
                  </a:lnTo>
                  <a:lnTo>
                    <a:pt x="1175438" y="238548"/>
                  </a:lnTo>
                  <a:lnTo>
                    <a:pt x="1206690" y="269190"/>
                  </a:lnTo>
                  <a:lnTo>
                    <a:pt x="1237118" y="301096"/>
                  </a:lnTo>
                  <a:lnTo>
                    <a:pt x="1266647" y="334162"/>
                  </a:lnTo>
                  <a:lnTo>
                    <a:pt x="1295200" y="368284"/>
                  </a:lnTo>
                  <a:lnTo>
                    <a:pt x="1322701" y="403360"/>
                  </a:lnTo>
                  <a:lnTo>
                    <a:pt x="1349072" y="439286"/>
                  </a:lnTo>
                  <a:lnTo>
                    <a:pt x="1374237" y="475958"/>
                  </a:lnTo>
                  <a:lnTo>
                    <a:pt x="1398120" y="513275"/>
                  </a:lnTo>
                  <a:lnTo>
                    <a:pt x="1420644" y="551132"/>
                  </a:lnTo>
                  <a:lnTo>
                    <a:pt x="1441733" y="589426"/>
                  </a:lnTo>
                  <a:lnTo>
                    <a:pt x="1461309" y="628054"/>
                  </a:lnTo>
                  <a:lnTo>
                    <a:pt x="1479297" y="666913"/>
                  </a:lnTo>
                  <a:lnTo>
                    <a:pt x="1495619" y="705899"/>
                  </a:lnTo>
                  <a:lnTo>
                    <a:pt x="1510199" y="744909"/>
                  </a:lnTo>
                  <a:lnTo>
                    <a:pt x="1522961" y="783841"/>
                  </a:lnTo>
                  <a:lnTo>
                    <a:pt x="1533827" y="822590"/>
                  </a:lnTo>
                  <a:lnTo>
                    <a:pt x="1542722" y="861054"/>
                  </a:lnTo>
                  <a:lnTo>
                    <a:pt x="1549568" y="899128"/>
                  </a:lnTo>
                  <a:lnTo>
                    <a:pt x="1556810" y="973699"/>
                  </a:lnTo>
                  <a:lnTo>
                    <a:pt x="1557052" y="1009988"/>
                  </a:lnTo>
                  <a:lnTo>
                    <a:pt x="1554940" y="1045476"/>
                  </a:lnTo>
                  <a:lnTo>
                    <a:pt x="1543344" y="1113632"/>
                  </a:lnTo>
                  <a:lnTo>
                    <a:pt x="1521411" y="1177343"/>
                  </a:lnTo>
                  <a:lnTo>
                    <a:pt x="1488528" y="1235782"/>
                  </a:lnTo>
                  <a:lnTo>
                    <a:pt x="1444081" y="1288123"/>
                  </a:lnTo>
                  <a:lnTo>
                    <a:pt x="872308" y="1618316"/>
                  </a:lnTo>
                  <a:lnTo>
                    <a:pt x="0" y="34898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39272" y="3142216"/>
              <a:ext cx="1162050" cy="1340485"/>
            </a:xfrm>
            <a:custGeom>
              <a:avLst/>
              <a:gdLst/>
              <a:ahLst/>
              <a:cxnLst/>
              <a:rect l="l" t="t" r="r" b="b"/>
              <a:pathLst>
                <a:path w="1162050" h="1340485">
                  <a:moveTo>
                    <a:pt x="301418" y="0"/>
                  </a:moveTo>
                  <a:lnTo>
                    <a:pt x="261014" y="1187"/>
                  </a:lnTo>
                  <a:lnTo>
                    <a:pt x="222841" y="6757"/>
                  </a:lnTo>
                  <a:lnTo>
                    <a:pt x="153882" y="30754"/>
                  </a:lnTo>
                  <a:lnTo>
                    <a:pt x="95937" y="71395"/>
                  </a:lnTo>
                  <a:lnTo>
                    <a:pt x="50400" y="128089"/>
                  </a:lnTo>
                  <a:lnTo>
                    <a:pt x="32721" y="162269"/>
                  </a:lnTo>
                  <a:lnTo>
                    <a:pt x="18667" y="200240"/>
                  </a:lnTo>
                  <a:lnTo>
                    <a:pt x="8412" y="241927"/>
                  </a:lnTo>
                  <a:lnTo>
                    <a:pt x="2132" y="287257"/>
                  </a:lnTo>
                  <a:lnTo>
                    <a:pt x="0" y="336154"/>
                  </a:lnTo>
                  <a:lnTo>
                    <a:pt x="1458" y="378479"/>
                  </a:lnTo>
                  <a:lnTo>
                    <a:pt x="5768" y="421655"/>
                  </a:lnTo>
                  <a:lnTo>
                    <a:pt x="12832" y="465527"/>
                  </a:lnTo>
                  <a:lnTo>
                    <a:pt x="22550" y="509942"/>
                  </a:lnTo>
                  <a:lnTo>
                    <a:pt x="34825" y="554744"/>
                  </a:lnTo>
                  <a:lnTo>
                    <a:pt x="49559" y="599778"/>
                  </a:lnTo>
                  <a:lnTo>
                    <a:pt x="66652" y="644889"/>
                  </a:lnTo>
                  <a:lnTo>
                    <a:pt x="86008" y="689924"/>
                  </a:lnTo>
                  <a:lnTo>
                    <a:pt x="107527" y="734726"/>
                  </a:lnTo>
                  <a:lnTo>
                    <a:pt x="131111" y="779141"/>
                  </a:lnTo>
                  <a:lnTo>
                    <a:pt x="156662" y="823015"/>
                  </a:lnTo>
                  <a:lnTo>
                    <a:pt x="184081" y="866193"/>
                  </a:lnTo>
                  <a:lnTo>
                    <a:pt x="213271" y="908519"/>
                  </a:lnTo>
                  <a:lnTo>
                    <a:pt x="244133" y="949839"/>
                  </a:lnTo>
                  <a:lnTo>
                    <a:pt x="276569" y="989999"/>
                  </a:lnTo>
                  <a:lnTo>
                    <a:pt x="310480" y="1028842"/>
                  </a:lnTo>
                  <a:lnTo>
                    <a:pt x="345768" y="1066216"/>
                  </a:lnTo>
                  <a:lnTo>
                    <a:pt x="382334" y="1101964"/>
                  </a:lnTo>
                  <a:lnTo>
                    <a:pt x="420082" y="1135932"/>
                  </a:lnTo>
                  <a:lnTo>
                    <a:pt x="458911" y="1167966"/>
                  </a:lnTo>
                  <a:lnTo>
                    <a:pt x="498725" y="1197910"/>
                  </a:lnTo>
                  <a:lnTo>
                    <a:pt x="539424" y="1225609"/>
                  </a:lnTo>
                  <a:lnTo>
                    <a:pt x="580910" y="1250910"/>
                  </a:lnTo>
                  <a:lnTo>
                    <a:pt x="631033" y="1277583"/>
                  </a:lnTo>
                  <a:lnTo>
                    <a:pt x="679972" y="1299428"/>
                  </a:lnTo>
                  <a:lnTo>
                    <a:pt x="727552" y="1316517"/>
                  </a:lnTo>
                  <a:lnTo>
                    <a:pt x="773600" y="1328927"/>
                  </a:lnTo>
                  <a:lnTo>
                    <a:pt x="817940" y="1336730"/>
                  </a:lnTo>
                  <a:lnTo>
                    <a:pt x="860400" y="1340001"/>
                  </a:lnTo>
                  <a:lnTo>
                    <a:pt x="900803" y="1338813"/>
                  </a:lnTo>
                  <a:lnTo>
                    <a:pt x="938976" y="1333243"/>
                  </a:lnTo>
                  <a:lnTo>
                    <a:pt x="1007935" y="1309246"/>
                  </a:lnTo>
                  <a:lnTo>
                    <a:pt x="1065880" y="1268604"/>
                  </a:lnTo>
                  <a:lnTo>
                    <a:pt x="1111416" y="1211911"/>
                  </a:lnTo>
                  <a:lnTo>
                    <a:pt x="1129096" y="1177730"/>
                  </a:lnTo>
                  <a:lnTo>
                    <a:pt x="1143150" y="1139759"/>
                  </a:lnTo>
                  <a:lnTo>
                    <a:pt x="1153404" y="1098072"/>
                  </a:lnTo>
                  <a:lnTo>
                    <a:pt x="1159685" y="1052743"/>
                  </a:lnTo>
                  <a:lnTo>
                    <a:pt x="1161817" y="1003845"/>
                  </a:lnTo>
                  <a:lnTo>
                    <a:pt x="1160359" y="961521"/>
                  </a:lnTo>
                  <a:lnTo>
                    <a:pt x="1156048" y="918345"/>
                  </a:lnTo>
                  <a:lnTo>
                    <a:pt x="1148985" y="874472"/>
                  </a:lnTo>
                  <a:lnTo>
                    <a:pt x="1139267" y="830058"/>
                  </a:lnTo>
                  <a:lnTo>
                    <a:pt x="1126991" y="785256"/>
                  </a:lnTo>
                  <a:lnTo>
                    <a:pt x="1112258" y="740222"/>
                  </a:lnTo>
                  <a:lnTo>
                    <a:pt x="1095164" y="695110"/>
                  </a:lnTo>
                  <a:lnTo>
                    <a:pt x="1075809" y="650076"/>
                  </a:lnTo>
                  <a:lnTo>
                    <a:pt x="1054290" y="605274"/>
                  </a:lnTo>
                  <a:lnTo>
                    <a:pt x="1030706" y="560858"/>
                  </a:lnTo>
                  <a:lnTo>
                    <a:pt x="1005155" y="516984"/>
                  </a:lnTo>
                  <a:lnTo>
                    <a:pt x="977736" y="473807"/>
                  </a:lnTo>
                  <a:lnTo>
                    <a:pt x="948546" y="431480"/>
                  </a:lnTo>
                  <a:lnTo>
                    <a:pt x="917684" y="390160"/>
                  </a:lnTo>
                  <a:lnTo>
                    <a:pt x="885249" y="350001"/>
                  </a:lnTo>
                  <a:lnTo>
                    <a:pt x="851338" y="311157"/>
                  </a:lnTo>
                  <a:lnTo>
                    <a:pt x="816050" y="273784"/>
                  </a:lnTo>
                  <a:lnTo>
                    <a:pt x="779484" y="238035"/>
                  </a:lnTo>
                  <a:lnTo>
                    <a:pt x="741737" y="204067"/>
                  </a:lnTo>
                  <a:lnTo>
                    <a:pt x="702908" y="172034"/>
                  </a:lnTo>
                  <a:lnTo>
                    <a:pt x="663095" y="142090"/>
                  </a:lnTo>
                  <a:lnTo>
                    <a:pt x="622396" y="114390"/>
                  </a:lnTo>
                  <a:lnTo>
                    <a:pt x="580910" y="89090"/>
                  </a:lnTo>
                  <a:lnTo>
                    <a:pt x="530787" y="62417"/>
                  </a:lnTo>
                  <a:lnTo>
                    <a:pt x="481848" y="40572"/>
                  </a:lnTo>
                  <a:lnTo>
                    <a:pt x="434267" y="23483"/>
                  </a:lnTo>
                  <a:lnTo>
                    <a:pt x="388219" y="11073"/>
                  </a:lnTo>
                  <a:lnTo>
                    <a:pt x="343878" y="3270"/>
                  </a:lnTo>
                  <a:lnTo>
                    <a:pt x="301418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39272" y="3142216"/>
              <a:ext cx="1162050" cy="1340485"/>
            </a:xfrm>
            <a:custGeom>
              <a:avLst/>
              <a:gdLst/>
              <a:ahLst/>
              <a:cxnLst/>
              <a:rect l="l" t="t" r="r" b="b"/>
              <a:pathLst>
                <a:path w="1162050" h="1340485">
                  <a:moveTo>
                    <a:pt x="580910" y="89090"/>
                  </a:moveTo>
                  <a:lnTo>
                    <a:pt x="622396" y="114390"/>
                  </a:lnTo>
                  <a:lnTo>
                    <a:pt x="663095" y="142090"/>
                  </a:lnTo>
                  <a:lnTo>
                    <a:pt x="702908" y="172034"/>
                  </a:lnTo>
                  <a:lnTo>
                    <a:pt x="741737" y="204067"/>
                  </a:lnTo>
                  <a:lnTo>
                    <a:pt x="779484" y="238035"/>
                  </a:lnTo>
                  <a:lnTo>
                    <a:pt x="816050" y="273784"/>
                  </a:lnTo>
                  <a:lnTo>
                    <a:pt x="851338" y="311157"/>
                  </a:lnTo>
                  <a:lnTo>
                    <a:pt x="885249" y="350001"/>
                  </a:lnTo>
                  <a:lnTo>
                    <a:pt x="917684" y="390160"/>
                  </a:lnTo>
                  <a:lnTo>
                    <a:pt x="948546" y="431480"/>
                  </a:lnTo>
                  <a:lnTo>
                    <a:pt x="977736" y="473807"/>
                  </a:lnTo>
                  <a:lnTo>
                    <a:pt x="1005155" y="516984"/>
                  </a:lnTo>
                  <a:lnTo>
                    <a:pt x="1030706" y="560858"/>
                  </a:lnTo>
                  <a:lnTo>
                    <a:pt x="1054290" y="605274"/>
                  </a:lnTo>
                  <a:lnTo>
                    <a:pt x="1075809" y="650076"/>
                  </a:lnTo>
                  <a:lnTo>
                    <a:pt x="1095164" y="695110"/>
                  </a:lnTo>
                  <a:lnTo>
                    <a:pt x="1112258" y="740222"/>
                  </a:lnTo>
                  <a:lnTo>
                    <a:pt x="1126991" y="785256"/>
                  </a:lnTo>
                  <a:lnTo>
                    <a:pt x="1139267" y="830058"/>
                  </a:lnTo>
                  <a:lnTo>
                    <a:pt x="1148985" y="874472"/>
                  </a:lnTo>
                  <a:lnTo>
                    <a:pt x="1156048" y="918345"/>
                  </a:lnTo>
                  <a:lnTo>
                    <a:pt x="1160359" y="961521"/>
                  </a:lnTo>
                  <a:lnTo>
                    <a:pt x="1161817" y="1003845"/>
                  </a:lnTo>
                  <a:lnTo>
                    <a:pt x="1159685" y="1052743"/>
                  </a:lnTo>
                  <a:lnTo>
                    <a:pt x="1153404" y="1098072"/>
                  </a:lnTo>
                  <a:lnTo>
                    <a:pt x="1143150" y="1139759"/>
                  </a:lnTo>
                  <a:lnTo>
                    <a:pt x="1129096" y="1177730"/>
                  </a:lnTo>
                  <a:lnTo>
                    <a:pt x="1111416" y="1211911"/>
                  </a:lnTo>
                  <a:lnTo>
                    <a:pt x="1065880" y="1268604"/>
                  </a:lnTo>
                  <a:lnTo>
                    <a:pt x="1007935" y="1309246"/>
                  </a:lnTo>
                  <a:lnTo>
                    <a:pt x="938976" y="1333243"/>
                  </a:lnTo>
                  <a:lnTo>
                    <a:pt x="900803" y="1338813"/>
                  </a:lnTo>
                  <a:lnTo>
                    <a:pt x="860400" y="1340001"/>
                  </a:lnTo>
                  <a:lnTo>
                    <a:pt x="817940" y="1336730"/>
                  </a:lnTo>
                  <a:lnTo>
                    <a:pt x="773600" y="1328927"/>
                  </a:lnTo>
                  <a:lnTo>
                    <a:pt x="727552" y="1316517"/>
                  </a:lnTo>
                  <a:lnTo>
                    <a:pt x="679972" y="1299428"/>
                  </a:lnTo>
                  <a:lnTo>
                    <a:pt x="631033" y="1277583"/>
                  </a:lnTo>
                  <a:lnTo>
                    <a:pt x="580910" y="1250910"/>
                  </a:lnTo>
                  <a:lnTo>
                    <a:pt x="539424" y="1225609"/>
                  </a:lnTo>
                  <a:lnTo>
                    <a:pt x="498725" y="1197910"/>
                  </a:lnTo>
                  <a:lnTo>
                    <a:pt x="458911" y="1167966"/>
                  </a:lnTo>
                  <a:lnTo>
                    <a:pt x="420082" y="1135932"/>
                  </a:lnTo>
                  <a:lnTo>
                    <a:pt x="382334" y="1101964"/>
                  </a:lnTo>
                  <a:lnTo>
                    <a:pt x="345768" y="1066216"/>
                  </a:lnTo>
                  <a:lnTo>
                    <a:pt x="310480" y="1028842"/>
                  </a:lnTo>
                  <a:lnTo>
                    <a:pt x="276569" y="989999"/>
                  </a:lnTo>
                  <a:lnTo>
                    <a:pt x="244133" y="949839"/>
                  </a:lnTo>
                  <a:lnTo>
                    <a:pt x="213271" y="908519"/>
                  </a:lnTo>
                  <a:lnTo>
                    <a:pt x="184081" y="866193"/>
                  </a:lnTo>
                  <a:lnTo>
                    <a:pt x="156662" y="823015"/>
                  </a:lnTo>
                  <a:lnTo>
                    <a:pt x="131111" y="779141"/>
                  </a:lnTo>
                  <a:lnTo>
                    <a:pt x="107527" y="734726"/>
                  </a:lnTo>
                  <a:lnTo>
                    <a:pt x="86008" y="689924"/>
                  </a:lnTo>
                  <a:lnTo>
                    <a:pt x="66652" y="644889"/>
                  </a:lnTo>
                  <a:lnTo>
                    <a:pt x="49559" y="599778"/>
                  </a:lnTo>
                  <a:lnTo>
                    <a:pt x="34825" y="554744"/>
                  </a:lnTo>
                  <a:lnTo>
                    <a:pt x="22550" y="509942"/>
                  </a:lnTo>
                  <a:lnTo>
                    <a:pt x="12832" y="465527"/>
                  </a:lnTo>
                  <a:lnTo>
                    <a:pt x="5768" y="421655"/>
                  </a:lnTo>
                  <a:lnTo>
                    <a:pt x="1458" y="378479"/>
                  </a:lnTo>
                  <a:lnTo>
                    <a:pt x="0" y="336154"/>
                  </a:lnTo>
                  <a:lnTo>
                    <a:pt x="2132" y="287257"/>
                  </a:lnTo>
                  <a:lnTo>
                    <a:pt x="8412" y="241927"/>
                  </a:lnTo>
                  <a:lnTo>
                    <a:pt x="18667" y="200240"/>
                  </a:lnTo>
                  <a:lnTo>
                    <a:pt x="32721" y="162269"/>
                  </a:lnTo>
                  <a:lnTo>
                    <a:pt x="50400" y="128089"/>
                  </a:lnTo>
                  <a:lnTo>
                    <a:pt x="95937" y="71395"/>
                  </a:lnTo>
                  <a:lnTo>
                    <a:pt x="153882" y="30754"/>
                  </a:lnTo>
                  <a:lnTo>
                    <a:pt x="222841" y="6757"/>
                  </a:lnTo>
                  <a:lnTo>
                    <a:pt x="261014" y="1187"/>
                  </a:lnTo>
                  <a:lnTo>
                    <a:pt x="301418" y="0"/>
                  </a:lnTo>
                  <a:lnTo>
                    <a:pt x="343878" y="3270"/>
                  </a:lnTo>
                  <a:lnTo>
                    <a:pt x="388219" y="11073"/>
                  </a:lnTo>
                  <a:lnTo>
                    <a:pt x="434267" y="23483"/>
                  </a:lnTo>
                  <a:lnTo>
                    <a:pt x="481848" y="40572"/>
                  </a:lnTo>
                  <a:lnTo>
                    <a:pt x="530787" y="62417"/>
                  </a:lnTo>
                  <a:lnTo>
                    <a:pt x="580910" y="8909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39272" y="2893686"/>
              <a:ext cx="1163320" cy="1833245"/>
            </a:xfrm>
            <a:custGeom>
              <a:avLst/>
              <a:gdLst/>
              <a:ahLst/>
              <a:cxnLst/>
              <a:rect l="l" t="t" r="r" b="b"/>
              <a:pathLst>
                <a:path w="1163320" h="1833245">
                  <a:moveTo>
                    <a:pt x="0" y="0"/>
                  </a:moveTo>
                  <a:lnTo>
                    <a:pt x="1162757" y="668228"/>
                  </a:lnTo>
                  <a:lnTo>
                    <a:pt x="1162757" y="1832883"/>
                  </a:lnTo>
                  <a:lnTo>
                    <a:pt x="0" y="1164654"/>
                  </a:lnTo>
                  <a:lnTo>
                    <a:pt x="0" y="0"/>
                  </a:lnTo>
                  <a:close/>
                </a:path>
                <a:path w="1163320" h="1833245">
                  <a:moveTo>
                    <a:pt x="69973" y="121834"/>
                  </a:moveTo>
                  <a:lnTo>
                    <a:pt x="1072520" y="697989"/>
                  </a:lnTo>
                  <a:lnTo>
                    <a:pt x="1072520" y="1702170"/>
                  </a:lnTo>
                  <a:lnTo>
                    <a:pt x="69973" y="1126015"/>
                  </a:lnTo>
                  <a:lnTo>
                    <a:pt x="69973" y="121834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627938" y="3231528"/>
              <a:ext cx="1273954" cy="1353896"/>
            </a:xfrm>
            <a:prstGeom prst="rect">
              <a:avLst/>
            </a:prstGeom>
          </p:spPr>
        </p:pic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27938" y="3231528"/>
              <a:ext cx="1274445" cy="1354455"/>
            </a:xfrm>
            <a:custGeom>
              <a:avLst/>
              <a:gdLst/>
              <a:ahLst/>
              <a:cxnLst/>
              <a:rect l="l" t="t" r="r" b="b"/>
              <a:pathLst>
                <a:path w="1274445" h="1354454">
                  <a:moveTo>
                    <a:pt x="0" y="259463"/>
                  </a:moveTo>
                  <a:lnTo>
                    <a:pt x="47063" y="232189"/>
                  </a:lnTo>
                  <a:lnTo>
                    <a:pt x="85603" y="209812"/>
                  </a:lnTo>
                  <a:lnTo>
                    <a:pt x="141661" y="177142"/>
                  </a:lnTo>
                  <a:lnTo>
                    <a:pt x="177265" y="156227"/>
                  </a:lnTo>
                  <a:lnTo>
                    <a:pt x="212204" y="135467"/>
                  </a:lnTo>
                  <a:lnTo>
                    <a:pt x="223471" y="128765"/>
                  </a:lnTo>
                  <a:lnTo>
                    <a:pt x="272046" y="100168"/>
                  </a:lnTo>
                  <a:lnTo>
                    <a:pt x="328105" y="67497"/>
                  </a:lnTo>
                  <a:lnTo>
                    <a:pt x="366645" y="45121"/>
                  </a:lnTo>
                  <a:lnTo>
                    <a:pt x="413708" y="17846"/>
                  </a:lnTo>
                  <a:lnTo>
                    <a:pt x="481003" y="2375"/>
                  </a:lnTo>
                  <a:lnTo>
                    <a:pt x="515506" y="0"/>
                  </a:lnTo>
                  <a:lnTo>
                    <a:pt x="550438" y="1006"/>
                  </a:lnTo>
                  <a:lnTo>
                    <a:pt x="621168" y="12595"/>
                  </a:lnTo>
                  <a:lnTo>
                    <a:pt x="692343" y="35999"/>
                  </a:lnTo>
                  <a:lnTo>
                    <a:pt x="727833" y="51775"/>
                  </a:lnTo>
                  <a:lnTo>
                    <a:pt x="763116" y="70076"/>
                  </a:lnTo>
                  <a:lnTo>
                    <a:pt x="798087" y="90760"/>
                  </a:lnTo>
                  <a:lnTo>
                    <a:pt x="832640" y="113683"/>
                  </a:lnTo>
                  <a:lnTo>
                    <a:pt x="866669" y="138703"/>
                  </a:lnTo>
                  <a:lnTo>
                    <a:pt x="900067" y="165677"/>
                  </a:lnTo>
                  <a:lnTo>
                    <a:pt x="932729" y="194463"/>
                  </a:lnTo>
                  <a:lnTo>
                    <a:pt x="964549" y="224916"/>
                  </a:lnTo>
                  <a:lnTo>
                    <a:pt x="995421" y="256896"/>
                  </a:lnTo>
                  <a:lnTo>
                    <a:pt x="1025238" y="290257"/>
                  </a:lnTo>
                  <a:lnTo>
                    <a:pt x="1053896" y="324859"/>
                  </a:lnTo>
                  <a:lnTo>
                    <a:pt x="1081287" y="360558"/>
                  </a:lnTo>
                  <a:lnTo>
                    <a:pt x="1107307" y="397210"/>
                  </a:lnTo>
                  <a:lnTo>
                    <a:pt x="1131848" y="434674"/>
                  </a:lnTo>
                  <a:lnTo>
                    <a:pt x="1154806" y="472807"/>
                  </a:lnTo>
                  <a:lnTo>
                    <a:pt x="1176074" y="511464"/>
                  </a:lnTo>
                  <a:lnTo>
                    <a:pt x="1195545" y="550505"/>
                  </a:lnTo>
                  <a:lnTo>
                    <a:pt x="1213116" y="589786"/>
                  </a:lnTo>
                  <a:lnTo>
                    <a:pt x="1228678" y="629164"/>
                  </a:lnTo>
                  <a:lnTo>
                    <a:pt x="1242126" y="668496"/>
                  </a:lnTo>
                  <a:lnTo>
                    <a:pt x="1253355" y="707639"/>
                  </a:lnTo>
                  <a:lnTo>
                    <a:pt x="1262258" y="746451"/>
                  </a:lnTo>
                  <a:lnTo>
                    <a:pt x="1268730" y="784788"/>
                  </a:lnTo>
                  <a:lnTo>
                    <a:pt x="1273954" y="859469"/>
                  </a:lnTo>
                  <a:lnTo>
                    <a:pt x="1272495" y="895527"/>
                  </a:lnTo>
                  <a:lnTo>
                    <a:pt x="1260904" y="964363"/>
                  </a:lnTo>
                  <a:lnTo>
                    <a:pt x="1237044" y="1027873"/>
                  </a:lnTo>
                  <a:lnTo>
                    <a:pt x="1200066" y="1084916"/>
                  </a:lnTo>
                  <a:lnTo>
                    <a:pt x="752119" y="1353896"/>
                  </a:lnTo>
                  <a:lnTo>
                    <a:pt x="0" y="25946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1673" y="3457112"/>
              <a:ext cx="1002030" cy="1155065"/>
            </a:xfrm>
            <a:custGeom>
              <a:avLst/>
              <a:gdLst/>
              <a:ahLst/>
              <a:cxnLst/>
              <a:rect l="l" t="t" r="r" b="b"/>
              <a:pathLst>
                <a:path w="1002029" h="1155064">
                  <a:moveTo>
                    <a:pt x="235104" y="0"/>
                  </a:moveTo>
                  <a:lnTo>
                    <a:pt x="163051" y="13415"/>
                  </a:lnTo>
                  <a:lnTo>
                    <a:pt x="102064" y="45096"/>
                  </a:lnTo>
                  <a:lnTo>
                    <a:pt x="53822" y="94329"/>
                  </a:lnTo>
                  <a:lnTo>
                    <a:pt x="20005" y="160399"/>
                  </a:lnTo>
                  <a:lnTo>
                    <a:pt x="9031" y="199524"/>
                  </a:lnTo>
                  <a:lnTo>
                    <a:pt x="2292" y="242592"/>
                  </a:lnTo>
                  <a:lnTo>
                    <a:pt x="0" y="289511"/>
                  </a:lnTo>
                  <a:lnTo>
                    <a:pt x="1660" y="331544"/>
                  </a:lnTo>
                  <a:lnTo>
                    <a:pt x="6555" y="374522"/>
                  </a:lnTo>
                  <a:lnTo>
                    <a:pt x="14556" y="418241"/>
                  </a:lnTo>
                  <a:lnTo>
                    <a:pt x="25534" y="462498"/>
                  </a:lnTo>
                  <a:lnTo>
                    <a:pt x="39360" y="507092"/>
                  </a:lnTo>
                  <a:lnTo>
                    <a:pt x="55906" y="551817"/>
                  </a:lnTo>
                  <a:lnTo>
                    <a:pt x="75041" y="596473"/>
                  </a:lnTo>
                  <a:lnTo>
                    <a:pt x="96638" y="640855"/>
                  </a:lnTo>
                  <a:lnTo>
                    <a:pt x="120568" y="684760"/>
                  </a:lnTo>
                  <a:lnTo>
                    <a:pt x="146701" y="727986"/>
                  </a:lnTo>
                  <a:lnTo>
                    <a:pt x="174909" y="770330"/>
                  </a:lnTo>
                  <a:lnTo>
                    <a:pt x="205062" y="811588"/>
                  </a:lnTo>
                  <a:lnTo>
                    <a:pt x="237032" y="851558"/>
                  </a:lnTo>
                  <a:lnTo>
                    <a:pt x="270690" y="890037"/>
                  </a:lnTo>
                  <a:lnTo>
                    <a:pt x="305908" y="926821"/>
                  </a:lnTo>
                  <a:lnTo>
                    <a:pt x="342555" y="961708"/>
                  </a:lnTo>
                  <a:lnTo>
                    <a:pt x="380503" y="994495"/>
                  </a:lnTo>
                  <a:lnTo>
                    <a:pt x="419624" y="1024979"/>
                  </a:lnTo>
                  <a:lnTo>
                    <a:pt x="459788" y="1052956"/>
                  </a:lnTo>
                  <a:lnTo>
                    <a:pt x="500867" y="1078224"/>
                  </a:lnTo>
                  <a:lnTo>
                    <a:pt x="549104" y="1103653"/>
                  </a:lnTo>
                  <a:lnTo>
                    <a:pt x="596043" y="1123890"/>
                  </a:lnTo>
                  <a:lnTo>
                    <a:pt x="641476" y="1139025"/>
                  </a:lnTo>
                  <a:lnTo>
                    <a:pt x="685191" y="1149148"/>
                  </a:lnTo>
                  <a:lnTo>
                    <a:pt x="726979" y="1154347"/>
                  </a:lnTo>
                  <a:lnTo>
                    <a:pt x="766631" y="1154712"/>
                  </a:lnTo>
                  <a:lnTo>
                    <a:pt x="803936" y="1150332"/>
                  </a:lnTo>
                  <a:lnTo>
                    <a:pt x="870665" y="1127694"/>
                  </a:lnTo>
                  <a:lnTo>
                    <a:pt x="925489" y="1087148"/>
                  </a:lnTo>
                  <a:lnTo>
                    <a:pt x="966729" y="1029408"/>
                  </a:lnTo>
                  <a:lnTo>
                    <a:pt x="981729" y="994313"/>
                  </a:lnTo>
                  <a:lnTo>
                    <a:pt x="992703" y="955188"/>
                  </a:lnTo>
                  <a:lnTo>
                    <a:pt x="999442" y="912121"/>
                  </a:lnTo>
                  <a:lnTo>
                    <a:pt x="1001735" y="865202"/>
                  </a:lnTo>
                  <a:lnTo>
                    <a:pt x="1000074" y="823169"/>
                  </a:lnTo>
                  <a:lnTo>
                    <a:pt x="995179" y="780192"/>
                  </a:lnTo>
                  <a:lnTo>
                    <a:pt x="987178" y="736473"/>
                  </a:lnTo>
                  <a:lnTo>
                    <a:pt x="976200" y="692215"/>
                  </a:lnTo>
                  <a:lnTo>
                    <a:pt x="962374" y="647621"/>
                  </a:lnTo>
                  <a:lnTo>
                    <a:pt x="945829" y="602896"/>
                  </a:lnTo>
                  <a:lnTo>
                    <a:pt x="926693" y="558240"/>
                  </a:lnTo>
                  <a:lnTo>
                    <a:pt x="905096" y="513858"/>
                  </a:lnTo>
                  <a:lnTo>
                    <a:pt x="881167" y="469952"/>
                  </a:lnTo>
                  <a:lnTo>
                    <a:pt x="855034" y="426726"/>
                  </a:lnTo>
                  <a:lnTo>
                    <a:pt x="826826" y="384382"/>
                  </a:lnTo>
                  <a:lnTo>
                    <a:pt x="796672" y="343123"/>
                  </a:lnTo>
                  <a:lnTo>
                    <a:pt x="764702" y="303153"/>
                  </a:lnTo>
                  <a:lnTo>
                    <a:pt x="731044" y="264674"/>
                  </a:lnTo>
                  <a:lnTo>
                    <a:pt x="695827" y="227889"/>
                  </a:lnTo>
                  <a:lnTo>
                    <a:pt x="659179" y="193002"/>
                  </a:lnTo>
                  <a:lnTo>
                    <a:pt x="621231" y="160214"/>
                  </a:lnTo>
                  <a:lnTo>
                    <a:pt x="582110" y="129731"/>
                  </a:lnTo>
                  <a:lnTo>
                    <a:pt x="541946" y="101753"/>
                  </a:lnTo>
                  <a:lnTo>
                    <a:pt x="500867" y="76485"/>
                  </a:lnTo>
                  <a:lnTo>
                    <a:pt x="452631" y="51057"/>
                  </a:lnTo>
                  <a:lnTo>
                    <a:pt x="405691" y="30820"/>
                  </a:lnTo>
                  <a:lnTo>
                    <a:pt x="360259" y="15685"/>
                  </a:lnTo>
                  <a:lnTo>
                    <a:pt x="316543" y="5563"/>
                  </a:lnTo>
                  <a:lnTo>
                    <a:pt x="274755" y="364"/>
                  </a:lnTo>
                  <a:lnTo>
                    <a:pt x="235104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1673" y="3457112"/>
              <a:ext cx="1002030" cy="1155065"/>
            </a:xfrm>
            <a:custGeom>
              <a:avLst/>
              <a:gdLst/>
              <a:ahLst/>
              <a:cxnLst/>
              <a:rect l="l" t="t" r="r" b="b"/>
              <a:pathLst>
                <a:path w="1002029" h="1155064">
                  <a:moveTo>
                    <a:pt x="500867" y="76485"/>
                  </a:moveTo>
                  <a:lnTo>
                    <a:pt x="541946" y="101753"/>
                  </a:lnTo>
                  <a:lnTo>
                    <a:pt x="582110" y="129731"/>
                  </a:lnTo>
                  <a:lnTo>
                    <a:pt x="621231" y="160214"/>
                  </a:lnTo>
                  <a:lnTo>
                    <a:pt x="659179" y="193002"/>
                  </a:lnTo>
                  <a:lnTo>
                    <a:pt x="695827" y="227889"/>
                  </a:lnTo>
                  <a:lnTo>
                    <a:pt x="731044" y="264674"/>
                  </a:lnTo>
                  <a:lnTo>
                    <a:pt x="764702" y="303153"/>
                  </a:lnTo>
                  <a:lnTo>
                    <a:pt x="796672" y="343123"/>
                  </a:lnTo>
                  <a:lnTo>
                    <a:pt x="826826" y="384382"/>
                  </a:lnTo>
                  <a:lnTo>
                    <a:pt x="855034" y="426726"/>
                  </a:lnTo>
                  <a:lnTo>
                    <a:pt x="881167" y="469952"/>
                  </a:lnTo>
                  <a:lnTo>
                    <a:pt x="905096" y="513858"/>
                  </a:lnTo>
                  <a:lnTo>
                    <a:pt x="926693" y="558240"/>
                  </a:lnTo>
                  <a:lnTo>
                    <a:pt x="945829" y="602896"/>
                  </a:lnTo>
                  <a:lnTo>
                    <a:pt x="962374" y="647621"/>
                  </a:lnTo>
                  <a:lnTo>
                    <a:pt x="976200" y="692215"/>
                  </a:lnTo>
                  <a:lnTo>
                    <a:pt x="987178" y="736473"/>
                  </a:lnTo>
                  <a:lnTo>
                    <a:pt x="995179" y="780192"/>
                  </a:lnTo>
                  <a:lnTo>
                    <a:pt x="1000074" y="823169"/>
                  </a:lnTo>
                  <a:lnTo>
                    <a:pt x="1001735" y="865202"/>
                  </a:lnTo>
                  <a:lnTo>
                    <a:pt x="999442" y="912121"/>
                  </a:lnTo>
                  <a:lnTo>
                    <a:pt x="992703" y="955188"/>
                  </a:lnTo>
                  <a:lnTo>
                    <a:pt x="981729" y="994313"/>
                  </a:lnTo>
                  <a:lnTo>
                    <a:pt x="966729" y="1029408"/>
                  </a:lnTo>
                  <a:lnTo>
                    <a:pt x="925489" y="1087148"/>
                  </a:lnTo>
                  <a:lnTo>
                    <a:pt x="870665" y="1127694"/>
                  </a:lnTo>
                  <a:lnTo>
                    <a:pt x="803936" y="1150332"/>
                  </a:lnTo>
                  <a:lnTo>
                    <a:pt x="766631" y="1154712"/>
                  </a:lnTo>
                  <a:lnTo>
                    <a:pt x="726979" y="1154347"/>
                  </a:lnTo>
                  <a:lnTo>
                    <a:pt x="685191" y="1149148"/>
                  </a:lnTo>
                  <a:lnTo>
                    <a:pt x="641476" y="1139025"/>
                  </a:lnTo>
                  <a:lnTo>
                    <a:pt x="596043" y="1123890"/>
                  </a:lnTo>
                  <a:lnTo>
                    <a:pt x="549104" y="1103653"/>
                  </a:lnTo>
                  <a:lnTo>
                    <a:pt x="500867" y="1078224"/>
                  </a:lnTo>
                  <a:lnTo>
                    <a:pt x="459788" y="1052956"/>
                  </a:lnTo>
                  <a:lnTo>
                    <a:pt x="419624" y="1024979"/>
                  </a:lnTo>
                  <a:lnTo>
                    <a:pt x="380503" y="994495"/>
                  </a:lnTo>
                  <a:lnTo>
                    <a:pt x="342555" y="961708"/>
                  </a:lnTo>
                  <a:lnTo>
                    <a:pt x="305908" y="926821"/>
                  </a:lnTo>
                  <a:lnTo>
                    <a:pt x="270690" y="890037"/>
                  </a:lnTo>
                  <a:lnTo>
                    <a:pt x="237032" y="851558"/>
                  </a:lnTo>
                  <a:lnTo>
                    <a:pt x="205062" y="811588"/>
                  </a:lnTo>
                  <a:lnTo>
                    <a:pt x="174909" y="770330"/>
                  </a:lnTo>
                  <a:lnTo>
                    <a:pt x="146701" y="727986"/>
                  </a:lnTo>
                  <a:lnTo>
                    <a:pt x="120568" y="684760"/>
                  </a:lnTo>
                  <a:lnTo>
                    <a:pt x="96638" y="640855"/>
                  </a:lnTo>
                  <a:lnTo>
                    <a:pt x="75041" y="596473"/>
                  </a:lnTo>
                  <a:lnTo>
                    <a:pt x="55906" y="551817"/>
                  </a:lnTo>
                  <a:lnTo>
                    <a:pt x="39360" y="507092"/>
                  </a:lnTo>
                  <a:lnTo>
                    <a:pt x="25534" y="462498"/>
                  </a:lnTo>
                  <a:lnTo>
                    <a:pt x="14556" y="418241"/>
                  </a:lnTo>
                  <a:lnTo>
                    <a:pt x="6555" y="374522"/>
                  </a:lnTo>
                  <a:lnTo>
                    <a:pt x="1660" y="331544"/>
                  </a:lnTo>
                  <a:lnTo>
                    <a:pt x="0" y="289511"/>
                  </a:lnTo>
                  <a:lnTo>
                    <a:pt x="2292" y="242592"/>
                  </a:lnTo>
                  <a:lnTo>
                    <a:pt x="9031" y="199524"/>
                  </a:lnTo>
                  <a:lnTo>
                    <a:pt x="20005" y="160399"/>
                  </a:lnTo>
                  <a:lnTo>
                    <a:pt x="35006" y="125304"/>
                  </a:lnTo>
                  <a:lnTo>
                    <a:pt x="76245" y="67563"/>
                  </a:lnTo>
                  <a:lnTo>
                    <a:pt x="131069" y="27017"/>
                  </a:lnTo>
                  <a:lnTo>
                    <a:pt x="197799" y="4380"/>
                  </a:lnTo>
                  <a:lnTo>
                    <a:pt x="235104" y="0"/>
                  </a:lnTo>
                  <a:lnTo>
                    <a:pt x="274755" y="364"/>
                  </a:lnTo>
                  <a:lnTo>
                    <a:pt x="316543" y="5563"/>
                  </a:lnTo>
                  <a:lnTo>
                    <a:pt x="360259" y="15685"/>
                  </a:lnTo>
                  <a:lnTo>
                    <a:pt x="405691" y="30820"/>
                  </a:lnTo>
                  <a:lnTo>
                    <a:pt x="452631" y="51057"/>
                  </a:lnTo>
                  <a:lnTo>
                    <a:pt x="500867" y="7648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40443" y="3242498"/>
              <a:ext cx="3473450" cy="2148205"/>
            </a:xfrm>
            <a:custGeom>
              <a:avLst/>
              <a:gdLst/>
              <a:ahLst/>
              <a:cxnLst/>
              <a:rect l="l" t="t" r="r" b="b"/>
              <a:pathLst>
                <a:path w="3473450" h="2148204">
                  <a:moveTo>
                    <a:pt x="971229" y="0"/>
                  </a:moveTo>
                  <a:lnTo>
                    <a:pt x="1973775" y="576154"/>
                  </a:lnTo>
                  <a:lnTo>
                    <a:pt x="1973775" y="1580338"/>
                  </a:lnTo>
                  <a:lnTo>
                    <a:pt x="971229" y="1004183"/>
                  </a:lnTo>
                  <a:lnTo>
                    <a:pt x="971229" y="0"/>
                  </a:lnTo>
                  <a:close/>
                </a:path>
                <a:path w="3473450" h="2148204">
                  <a:moveTo>
                    <a:pt x="759379" y="2099048"/>
                  </a:moveTo>
                  <a:lnTo>
                    <a:pt x="3473297" y="532165"/>
                  </a:lnTo>
                </a:path>
                <a:path w="3473450" h="2148204">
                  <a:moveTo>
                    <a:pt x="1576219" y="2148094"/>
                  </a:moveTo>
                  <a:lnTo>
                    <a:pt x="0" y="1238064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43112" y="3601214"/>
              <a:ext cx="823594" cy="949325"/>
            </a:xfrm>
            <a:custGeom>
              <a:avLst/>
              <a:gdLst/>
              <a:ahLst/>
              <a:cxnLst/>
              <a:rect l="l" t="t" r="r" b="b"/>
              <a:pathLst>
                <a:path w="823595" h="949325">
                  <a:moveTo>
                    <a:pt x="411770" y="62753"/>
                  </a:moveTo>
                  <a:lnTo>
                    <a:pt x="453872" y="89075"/>
                  </a:lnTo>
                  <a:lnTo>
                    <a:pt x="494757" y="118811"/>
                  </a:lnTo>
                  <a:lnTo>
                    <a:pt x="534219" y="151636"/>
                  </a:lnTo>
                  <a:lnTo>
                    <a:pt x="572052" y="187225"/>
                  </a:lnTo>
                  <a:lnTo>
                    <a:pt x="608047" y="225251"/>
                  </a:lnTo>
                  <a:lnTo>
                    <a:pt x="641998" y="265387"/>
                  </a:lnTo>
                  <a:lnTo>
                    <a:pt x="673698" y="307310"/>
                  </a:lnTo>
                  <a:lnTo>
                    <a:pt x="702939" y="350691"/>
                  </a:lnTo>
                  <a:lnTo>
                    <a:pt x="729516" y="395206"/>
                  </a:lnTo>
                  <a:lnTo>
                    <a:pt x="753221" y="440529"/>
                  </a:lnTo>
                  <a:lnTo>
                    <a:pt x="773847" y="486333"/>
                  </a:lnTo>
                  <a:lnTo>
                    <a:pt x="791187" y="532293"/>
                  </a:lnTo>
                  <a:lnTo>
                    <a:pt x="805034" y="578083"/>
                  </a:lnTo>
                  <a:lnTo>
                    <a:pt x="815180" y="623376"/>
                  </a:lnTo>
                  <a:lnTo>
                    <a:pt x="821420" y="667848"/>
                  </a:lnTo>
                  <a:lnTo>
                    <a:pt x="823546" y="711171"/>
                  </a:lnTo>
                  <a:lnTo>
                    <a:pt x="820776" y="757600"/>
                  </a:lnTo>
                  <a:lnTo>
                    <a:pt x="812671" y="799336"/>
                  </a:lnTo>
                  <a:lnTo>
                    <a:pt x="799540" y="836249"/>
                  </a:lnTo>
                  <a:lnTo>
                    <a:pt x="759437" y="895074"/>
                  </a:lnTo>
                  <a:lnTo>
                    <a:pt x="702939" y="933027"/>
                  </a:lnTo>
                  <a:lnTo>
                    <a:pt x="632518" y="949054"/>
                  </a:lnTo>
                  <a:lnTo>
                    <a:pt x="592858" y="948517"/>
                  </a:lnTo>
                  <a:lnTo>
                    <a:pt x="550645" y="942104"/>
                  </a:lnTo>
                  <a:lnTo>
                    <a:pt x="506186" y="929685"/>
                  </a:lnTo>
                  <a:lnTo>
                    <a:pt x="459792" y="911127"/>
                  </a:lnTo>
                  <a:lnTo>
                    <a:pt x="411770" y="886300"/>
                  </a:lnTo>
                  <a:lnTo>
                    <a:pt x="369669" y="859979"/>
                  </a:lnTo>
                  <a:lnTo>
                    <a:pt x="328784" y="830242"/>
                  </a:lnTo>
                  <a:lnTo>
                    <a:pt x="289322" y="797417"/>
                  </a:lnTo>
                  <a:lnTo>
                    <a:pt x="251490" y="761828"/>
                  </a:lnTo>
                  <a:lnTo>
                    <a:pt x="215496" y="723803"/>
                  </a:lnTo>
                  <a:lnTo>
                    <a:pt x="181545" y="683666"/>
                  </a:lnTo>
                  <a:lnTo>
                    <a:pt x="149846" y="641743"/>
                  </a:lnTo>
                  <a:lnTo>
                    <a:pt x="120604" y="598362"/>
                  </a:lnTo>
                  <a:lnTo>
                    <a:pt x="94028" y="553846"/>
                  </a:lnTo>
                  <a:lnTo>
                    <a:pt x="70323" y="508524"/>
                  </a:lnTo>
                  <a:lnTo>
                    <a:pt x="49698" y="462719"/>
                  </a:lnTo>
                  <a:lnTo>
                    <a:pt x="32358" y="416760"/>
                  </a:lnTo>
                  <a:lnTo>
                    <a:pt x="18512" y="370970"/>
                  </a:lnTo>
                  <a:lnTo>
                    <a:pt x="8365" y="325677"/>
                  </a:lnTo>
                  <a:lnTo>
                    <a:pt x="2125" y="281206"/>
                  </a:lnTo>
                  <a:lnTo>
                    <a:pt x="0" y="237882"/>
                  </a:lnTo>
                  <a:lnTo>
                    <a:pt x="2770" y="191453"/>
                  </a:lnTo>
                  <a:lnTo>
                    <a:pt x="10875" y="149717"/>
                  </a:lnTo>
                  <a:lnTo>
                    <a:pt x="24005" y="112804"/>
                  </a:lnTo>
                  <a:lnTo>
                    <a:pt x="64107" y="53978"/>
                  </a:lnTo>
                  <a:lnTo>
                    <a:pt x="120604" y="16026"/>
                  </a:lnTo>
                  <a:lnTo>
                    <a:pt x="191025" y="0"/>
                  </a:lnTo>
                  <a:lnTo>
                    <a:pt x="230684" y="537"/>
                  </a:lnTo>
                  <a:lnTo>
                    <a:pt x="272897" y="6949"/>
                  </a:lnTo>
                  <a:lnTo>
                    <a:pt x="317355" y="19368"/>
                  </a:lnTo>
                  <a:lnTo>
                    <a:pt x="363749" y="37926"/>
                  </a:lnTo>
                  <a:lnTo>
                    <a:pt x="411770" y="6275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43112" y="3424647"/>
              <a:ext cx="824230" cy="1299845"/>
            </a:xfrm>
            <a:custGeom>
              <a:avLst/>
              <a:gdLst/>
              <a:ahLst/>
              <a:cxnLst/>
              <a:rect l="l" t="t" r="r" b="b"/>
              <a:pathLst>
                <a:path w="824229" h="1299845">
                  <a:moveTo>
                    <a:pt x="0" y="0"/>
                  </a:moveTo>
                  <a:lnTo>
                    <a:pt x="824212" y="473670"/>
                  </a:lnTo>
                  <a:lnTo>
                    <a:pt x="824212" y="1299229"/>
                  </a:lnTo>
                  <a:lnTo>
                    <a:pt x="0" y="82555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938142" y="3601333"/>
              <a:ext cx="1430773" cy="1333788"/>
            </a:xfrm>
            <a:prstGeom prst="rect">
              <a:avLst/>
            </a:prstGeom>
          </p:spPr>
        </p:pic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38142" y="3601333"/>
              <a:ext cx="1431290" cy="1334135"/>
            </a:xfrm>
            <a:custGeom>
              <a:avLst/>
              <a:gdLst/>
              <a:ahLst/>
              <a:cxnLst/>
              <a:rect l="l" t="t" r="r" b="b"/>
              <a:pathLst>
                <a:path w="1431290" h="1334135">
                  <a:moveTo>
                    <a:pt x="0" y="434032"/>
                  </a:moveTo>
                  <a:lnTo>
                    <a:pt x="45162" y="407878"/>
                  </a:lnTo>
                  <a:lnTo>
                    <a:pt x="90325" y="381724"/>
                  </a:lnTo>
                  <a:lnTo>
                    <a:pt x="135488" y="355570"/>
                  </a:lnTo>
                  <a:lnTo>
                    <a:pt x="180651" y="329416"/>
                  </a:lnTo>
                  <a:lnTo>
                    <a:pt x="225814" y="303262"/>
                  </a:lnTo>
                  <a:lnTo>
                    <a:pt x="270977" y="277108"/>
                  </a:lnTo>
                  <a:lnTo>
                    <a:pt x="316140" y="250954"/>
                  </a:lnTo>
                  <a:lnTo>
                    <a:pt x="361303" y="224801"/>
                  </a:lnTo>
                  <a:lnTo>
                    <a:pt x="406466" y="198647"/>
                  </a:lnTo>
                  <a:lnTo>
                    <a:pt x="451629" y="172493"/>
                  </a:lnTo>
                  <a:lnTo>
                    <a:pt x="496792" y="146340"/>
                  </a:lnTo>
                  <a:lnTo>
                    <a:pt x="541956" y="120186"/>
                  </a:lnTo>
                  <a:lnTo>
                    <a:pt x="587119" y="94033"/>
                  </a:lnTo>
                  <a:lnTo>
                    <a:pt x="632282" y="67879"/>
                  </a:lnTo>
                  <a:lnTo>
                    <a:pt x="677446" y="41725"/>
                  </a:lnTo>
                  <a:lnTo>
                    <a:pt x="722609" y="15572"/>
                  </a:lnTo>
                  <a:lnTo>
                    <a:pt x="764682" y="4478"/>
                  </a:lnTo>
                  <a:lnTo>
                    <a:pt x="807232" y="0"/>
                  </a:lnTo>
                  <a:lnTo>
                    <a:pt x="850128" y="1799"/>
                  </a:lnTo>
                  <a:lnTo>
                    <a:pt x="893237" y="9540"/>
                  </a:lnTo>
                  <a:lnTo>
                    <a:pt x="936429" y="22884"/>
                  </a:lnTo>
                  <a:lnTo>
                    <a:pt x="979571" y="41493"/>
                  </a:lnTo>
                  <a:lnTo>
                    <a:pt x="1022531" y="65030"/>
                  </a:lnTo>
                  <a:lnTo>
                    <a:pt x="1065179" y="93158"/>
                  </a:lnTo>
                  <a:lnTo>
                    <a:pt x="1107383" y="125539"/>
                  </a:lnTo>
                  <a:lnTo>
                    <a:pt x="1149011" y="161835"/>
                  </a:lnTo>
                  <a:lnTo>
                    <a:pt x="1189930" y="201709"/>
                  </a:lnTo>
                  <a:lnTo>
                    <a:pt x="1230011" y="244823"/>
                  </a:lnTo>
                  <a:lnTo>
                    <a:pt x="1275056" y="304706"/>
                  </a:lnTo>
                  <a:lnTo>
                    <a:pt x="1313742" y="362430"/>
                  </a:lnTo>
                  <a:lnTo>
                    <a:pt x="1346357" y="417940"/>
                  </a:lnTo>
                  <a:lnTo>
                    <a:pt x="1373190" y="471184"/>
                  </a:lnTo>
                  <a:lnTo>
                    <a:pt x="1394532" y="522109"/>
                  </a:lnTo>
                  <a:lnTo>
                    <a:pt x="1410672" y="570662"/>
                  </a:lnTo>
                  <a:lnTo>
                    <a:pt x="1421899" y="616789"/>
                  </a:lnTo>
                  <a:lnTo>
                    <a:pt x="1428503" y="660436"/>
                  </a:lnTo>
                  <a:lnTo>
                    <a:pt x="1430773" y="701552"/>
                  </a:lnTo>
                  <a:lnTo>
                    <a:pt x="1428998" y="740082"/>
                  </a:lnTo>
                  <a:lnTo>
                    <a:pt x="1414474" y="809173"/>
                  </a:lnTo>
                  <a:lnTo>
                    <a:pt x="1387245" y="867283"/>
                  </a:lnTo>
                  <a:lnTo>
                    <a:pt x="1349628" y="913988"/>
                  </a:lnTo>
                  <a:lnTo>
                    <a:pt x="618328" y="1333788"/>
                  </a:lnTo>
                  <a:lnTo>
                    <a:pt x="0" y="43403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42558" y="4007641"/>
              <a:ext cx="823594" cy="949325"/>
            </a:xfrm>
            <a:custGeom>
              <a:avLst/>
              <a:gdLst/>
              <a:ahLst/>
              <a:cxnLst/>
              <a:rect l="l" t="t" r="r" b="b"/>
              <a:pathLst>
                <a:path w="823595" h="949325">
                  <a:moveTo>
                    <a:pt x="191025" y="0"/>
                  </a:moveTo>
                  <a:lnTo>
                    <a:pt x="120604" y="16027"/>
                  </a:lnTo>
                  <a:lnTo>
                    <a:pt x="64107" y="53980"/>
                  </a:lnTo>
                  <a:lnTo>
                    <a:pt x="24005" y="112807"/>
                  </a:lnTo>
                  <a:lnTo>
                    <a:pt x="10875" y="149719"/>
                  </a:lnTo>
                  <a:lnTo>
                    <a:pt x="2770" y="191456"/>
                  </a:lnTo>
                  <a:lnTo>
                    <a:pt x="0" y="237885"/>
                  </a:lnTo>
                  <a:lnTo>
                    <a:pt x="2125" y="281208"/>
                  </a:lnTo>
                  <a:lnTo>
                    <a:pt x="8365" y="325679"/>
                  </a:lnTo>
                  <a:lnTo>
                    <a:pt x="18512" y="370973"/>
                  </a:lnTo>
                  <a:lnTo>
                    <a:pt x="32358" y="416762"/>
                  </a:lnTo>
                  <a:lnTo>
                    <a:pt x="49698" y="462722"/>
                  </a:lnTo>
                  <a:lnTo>
                    <a:pt x="70323" y="508526"/>
                  </a:lnTo>
                  <a:lnTo>
                    <a:pt x="94028" y="553849"/>
                  </a:lnTo>
                  <a:lnTo>
                    <a:pt x="120604" y="598364"/>
                  </a:lnTo>
                  <a:lnTo>
                    <a:pt x="149846" y="641745"/>
                  </a:lnTo>
                  <a:lnTo>
                    <a:pt x="181546" y="683667"/>
                  </a:lnTo>
                  <a:lnTo>
                    <a:pt x="215496" y="723804"/>
                  </a:lnTo>
                  <a:lnTo>
                    <a:pt x="251491" y="761829"/>
                  </a:lnTo>
                  <a:lnTo>
                    <a:pt x="289323" y="797418"/>
                  </a:lnTo>
                  <a:lnTo>
                    <a:pt x="328785" y="830242"/>
                  </a:lnTo>
                  <a:lnTo>
                    <a:pt x="369670" y="859978"/>
                  </a:lnTo>
                  <a:lnTo>
                    <a:pt x="411772" y="886299"/>
                  </a:lnTo>
                  <a:lnTo>
                    <a:pt x="459793" y="911126"/>
                  </a:lnTo>
                  <a:lnTo>
                    <a:pt x="506187" y="929684"/>
                  </a:lnTo>
                  <a:lnTo>
                    <a:pt x="550646" y="942103"/>
                  </a:lnTo>
                  <a:lnTo>
                    <a:pt x="592859" y="948516"/>
                  </a:lnTo>
                  <a:lnTo>
                    <a:pt x="632518" y="949052"/>
                  </a:lnTo>
                  <a:lnTo>
                    <a:pt x="669315" y="943845"/>
                  </a:lnTo>
                  <a:lnTo>
                    <a:pt x="733083" y="916724"/>
                  </a:lnTo>
                  <a:lnTo>
                    <a:pt x="781693" y="868204"/>
                  </a:lnTo>
                  <a:lnTo>
                    <a:pt x="812671" y="799335"/>
                  </a:lnTo>
                  <a:lnTo>
                    <a:pt x="820776" y="757599"/>
                  </a:lnTo>
                  <a:lnTo>
                    <a:pt x="823546" y="711170"/>
                  </a:lnTo>
                  <a:lnTo>
                    <a:pt x="821420" y="667847"/>
                  </a:lnTo>
                  <a:lnTo>
                    <a:pt x="815180" y="623376"/>
                  </a:lnTo>
                  <a:lnTo>
                    <a:pt x="805034" y="578082"/>
                  </a:lnTo>
                  <a:lnTo>
                    <a:pt x="791187" y="532293"/>
                  </a:lnTo>
                  <a:lnTo>
                    <a:pt x="773847" y="486333"/>
                  </a:lnTo>
                  <a:lnTo>
                    <a:pt x="753221" y="440529"/>
                  </a:lnTo>
                  <a:lnTo>
                    <a:pt x="729516" y="395206"/>
                  </a:lnTo>
                  <a:lnTo>
                    <a:pt x="702940" y="350691"/>
                  </a:lnTo>
                  <a:lnTo>
                    <a:pt x="673698" y="307309"/>
                  </a:lnTo>
                  <a:lnTo>
                    <a:pt x="641998" y="265387"/>
                  </a:lnTo>
                  <a:lnTo>
                    <a:pt x="608047" y="225250"/>
                  </a:lnTo>
                  <a:lnTo>
                    <a:pt x="572052" y="187224"/>
                  </a:lnTo>
                  <a:lnTo>
                    <a:pt x="534220" y="151635"/>
                  </a:lnTo>
                  <a:lnTo>
                    <a:pt x="494758" y="118810"/>
                  </a:lnTo>
                  <a:lnTo>
                    <a:pt x="453873" y="89074"/>
                  </a:lnTo>
                  <a:lnTo>
                    <a:pt x="411772" y="62752"/>
                  </a:lnTo>
                  <a:lnTo>
                    <a:pt x="363750" y="37925"/>
                  </a:lnTo>
                  <a:lnTo>
                    <a:pt x="317356" y="19367"/>
                  </a:lnTo>
                  <a:lnTo>
                    <a:pt x="272897" y="6948"/>
                  </a:lnTo>
                  <a:lnTo>
                    <a:pt x="230684" y="536"/>
                  </a:lnTo>
                  <a:lnTo>
                    <a:pt x="191025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42558" y="4007641"/>
              <a:ext cx="823594" cy="949325"/>
            </a:xfrm>
            <a:custGeom>
              <a:avLst/>
              <a:gdLst/>
              <a:ahLst/>
              <a:cxnLst/>
              <a:rect l="l" t="t" r="r" b="b"/>
              <a:pathLst>
                <a:path w="823595" h="949325">
                  <a:moveTo>
                    <a:pt x="411772" y="62752"/>
                  </a:moveTo>
                  <a:lnTo>
                    <a:pt x="453873" y="89074"/>
                  </a:lnTo>
                  <a:lnTo>
                    <a:pt x="494758" y="118810"/>
                  </a:lnTo>
                  <a:lnTo>
                    <a:pt x="534220" y="151635"/>
                  </a:lnTo>
                  <a:lnTo>
                    <a:pt x="572052" y="187224"/>
                  </a:lnTo>
                  <a:lnTo>
                    <a:pt x="608047" y="225250"/>
                  </a:lnTo>
                  <a:lnTo>
                    <a:pt x="641998" y="265387"/>
                  </a:lnTo>
                  <a:lnTo>
                    <a:pt x="673698" y="307309"/>
                  </a:lnTo>
                  <a:lnTo>
                    <a:pt x="702940" y="350691"/>
                  </a:lnTo>
                  <a:lnTo>
                    <a:pt x="729516" y="395206"/>
                  </a:lnTo>
                  <a:lnTo>
                    <a:pt x="753221" y="440529"/>
                  </a:lnTo>
                  <a:lnTo>
                    <a:pt x="773847" y="486333"/>
                  </a:lnTo>
                  <a:lnTo>
                    <a:pt x="791187" y="532293"/>
                  </a:lnTo>
                  <a:lnTo>
                    <a:pt x="805034" y="578082"/>
                  </a:lnTo>
                  <a:lnTo>
                    <a:pt x="815180" y="623376"/>
                  </a:lnTo>
                  <a:lnTo>
                    <a:pt x="821420" y="667847"/>
                  </a:lnTo>
                  <a:lnTo>
                    <a:pt x="823546" y="711170"/>
                  </a:lnTo>
                  <a:lnTo>
                    <a:pt x="820776" y="757599"/>
                  </a:lnTo>
                  <a:lnTo>
                    <a:pt x="812671" y="799335"/>
                  </a:lnTo>
                  <a:lnTo>
                    <a:pt x="799540" y="836247"/>
                  </a:lnTo>
                  <a:lnTo>
                    <a:pt x="759437" y="895073"/>
                  </a:lnTo>
                  <a:lnTo>
                    <a:pt x="702940" y="933025"/>
                  </a:lnTo>
                  <a:lnTo>
                    <a:pt x="632518" y="949052"/>
                  </a:lnTo>
                  <a:lnTo>
                    <a:pt x="592859" y="948516"/>
                  </a:lnTo>
                  <a:lnTo>
                    <a:pt x="550646" y="942103"/>
                  </a:lnTo>
                  <a:lnTo>
                    <a:pt x="506187" y="929684"/>
                  </a:lnTo>
                  <a:lnTo>
                    <a:pt x="459793" y="911126"/>
                  </a:lnTo>
                  <a:lnTo>
                    <a:pt x="411772" y="886299"/>
                  </a:lnTo>
                  <a:lnTo>
                    <a:pt x="369670" y="859978"/>
                  </a:lnTo>
                  <a:lnTo>
                    <a:pt x="328785" y="830242"/>
                  </a:lnTo>
                  <a:lnTo>
                    <a:pt x="289323" y="797418"/>
                  </a:lnTo>
                  <a:lnTo>
                    <a:pt x="251491" y="761829"/>
                  </a:lnTo>
                  <a:lnTo>
                    <a:pt x="215496" y="723804"/>
                  </a:lnTo>
                  <a:lnTo>
                    <a:pt x="181546" y="683667"/>
                  </a:lnTo>
                  <a:lnTo>
                    <a:pt x="149846" y="641745"/>
                  </a:lnTo>
                  <a:lnTo>
                    <a:pt x="120604" y="598364"/>
                  </a:lnTo>
                  <a:lnTo>
                    <a:pt x="94028" y="553849"/>
                  </a:lnTo>
                  <a:lnTo>
                    <a:pt x="70323" y="508526"/>
                  </a:lnTo>
                  <a:lnTo>
                    <a:pt x="49698" y="462722"/>
                  </a:lnTo>
                  <a:lnTo>
                    <a:pt x="32358" y="416762"/>
                  </a:lnTo>
                  <a:lnTo>
                    <a:pt x="18512" y="370973"/>
                  </a:lnTo>
                  <a:lnTo>
                    <a:pt x="8365" y="325679"/>
                  </a:lnTo>
                  <a:lnTo>
                    <a:pt x="2125" y="281208"/>
                  </a:lnTo>
                  <a:lnTo>
                    <a:pt x="0" y="237885"/>
                  </a:lnTo>
                  <a:lnTo>
                    <a:pt x="2770" y="191456"/>
                  </a:lnTo>
                  <a:lnTo>
                    <a:pt x="10875" y="149719"/>
                  </a:lnTo>
                  <a:lnTo>
                    <a:pt x="24005" y="112807"/>
                  </a:lnTo>
                  <a:lnTo>
                    <a:pt x="64107" y="53980"/>
                  </a:lnTo>
                  <a:lnTo>
                    <a:pt x="120604" y="16027"/>
                  </a:lnTo>
                  <a:lnTo>
                    <a:pt x="191025" y="0"/>
                  </a:lnTo>
                  <a:lnTo>
                    <a:pt x="230684" y="536"/>
                  </a:lnTo>
                  <a:lnTo>
                    <a:pt x="272897" y="6948"/>
                  </a:lnTo>
                  <a:lnTo>
                    <a:pt x="317356" y="19367"/>
                  </a:lnTo>
                  <a:lnTo>
                    <a:pt x="363750" y="37925"/>
                  </a:lnTo>
                  <a:lnTo>
                    <a:pt x="411772" y="6275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42558" y="3831076"/>
              <a:ext cx="824230" cy="1299845"/>
            </a:xfrm>
            <a:custGeom>
              <a:avLst/>
              <a:gdLst/>
              <a:ahLst/>
              <a:cxnLst/>
              <a:rect l="l" t="t" r="r" b="b"/>
              <a:pathLst>
                <a:path w="824229" h="1299845">
                  <a:moveTo>
                    <a:pt x="0" y="0"/>
                  </a:moveTo>
                  <a:lnTo>
                    <a:pt x="824213" y="473666"/>
                  </a:lnTo>
                  <a:lnTo>
                    <a:pt x="824213" y="1299226"/>
                  </a:lnTo>
                  <a:lnTo>
                    <a:pt x="0" y="82555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43112" y="3601214"/>
              <a:ext cx="823594" cy="949325"/>
            </a:xfrm>
            <a:custGeom>
              <a:avLst/>
              <a:gdLst/>
              <a:ahLst/>
              <a:cxnLst/>
              <a:rect l="l" t="t" r="r" b="b"/>
              <a:pathLst>
                <a:path w="823595" h="949325">
                  <a:moveTo>
                    <a:pt x="411770" y="62753"/>
                  </a:moveTo>
                  <a:lnTo>
                    <a:pt x="453872" y="89075"/>
                  </a:lnTo>
                  <a:lnTo>
                    <a:pt x="494757" y="118811"/>
                  </a:lnTo>
                  <a:lnTo>
                    <a:pt x="534219" y="151636"/>
                  </a:lnTo>
                  <a:lnTo>
                    <a:pt x="572052" y="187225"/>
                  </a:lnTo>
                  <a:lnTo>
                    <a:pt x="608047" y="225251"/>
                  </a:lnTo>
                  <a:lnTo>
                    <a:pt x="641998" y="265387"/>
                  </a:lnTo>
                  <a:lnTo>
                    <a:pt x="673698" y="307310"/>
                  </a:lnTo>
                  <a:lnTo>
                    <a:pt x="702939" y="350691"/>
                  </a:lnTo>
                  <a:lnTo>
                    <a:pt x="729516" y="395206"/>
                  </a:lnTo>
                  <a:lnTo>
                    <a:pt x="753221" y="440529"/>
                  </a:lnTo>
                  <a:lnTo>
                    <a:pt x="773847" y="486333"/>
                  </a:lnTo>
                  <a:lnTo>
                    <a:pt x="791187" y="532293"/>
                  </a:lnTo>
                  <a:lnTo>
                    <a:pt x="805034" y="578083"/>
                  </a:lnTo>
                  <a:lnTo>
                    <a:pt x="815180" y="623376"/>
                  </a:lnTo>
                  <a:lnTo>
                    <a:pt x="821420" y="667848"/>
                  </a:lnTo>
                  <a:lnTo>
                    <a:pt x="823546" y="711171"/>
                  </a:lnTo>
                  <a:lnTo>
                    <a:pt x="820776" y="757600"/>
                  </a:lnTo>
                  <a:lnTo>
                    <a:pt x="812671" y="799336"/>
                  </a:lnTo>
                  <a:lnTo>
                    <a:pt x="799540" y="836249"/>
                  </a:lnTo>
                  <a:lnTo>
                    <a:pt x="759437" y="895074"/>
                  </a:lnTo>
                  <a:lnTo>
                    <a:pt x="702939" y="933027"/>
                  </a:lnTo>
                  <a:lnTo>
                    <a:pt x="632518" y="949054"/>
                  </a:lnTo>
                  <a:lnTo>
                    <a:pt x="592858" y="948517"/>
                  </a:lnTo>
                  <a:lnTo>
                    <a:pt x="550645" y="942104"/>
                  </a:lnTo>
                  <a:lnTo>
                    <a:pt x="506186" y="929685"/>
                  </a:lnTo>
                  <a:lnTo>
                    <a:pt x="459792" y="911127"/>
                  </a:lnTo>
                  <a:lnTo>
                    <a:pt x="411770" y="886300"/>
                  </a:lnTo>
                  <a:lnTo>
                    <a:pt x="369669" y="859979"/>
                  </a:lnTo>
                  <a:lnTo>
                    <a:pt x="328784" y="830242"/>
                  </a:lnTo>
                  <a:lnTo>
                    <a:pt x="289322" y="797417"/>
                  </a:lnTo>
                  <a:lnTo>
                    <a:pt x="251490" y="761828"/>
                  </a:lnTo>
                  <a:lnTo>
                    <a:pt x="215496" y="723803"/>
                  </a:lnTo>
                  <a:lnTo>
                    <a:pt x="181545" y="683666"/>
                  </a:lnTo>
                  <a:lnTo>
                    <a:pt x="149846" y="641743"/>
                  </a:lnTo>
                  <a:lnTo>
                    <a:pt x="120604" y="598362"/>
                  </a:lnTo>
                  <a:lnTo>
                    <a:pt x="94028" y="553846"/>
                  </a:lnTo>
                  <a:lnTo>
                    <a:pt x="70323" y="508524"/>
                  </a:lnTo>
                  <a:lnTo>
                    <a:pt x="49698" y="462719"/>
                  </a:lnTo>
                  <a:lnTo>
                    <a:pt x="32358" y="416760"/>
                  </a:lnTo>
                  <a:lnTo>
                    <a:pt x="18512" y="370970"/>
                  </a:lnTo>
                  <a:lnTo>
                    <a:pt x="8365" y="325677"/>
                  </a:lnTo>
                  <a:lnTo>
                    <a:pt x="2125" y="281206"/>
                  </a:lnTo>
                  <a:lnTo>
                    <a:pt x="0" y="237882"/>
                  </a:lnTo>
                  <a:lnTo>
                    <a:pt x="2770" y="191453"/>
                  </a:lnTo>
                  <a:lnTo>
                    <a:pt x="10875" y="149717"/>
                  </a:lnTo>
                  <a:lnTo>
                    <a:pt x="24005" y="112804"/>
                  </a:lnTo>
                  <a:lnTo>
                    <a:pt x="64107" y="53978"/>
                  </a:lnTo>
                  <a:lnTo>
                    <a:pt x="120604" y="16026"/>
                  </a:lnTo>
                  <a:lnTo>
                    <a:pt x="191025" y="0"/>
                  </a:lnTo>
                  <a:lnTo>
                    <a:pt x="230684" y="537"/>
                  </a:lnTo>
                  <a:lnTo>
                    <a:pt x="272897" y="6949"/>
                  </a:lnTo>
                  <a:lnTo>
                    <a:pt x="317355" y="19368"/>
                  </a:lnTo>
                  <a:lnTo>
                    <a:pt x="363749" y="37926"/>
                  </a:lnTo>
                  <a:lnTo>
                    <a:pt x="411770" y="6275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43112" y="3424647"/>
              <a:ext cx="824230" cy="1299845"/>
            </a:xfrm>
            <a:custGeom>
              <a:avLst/>
              <a:gdLst/>
              <a:ahLst/>
              <a:cxnLst/>
              <a:rect l="l" t="t" r="r" b="b"/>
              <a:pathLst>
                <a:path w="824229" h="1299845">
                  <a:moveTo>
                    <a:pt x="0" y="0"/>
                  </a:moveTo>
                  <a:lnTo>
                    <a:pt x="824212" y="473670"/>
                  </a:lnTo>
                  <a:lnTo>
                    <a:pt x="824212" y="1299229"/>
                  </a:lnTo>
                  <a:lnTo>
                    <a:pt x="0" y="82555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938142" y="3601333"/>
              <a:ext cx="1430773" cy="1333788"/>
            </a:xfrm>
            <a:prstGeom prst="rect">
              <a:avLst/>
            </a:prstGeom>
          </p:spPr>
        </p:pic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38142" y="3601333"/>
              <a:ext cx="1431290" cy="1334135"/>
            </a:xfrm>
            <a:custGeom>
              <a:avLst/>
              <a:gdLst/>
              <a:ahLst/>
              <a:cxnLst/>
              <a:rect l="l" t="t" r="r" b="b"/>
              <a:pathLst>
                <a:path w="1431290" h="1334135">
                  <a:moveTo>
                    <a:pt x="0" y="434032"/>
                  </a:moveTo>
                  <a:lnTo>
                    <a:pt x="45162" y="407878"/>
                  </a:lnTo>
                  <a:lnTo>
                    <a:pt x="90325" y="381724"/>
                  </a:lnTo>
                  <a:lnTo>
                    <a:pt x="135488" y="355570"/>
                  </a:lnTo>
                  <a:lnTo>
                    <a:pt x="180651" y="329416"/>
                  </a:lnTo>
                  <a:lnTo>
                    <a:pt x="225814" y="303262"/>
                  </a:lnTo>
                  <a:lnTo>
                    <a:pt x="270977" y="277108"/>
                  </a:lnTo>
                  <a:lnTo>
                    <a:pt x="316140" y="250954"/>
                  </a:lnTo>
                  <a:lnTo>
                    <a:pt x="361303" y="224801"/>
                  </a:lnTo>
                  <a:lnTo>
                    <a:pt x="406466" y="198647"/>
                  </a:lnTo>
                  <a:lnTo>
                    <a:pt x="451629" y="172493"/>
                  </a:lnTo>
                  <a:lnTo>
                    <a:pt x="496792" y="146340"/>
                  </a:lnTo>
                  <a:lnTo>
                    <a:pt x="541956" y="120186"/>
                  </a:lnTo>
                  <a:lnTo>
                    <a:pt x="587119" y="94033"/>
                  </a:lnTo>
                  <a:lnTo>
                    <a:pt x="632282" y="67879"/>
                  </a:lnTo>
                  <a:lnTo>
                    <a:pt x="677446" y="41725"/>
                  </a:lnTo>
                  <a:lnTo>
                    <a:pt x="722609" y="15572"/>
                  </a:lnTo>
                  <a:lnTo>
                    <a:pt x="764682" y="4478"/>
                  </a:lnTo>
                  <a:lnTo>
                    <a:pt x="807232" y="0"/>
                  </a:lnTo>
                  <a:lnTo>
                    <a:pt x="850128" y="1799"/>
                  </a:lnTo>
                  <a:lnTo>
                    <a:pt x="893237" y="9540"/>
                  </a:lnTo>
                  <a:lnTo>
                    <a:pt x="936429" y="22884"/>
                  </a:lnTo>
                  <a:lnTo>
                    <a:pt x="979571" y="41493"/>
                  </a:lnTo>
                  <a:lnTo>
                    <a:pt x="1022531" y="65030"/>
                  </a:lnTo>
                  <a:lnTo>
                    <a:pt x="1065179" y="93158"/>
                  </a:lnTo>
                  <a:lnTo>
                    <a:pt x="1107383" y="125539"/>
                  </a:lnTo>
                  <a:lnTo>
                    <a:pt x="1149011" y="161835"/>
                  </a:lnTo>
                  <a:lnTo>
                    <a:pt x="1189930" y="201709"/>
                  </a:lnTo>
                  <a:lnTo>
                    <a:pt x="1230011" y="244823"/>
                  </a:lnTo>
                  <a:lnTo>
                    <a:pt x="1275056" y="304706"/>
                  </a:lnTo>
                  <a:lnTo>
                    <a:pt x="1313742" y="362430"/>
                  </a:lnTo>
                  <a:lnTo>
                    <a:pt x="1346357" y="417940"/>
                  </a:lnTo>
                  <a:lnTo>
                    <a:pt x="1373190" y="471184"/>
                  </a:lnTo>
                  <a:lnTo>
                    <a:pt x="1394532" y="522109"/>
                  </a:lnTo>
                  <a:lnTo>
                    <a:pt x="1410672" y="570662"/>
                  </a:lnTo>
                  <a:lnTo>
                    <a:pt x="1421899" y="616789"/>
                  </a:lnTo>
                  <a:lnTo>
                    <a:pt x="1428503" y="660436"/>
                  </a:lnTo>
                  <a:lnTo>
                    <a:pt x="1430773" y="701552"/>
                  </a:lnTo>
                  <a:lnTo>
                    <a:pt x="1428998" y="740082"/>
                  </a:lnTo>
                  <a:lnTo>
                    <a:pt x="1414474" y="809173"/>
                  </a:lnTo>
                  <a:lnTo>
                    <a:pt x="1387245" y="867283"/>
                  </a:lnTo>
                  <a:lnTo>
                    <a:pt x="1349628" y="913988"/>
                  </a:lnTo>
                  <a:lnTo>
                    <a:pt x="618328" y="1333788"/>
                  </a:lnTo>
                  <a:lnTo>
                    <a:pt x="0" y="43403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42558" y="4007641"/>
              <a:ext cx="823594" cy="949325"/>
            </a:xfrm>
            <a:custGeom>
              <a:avLst/>
              <a:gdLst/>
              <a:ahLst/>
              <a:cxnLst/>
              <a:rect l="l" t="t" r="r" b="b"/>
              <a:pathLst>
                <a:path w="823595" h="949325">
                  <a:moveTo>
                    <a:pt x="191025" y="0"/>
                  </a:moveTo>
                  <a:lnTo>
                    <a:pt x="120604" y="16027"/>
                  </a:lnTo>
                  <a:lnTo>
                    <a:pt x="64107" y="53980"/>
                  </a:lnTo>
                  <a:lnTo>
                    <a:pt x="24005" y="112807"/>
                  </a:lnTo>
                  <a:lnTo>
                    <a:pt x="10875" y="149719"/>
                  </a:lnTo>
                  <a:lnTo>
                    <a:pt x="2770" y="191456"/>
                  </a:lnTo>
                  <a:lnTo>
                    <a:pt x="0" y="237885"/>
                  </a:lnTo>
                  <a:lnTo>
                    <a:pt x="2125" y="281208"/>
                  </a:lnTo>
                  <a:lnTo>
                    <a:pt x="8365" y="325679"/>
                  </a:lnTo>
                  <a:lnTo>
                    <a:pt x="18512" y="370973"/>
                  </a:lnTo>
                  <a:lnTo>
                    <a:pt x="32358" y="416762"/>
                  </a:lnTo>
                  <a:lnTo>
                    <a:pt x="49698" y="462722"/>
                  </a:lnTo>
                  <a:lnTo>
                    <a:pt x="70323" y="508526"/>
                  </a:lnTo>
                  <a:lnTo>
                    <a:pt x="94028" y="553849"/>
                  </a:lnTo>
                  <a:lnTo>
                    <a:pt x="120604" y="598364"/>
                  </a:lnTo>
                  <a:lnTo>
                    <a:pt x="149846" y="641745"/>
                  </a:lnTo>
                  <a:lnTo>
                    <a:pt x="181546" y="683667"/>
                  </a:lnTo>
                  <a:lnTo>
                    <a:pt x="215496" y="723804"/>
                  </a:lnTo>
                  <a:lnTo>
                    <a:pt x="251491" y="761829"/>
                  </a:lnTo>
                  <a:lnTo>
                    <a:pt x="289323" y="797418"/>
                  </a:lnTo>
                  <a:lnTo>
                    <a:pt x="328785" y="830242"/>
                  </a:lnTo>
                  <a:lnTo>
                    <a:pt x="369670" y="859978"/>
                  </a:lnTo>
                  <a:lnTo>
                    <a:pt x="411772" y="886299"/>
                  </a:lnTo>
                  <a:lnTo>
                    <a:pt x="459793" y="911126"/>
                  </a:lnTo>
                  <a:lnTo>
                    <a:pt x="506187" y="929684"/>
                  </a:lnTo>
                  <a:lnTo>
                    <a:pt x="550646" y="942103"/>
                  </a:lnTo>
                  <a:lnTo>
                    <a:pt x="592859" y="948516"/>
                  </a:lnTo>
                  <a:lnTo>
                    <a:pt x="632518" y="949052"/>
                  </a:lnTo>
                  <a:lnTo>
                    <a:pt x="669315" y="943845"/>
                  </a:lnTo>
                  <a:lnTo>
                    <a:pt x="733083" y="916724"/>
                  </a:lnTo>
                  <a:lnTo>
                    <a:pt x="781693" y="868204"/>
                  </a:lnTo>
                  <a:lnTo>
                    <a:pt x="812671" y="799335"/>
                  </a:lnTo>
                  <a:lnTo>
                    <a:pt x="820776" y="757599"/>
                  </a:lnTo>
                  <a:lnTo>
                    <a:pt x="823546" y="711170"/>
                  </a:lnTo>
                  <a:lnTo>
                    <a:pt x="821420" y="667847"/>
                  </a:lnTo>
                  <a:lnTo>
                    <a:pt x="815180" y="623376"/>
                  </a:lnTo>
                  <a:lnTo>
                    <a:pt x="805034" y="578082"/>
                  </a:lnTo>
                  <a:lnTo>
                    <a:pt x="791187" y="532293"/>
                  </a:lnTo>
                  <a:lnTo>
                    <a:pt x="773847" y="486333"/>
                  </a:lnTo>
                  <a:lnTo>
                    <a:pt x="753221" y="440529"/>
                  </a:lnTo>
                  <a:lnTo>
                    <a:pt x="729516" y="395206"/>
                  </a:lnTo>
                  <a:lnTo>
                    <a:pt x="702940" y="350691"/>
                  </a:lnTo>
                  <a:lnTo>
                    <a:pt x="673698" y="307309"/>
                  </a:lnTo>
                  <a:lnTo>
                    <a:pt x="641998" y="265387"/>
                  </a:lnTo>
                  <a:lnTo>
                    <a:pt x="608047" y="225250"/>
                  </a:lnTo>
                  <a:lnTo>
                    <a:pt x="572052" y="187224"/>
                  </a:lnTo>
                  <a:lnTo>
                    <a:pt x="534220" y="151635"/>
                  </a:lnTo>
                  <a:lnTo>
                    <a:pt x="494758" y="118810"/>
                  </a:lnTo>
                  <a:lnTo>
                    <a:pt x="453873" y="89074"/>
                  </a:lnTo>
                  <a:lnTo>
                    <a:pt x="411772" y="62752"/>
                  </a:lnTo>
                  <a:lnTo>
                    <a:pt x="363750" y="37925"/>
                  </a:lnTo>
                  <a:lnTo>
                    <a:pt x="317356" y="19367"/>
                  </a:lnTo>
                  <a:lnTo>
                    <a:pt x="272897" y="6948"/>
                  </a:lnTo>
                  <a:lnTo>
                    <a:pt x="230684" y="536"/>
                  </a:lnTo>
                  <a:lnTo>
                    <a:pt x="191025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42558" y="4007641"/>
              <a:ext cx="823594" cy="949325"/>
            </a:xfrm>
            <a:custGeom>
              <a:avLst/>
              <a:gdLst/>
              <a:ahLst/>
              <a:cxnLst/>
              <a:rect l="l" t="t" r="r" b="b"/>
              <a:pathLst>
                <a:path w="823595" h="949325">
                  <a:moveTo>
                    <a:pt x="411772" y="62752"/>
                  </a:moveTo>
                  <a:lnTo>
                    <a:pt x="453873" y="89074"/>
                  </a:lnTo>
                  <a:lnTo>
                    <a:pt x="494758" y="118810"/>
                  </a:lnTo>
                  <a:lnTo>
                    <a:pt x="534220" y="151635"/>
                  </a:lnTo>
                  <a:lnTo>
                    <a:pt x="572052" y="187224"/>
                  </a:lnTo>
                  <a:lnTo>
                    <a:pt x="608047" y="225250"/>
                  </a:lnTo>
                  <a:lnTo>
                    <a:pt x="641998" y="265387"/>
                  </a:lnTo>
                  <a:lnTo>
                    <a:pt x="673698" y="307309"/>
                  </a:lnTo>
                  <a:lnTo>
                    <a:pt x="702940" y="350691"/>
                  </a:lnTo>
                  <a:lnTo>
                    <a:pt x="729516" y="395206"/>
                  </a:lnTo>
                  <a:lnTo>
                    <a:pt x="753221" y="440529"/>
                  </a:lnTo>
                  <a:lnTo>
                    <a:pt x="773847" y="486333"/>
                  </a:lnTo>
                  <a:lnTo>
                    <a:pt x="791187" y="532293"/>
                  </a:lnTo>
                  <a:lnTo>
                    <a:pt x="805034" y="578082"/>
                  </a:lnTo>
                  <a:lnTo>
                    <a:pt x="815180" y="623376"/>
                  </a:lnTo>
                  <a:lnTo>
                    <a:pt x="821420" y="667847"/>
                  </a:lnTo>
                  <a:lnTo>
                    <a:pt x="823546" y="711170"/>
                  </a:lnTo>
                  <a:lnTo>
                    <a:pt x="820776" y="757599"/>
                  </a:lnTo>
                  <a:lnTo>
                    <a:pt x="812671" y="799335"/>
                  </a:lnTo>
                  <a:lnTo>
                    <a:pt x="799540" y="836247"/>
                  </a:lnTo>
                  <a:lnTo>
                    <a:pt x="759437" y="895073"/>
                  </a:lnTo>
                  <a:lnTo>
                    <a:pt x="702940" y="933025"/>
                  </a:lnTo>
                  <a:lnTo>
                    <a:pt x="632518" y="949052"/>
                  </a:lnTo>
                  <a:lnTo>
                    <a:pt x="592859" y="948516"/>
                  </a:lnTo>
                  <a:lnTo>
                    <a:pt x="550646" y="942103"/>
                  </a:lnTo>
                  <a:lnTo>
                    <a:pt x="506187" y="929684"/>
                  </a:lnTo>
                  <a:lnTo>
                    <a:pt x="459793" y="911126"/>
                  </a:lnTo>
                  <a:lnTo>
                    <a:pt x="411772" y="886299"/>
                  </a:lnTo>
                  <a:lnTo>
                    <a:pt x="369670" y="859978"/>
                  </a:lnTo>
                  <a:lnTo>
                    <a:pt x="328785" y="830242"/>
                  </a:lnTo>
                  <a:lnTo>
                    <a:pt x="289323" y="797418"/>
                  </a:lnTo>
                  <a:lnTo>
                    <a:pt x="251491" y="761829"/>
                  </a:lnTo>
                  <a:lnTo>
                    <a:pt x="215496" y="723804"/>
                  </a:lnTo>
                  <a:lnTo>
                    <a:pt x="181546" y="683667"/>
                  </a:lnTo>
                  <a:lnTo>
                    <a:pt x="149846" y="641745"/>
                  </a:lnTo>
                  <a:lnTo>
                    <a:pt x="120604" y="598364"/>
                  </a:lnTo>
                  <a:lnTo>
                    <a:pt x="94028" y="553849"/>
                  </a:lnTo>
                  <a:lnTo>
                    <a:pt x="70323" y="508526"/>
                  </a:lnTo>
                  <a:lnTo>
                    <a:pt x="49698" y="462722"/>
                  </a:lnTo>
                  <a:lnTo>
                    <a:pt x="32358" y="416762"/>
                  </a:lnTo>
                  <a:lnTo>
                    <a:pt x="18512" y="370973"/>
                  </a:lnTo>
                  <a:lnTo>
                    <a:pt x="8365" y="325679"/>
                  </a:lnTo>
                  <a:lnTo>
                    <a:pt x="2125" y="281208"/>
                  </a:lnTo>
                  <a:lnTo>
                    <a:pt x="0" y="237885"/>
                  </a:lnTo>
                  <a:lnTo>
                    <a:pt x="2770" y="191456"/>
                  </a:lnTo>
                  <a:lnTo>
                    <a:pt x="10875" y="149719"/>
                  </a:lnTo>
                  <a:lnTo>
                    <a:pt x="24005" y="112807"/>
                  </a:lnTo>
                  <a:lnTo>
                    <a:pt x="64107" y="53980"/>
                  </a:lnTo>
                  <a:lnTo>
                    <a:pt x="120604" y="16027"/>
                  </a:lnTo>
                  <a:lnTo>
                    <a:pt x="191025" y="0"/>
                  </a:lnTo>
                  <a:lnTo>
                    <a:pt x="230684" y="536"/>
                  </a:lnTo>
                  <a:lnTo>
                    <a:pt x="272897" y="6948"/>
                  </a:lnTo>
                  <a:lnTo>
                    <a:pt x="317356" y="19367"/>
                  </a:lnTo>
                  <a:lnTo>
                    <a:pt x="363750" y="37925"/>
                  </a:lnTo>
                  <a:lnTo>
                    <a:pt x="411772" y="6275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42558" y="3831076"/>
              <a:ext cx="824230" cy="1299845"/>
            </a:xfrm>
            <a:custGeom>
              <a:avLst/>
              <a:gdLst/>
              <a:ahLst/>
              <a:cxnLst/>
              <a:rect l="l" t="t" r="r" b="b"/>
              <a:pathLst>
                <a:path w="824229" h="1299845">
                  <a:moveTo>
                    <a:pt x="0" y="0"/>
                  </a:moveTo>
                  <a:lnTo>
                    <a:pt x="824213" y="473666"/>
                  </a:lnTo>
                  <a:lnTo>
                    <a:pt x="824213" y="1299226"/>
                  </a:lnTo>
                  <a:lnTo>
                    <a:pt x="0" y="82555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82808" y="8167139"/>
              <a:ext cx="1408430" cy="1117600"/>
            </a:xfrm>
            <a:custGeom>
              <a:avLst/>
              <a:gdLst/>
              <a:ahLst/>
              <a:cxnLst/>
              <a:rect l="l" t="t" r="r" b="b"/>
              <a:pathLst>
                <a:path w="1408429" h="1117600">
                  <a:moveTo>
                    <a:pt x="0" y="201164"/>
                  </a:moveTo>
                  <a:lnTo>
                    <a:pt x="849351" y="201164"/>
                  </a:lnTo>
                  <a:lnTo>
                    <a:pt x="849351" y="916405"/>
                  </a:lnTo>
                  <a:lnTo>
                    <a:pt x="0" y="916405"/>
                  </a:lnTo>
                  <a:lnTo>
                    <a:pt x="0" y="201164"/>
                  </a:lnTo>
                  <a:close/>
                </a:path>
                <a:path w="1408429" h="1117600">
                  <a:moveTo>
                    <a:pt x="1408370" y="0"/>
                  </a:moveTo>
                  <a:lnTo>
                    <a:pt x="849589" y="0"/>
                  </a:lnTo>
                  <a:lnTo>
                    <a:pt x="849589" y="1117569"/>
                  </a:lnTo>
                  <a:lnTo>
                    <a:pt x="1408370" y="1117569"/>
                  </a:lnTo>
                  <a:lnTo>
                    <a:pt x="140837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5567" y="8725093"/>
              <a:ext cx="3534410" cy="0"/>
            </a:xfrm>
            <a:custGeom>
              <a:avLst/>
              <a:gdLst/>
              <a:ahLst/>
              <a:cxnLst/>
              <a:rect l="l" t="t" r="r" b="b"/>
              <a:pathLst>
                <a:path w="3534409">
                  <a:moveTo>
                    <a:pt x="0" y="0"/>
                  </a:moveTo>
                  <a:lnTo>
                    <a:pt x="441219" y="0"/>
                  </a:lnTo>
                </a:path>
                <a:path w="3534409">
                  <a:moveTo>
                    <a:pt x="565515" y="0"/>
                  </a:moveTo>
                  <a:lnTo>
                    <a:pt x="484451" y="0"/>
                  </a:lnTo>
                </a:path>
                <a:path w="3534409">
                  <a:moveTo>
                    <a:pt x="614274" y="0"/>
                  </a:moveTo>
                  <a:lnTo>
                    <a:pt x="1055494" y="0"/>
                  </a:lnTo>
                </a:path>
                <a:path w="3534409">
                  <a:moveTo>
                    <a:pt x="1179791" y="0"/>
                  </a:moveTo>
                  <a:lnTo>
                    <a:pt x="1098726" y="0"/>
                  </a:lnTo>
                </a:path>
                <a:path w="3534409">
                  <a:moveTo>
                    <a:pt x="1230353" y="0"/>
                  </a:moveTo>
                  <a:lnTo>
                    <a:pt x="1671572" y="0"/>
                  </a:lnTo>
                </a:path>
                <a:path w="3534409">
                  <a:moveTo>
                    <a:pt x="1795866" y="0"/>
                  </a:moveTo>
                  <a:lnTo>
                    <a:pt x="1714806" y="0"/>
                  </a:lnTo>
                </a:path>
                <a:path w="3534409">
                  <a:moveTo>
                    <a:pt x="1862635" y="0"/>
                  </a:moveTo>
                  <a:lnTo>
                    <a:pt x="2303854" y="0"/>
                  </a:lnTo>
                </a:path>
                <a:path w="3534409">
                  <a:moveTo>
                    <a:pt x="2428152" y="0"/>
                  </a:moveTo>
                  <a:lnTo>
                    <a:pt x="2347088" y="0"/>
                  </a:lnTo>
                </a:path>
                <a:path w="3534409">
                  <a:moveTo>
                    <a:pt x="2478714" y="0"/>
                  </a:moveTo>
                  <a:lnTo>
                    <a:pt x="2919934" y="0"/>
                  </a:lnTo>
                </a:path>
                <a:path w="3534409">
                  <a:moveTo>
                    <a:pt x="3044228" y="0"/>
                  </a:moveTo>
                  <a:lnTo>
                    <a:pt x="2963166" y="0"/>
                  </a:lnTo>
                </a:path>
                <a:path w="3534409">
                  <a:moveTo>
                    <a:pt x="3092989" y="0"/>
                  </a:moveTo>
                  <a:lnTo>
                    <a:pt x="3534209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992054" y="7608358"/>
              <a:ext cx="1788795" cy="2235200"/>
            </a:xfrm>
            <a:custGeom>
              <a:avLst/>
              <a:gdLst/>
              <a:ahLst/>
              <a:cxnLst/>
              <a:rect l="l" t="t" r="r" b="b"/>
              <a:pathLst>
                <a:path w="1788794" h="2235200">
                  <a:moveTo>
                    <a:pt x="0" y="447026"/>
                  </a:moveTo>
                  <a:lnTo>
                    <a:pt x="670539" y="447026"/>
                  </a:lnTo>
                  <a:lnTo>
                    <a:pt x="670539" y="1788105"/>
                  </a:lnTo>
                  <a:lnTo>
                    <a:pt x="0" y="1788105"/>
                  </a:lnTo>
                  <a:lnTo>
                    <a:pt x="0" y="447026"/>
                  </a:lnTo>
                  <a:close/>
                </a:path>
                <a:path w="1788794" h="2235200">
                  <a:moveTo>
                    <a:pt x="670596" y="0"/>
                  </a:moveTo>
                  <a:lnTo>
                    <a:pt x="1788166" y="0"/>
                  </a:lnTo>
                  <a:lnTo>
                    <a:pt x="1788166" y="2235135"/>
                  </a:lnTo>
                  <a:lnTo>
                    <a:pt x="670596" y="2235135"/>
                  </a:lnTo>
                  <a:lnTo>
                    <a:pt x="670596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66143" y="7596759"/>
              <a:ext cx="3055620" cy="2241550"/>
            </a:xfrm>
            <a:custGeom>
              <a:avLst/>
              <a:gdLst/>
              <a:ahLst/>
              <a:cxnLst/>
              <a:rect l="l" t="t" r="r" b="b"/>
              <a:pathLst>
                <a:path w="3055619" h="2241550">
                  <a:moveTo>
                    <a:pt x="0" y="0"/>
                  </a:moveTo>
                  <a:lnTo>
                    <a:pt x="3055165" y="0"/>
                  </a:lnTo>
                </a:path>
                <a:path w="3055619" h="2241550">
                  <a:moveTo>
                    <a:pt x="13395" y="2241457"/>
                  </a:moveTo>
                  <a:lnTo>
                    <a:pt x="3048462" y="2241457"/>
                  </a:lnTo>
                </a:path>
                <a:path w="3055619" h="2241550">
                  <a:moveTo>
                    <a:pt x="189835" y="904824"/>
                  </a:moveTo>
                  <a:lnTo>
                    <a:pt x="189835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19968" y="7596759"/>
              <a:ext cx="72390" cy="134620"/>
            </a:xfrm>
            <a:custGeom>
              <a:avLst/>
              <a:gdLst/>
              <a:ahLst/>
              <a:cxnLst/>
              <a:rect l="l" t="t" r="r" b="b"/>
              <a:pathLst>
                <a:path w="72390" h="134620">
                  <a:moveTo>
                    <a:pt x="36010" y="0"/>
                  </a:moveTo>
                  <a:lnTo>
                    <a:pt x="0" y="134391"/>
                  </a:lnTo>
                  <a:lnTo>
                    <a:pt x="72021" y="134391"/>
                  </a:lnTo>
                  <a:lnTo>
                    <a:pt x="3601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55979" y="8911957"/>
              <a:ext cx="0" cy="926465"/>
            </a:xfrm>
            <a:custGeom>
              <a:avLst/>
              <a:gdLst/>
              <a:ahLst/>
              <a:cxnLst/>
              <a:rect l="l" t="t" r="r" b="b"/>
              <a:pathLst>
                <a:path h="926465">
                  <a:moveTo>
                    <a:pt x="0" y="92625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19968" y="9703825"/>
              <a:ext cx="72390" cy="134620"/>
            </a:xfrm>
            <a:custGeom>
              <a:avLst/>
              <a:gdLst/>
              <a:ahLst/>
              <a:cxnLst/>
              <a:rect l="l" t="t" r="r" b="b"/>
              <a:pathLst>
                <a:path w="72390" h="134620">
                  <a:moveTo>
                    <a:pt x="72021" y="0"/>
                  </a:moveTo>
                  <a:lnTo>
                    <a:pt x="0" y="0"/>
                  </a:lnTo>
                  <a:lnTo>
                    <a:pt x="36010" y="134391"/>
                  </a:lnTo>
                  <a:lnTo>
                    <a:pt x="7202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77073" y="8067754"/>
              <a:ext cx="0" cy="434340"/>
            </a:xfrm>
            <a:custGeom>
              <a:avLst/>
              <a:gdLst/>
              <a:ahLst/>
              <a:cxnLst/>
              <a:rect l="l" t="t" r="r" b="b"/>
              <a:pathLst>
                <a:path h="434340">
                  <a:moveTo>
                    <a:pt x="0" y="43382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41062" y="8067754"/>
              <a:ext cx="72390" cy="134620"/>
            </a:xfrm>
            <a:custGeom>
              <a:avLst/>
              <a:gdLst/>
              <a:ahLst/>
              <a:cxnLst/>
              <a:rect l="l" t="t" r="r" b="b"/>
              <a:pathLst>
                <a:path w="72390" h="134620">
                  <a:moveTo>
                    <a:pt x="36010" y="0"/>
                  </a:moveTo>
                  <a:lnTo>
                    <a:pt x="0" y="134391"/>
                  </a:lnTo>
                  <a:lnTo>
                    <a:pt x="72021" y="134391"/>
                  </a:lnTo>
                  <a:lnTo>
                    <a:pt x="3601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77073" y="8911957"/>
              <a:ext cx="0" cy="485775"/>
            </a:xfrm>
            <a:custGeom>
              <a:avLst/>
              <a:gdLst/>
              <a:ahLst/>
              <a:cxnLst/>
              <a:rect l="l" t="t" r="r" b="b"/>
              <a:pathLst>
                <a:path h="485775">
                  <a:moveTo>
                    <a:pt x="0" y="48573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41062" y="9263301"/>
              <a:ext cx="72390" cy="134620"/>
            </a:xfrm>
            <a:custGeom>
              <a:avLst/>
              <a:gdLst/>
              <a:ahLst/>
              <a:cxnLst/>
              <a:rect l="l" t="t" r="r" b="b"/>
              <a:pathLst>
                <a:path w="72390" h="134620">
                  <a:moveTo>
                    <a:pt x="72021" y="0"/>
                  </a:moveTo>
                  <a:lnTo>
                    <a:pt x="0" y="0"/>
                  </a:lnTo>
                  <a:lnTo>
                    <a:pt x="36010" y="134391"/>
                  </a:lnTo>
                  <a:lnTo>
                    <a:pt x="7202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94434" y="8058600"/>
              <a:ext cx="2003425" cy="1340485"/>
            </a:xfrm>
            <a:custGeom>
              <a:avLst/>
              <a:gdLst/>
              <a:ahLst/>
              <a:cxnLst/>
              <a:rect l="l" t="t" r="r" b="b"/>
              <a:pathLst>
                <a:path w="2003425" h="1340484">
                  <a:moveTo>
                    <a:pt x="2003277" y="0"/>
                  </a:moveTo>
                  <a:lnTo>
                    <a:pt x="0" y="0"/>
                  </a:lnTo>
                </a:path>
                <a:path w="2003425" h="1340484">
                  <a:moveTo>
                    <a:pt x="2003277" y="1339988"/>
                  </a:moveTo>
                  <a:lnTo>
                    <a:pt x="0" y="1339988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07710" y="8169299"/>
              <a:ext cx="0" cy="367665"/>
            </a:xfrm>
            <a:custGeom>
              <a:avLst/>
              <a:gdLst/>
              <a:ahLst/>
              <a:cxnLst/>
              <a:rect l="l" t="t" r="r" b="b"/>
              <a:pathLst>
                <a:path h="367665">
                  <a:moveTo>
                    <a:pt x="0" y="36716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71699" y="8169299"/>
              <a:ext cx="72390" cy="134620"/>
            </a:xfrm>
            <a:custGeom>
              <a:avLst/>
              <a:gdLst/>
              <a:ahLst/>
              <a:cxnLst/>
              <a:rect l="l" t="t" r="r" b="b"/>
              <a:pathLst>
                <a:path w="72390" h="134620">
                  <a:moveTo>
                    <a:pt x="36010" y="0"/>
                  </a:moveTo>
                  <a:lnTo>
                    <a:pt x="0" y="134391"/>
                  </a:lnTo>
                  <a:lnTo>
                    <a:pt x="72021" y="134391"/>
                  </a:lnTo>
                  <a:lnTo>
                    <a:pt x="3601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07710" y="8883785"/>
              <a:ext cx="0" cy="411480"/>
            </a:xfrm>
            <a:custGeom>
              <a:avLst/>
              <a:gdLst/>
              <a:ahLst/>
              <a:cxnLst/>
              <a:rect l="l" t="t" r="r" b="b"/>
              <a:pathLst>
                <a:path h="411479">
                  <a:moveTo>
                    <a:pt x="0" y="41109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71699" y="9160484"/>
              <a:ext cx="72390" cy="134620"/>
            </a:xfrm>
            <a:custGeom>
              <a:avLst/>
              <a:gdLst/>
              <a:ahLst/>
              <a:cxnLst/>
              <a:rect l="l" t="t" r="r" b="b"/>
              <a:pathLst>
                <a:path w="72390" h="134620">
                  <a:moveTo>
                    <a:pt x="72021" y="0"/>
                  </a:moveTo>
                  <a:lnTo>
                    <a:pt x="0" y="0"/>
                  </a:lnTo>
                  <a:lnTo>
                    <a:pt x="36010" y="134391"/>
                  </a:lnTo>
                  <a:lnTo>
                    <a:pt x="7202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57410" y="8161552"/>
              <a:ext cx="1219835" cy="920115"/>
            </a:xfrm>
            <a:custGeom>
              <a:avLst/>
              <a:gdLst/>
              <a:ahLst/>
              <a:cxnLst/>
              <a:rect l="l" t="t" r="r" b="b"/>
              <a:pathLst>
                <a:path w="1219834" h="920115">
                  <a:moveTo>
                    <a:pt x="1219385" y="0"/>
                  </a:moveTo>
                  <a:lnTo>
                    <a:pt x="0" y="0"/>
                  </a:lnTo>
                </a:path>
                <a:path w="1219834" h="920115">
                  <a:moveTo>
                    <a:pt x="395295" y="919688"/>
                  </a:moveTo>
                  <a:lnTo>
                    <a:pt x="113897" y="919688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05357" y="8372246"/>
              <a:ext cx="0" cy="179070"/>
            </a:xfrm>
            <a:custGeom>
              <a:avLst/>
              <a:gdLst/>
              <a:ahLst/>
              <a:cxnLst/>
              <a:rect l="l" t="t" r="r" b="b"/>
              <a:pathLst>
                <a:path h="179070">
                  <a:moveTo>
                    <a:pt x="0" y="17873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69345" y="8372256"/>
              <a:ext cx="72390" cy="678815"/>
            </a:xfrm>
            <a:custGeom>
              <a:avLst/>
              <a:gdLst/>
              <a:ahLst/>
              <a:cxnLst/>
              <a:rect l="l" t="t" r="r" b="b"/>
              <a:pathLst>
                <a:path w="72390" h="678815">
                  <a:moveTo>
                    <a:pt x="72021" y="544322"/>
                  </a:moveTo>
                  <a:lnTo>
                    <a:pt x="0" y="544322"/>
                  </a:lnTo>
                  <a:lnTo>
                    <a:pt x="36004" y="678713"/>
                  </a:lnTo>
                  <a:lnTo>
                    <a:pt x="72021" y="544322"/>
                  </a:lnTo>
                  <a:close/>
                </a:path>
                <a:path w="72390" h="678815">
                  <a:moveTo>
                    <a:pt x="72021" y="134391"/>
                  </a:moveTo>
                  <a:lnTo>
                    <a:pt x="36004" y="0"/>
                  </a:lnTo>
                  <a:lnTo>
                    <a:pt x="0" y="134391"/>
                  </a:lnTo>
                  <a:lnTo>
                    <a:pt x="72021" y="13439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57410" y="8367581"/>
              <a:ext cx="1219835" cy="925194"/>
            </a:xfrm>
            <a:custGeom>
              <a:avLst/>
              <a:gdLst/>
              <a:ahLst/>
              <a:cxnLst/>
              <a:rect l="l" t="t" r="r" b="b"/>
              <a:pathLst>
                <a:path w="1219834" h="925195">
                  <a:moveTo>
                    <a:pt x="401994" y="0"/>
                  </a:moveTo>
                  <a:lnTo>
                    <a:pt x="120596" y="0"/>
                  </a:lnTo>
                </a:path>
                <a:path w="1219834" h="925195">
                  <a:moveTo>
                    <a:pt x="1219385" y="924702"/>
                  </a:moveTo>
                  <a:lnTo>
                    <a:pt x="0" y="92470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96254" y="1225769"/>
            <a:ext cx="1449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151616"/>
                </a:solidFill>
                <a:latin typeface="Arial"/>
                <a:cs typeface="Arial"/>
              </a:rPr>
              <a:t>SCALE1:1</a:t>
            </a:r>
            <a:endParaRPr sz="2400">
              <a:latin typeface="Arial"/>
              <a:cs typeface="Arial"/>
            </a:endParaRPr>
          </a:p>
        </p:txBody>
      </p:sp>
      <p:sp>
        <p:nvSpPr>
          <p:cNvPr id="63" name="object 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63110" y="1191811"/>
            <a:ext cx="83756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(not to</a:t>
            </a:r>
            <a:r>
              <a:rPr sz="11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1100">
              <a:latin typeface="Arial"/>
              <a:cs typeface="Arial"/>
            </a:endParaRPr>
          </a:p>
        </p:txBody>
      </p:sp>
      <p:sp>
        <p:nvSpPr>
          <p:cNvPr id="64" name="object 6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00658" y="6272267"/>
            <a:ext cx="1120140" cy="375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520"/>
              </a:lnSpc>
              <a:spcBef>
                <a:spcPts val="110"/>
              </a:spcBef>
            </a:pP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350">
              <a:latin typeface="Arial"/>
              <a:cs typeface="Arial"/>
            </a:endParaRPr>
          </a:p>
          <a:p>
            <a:pPr marL="9525" algn="ctr">
              <a:lnSpc>
                <a:spcPts val="1220"/>
              </a:lnSpc>
            </a:pP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(not to</a:t>
            </a:r>
            <a:r>
              <a:rPr sz="11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11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9735" y="1076662"/>
            <a:ext cx="7886700" cy="56896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78740" rIns="0" bIns="0" rtlCol="0">
            <a:spAutoFit/>
          </a:bodyPr>
          <a:lstStyle/>
          <a:p>
            <a:pPr marL="3423920" marR="186690" indent="-3190875">
              <a:lnSpc>
                <a:spcPts val="1560"/>
              </a:lnSpc>
              <a:spcBef>
                <a:spcPts val="62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OBLIQUE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COMPOSED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SOLID CYLINDERS.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6" name="object 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17455" y="822663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7" name="object 6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405358" y="8870065"/>
            <a:ext cx="0" cy="180975"/>
          </a:xfrm>
          <a:custGeom>
            <a:avLst/>
            <a:gdLst/>
            <a:ahLst/>
            <a:cxnLst/>
            <a:rect l="l" t="t" r="r" b="b"/>
            <a:pathLst>
              <a:path h="180975">
                <a:moveTo>
                  <a:pt x="0" y="180896"/>
                </a:moveTo>
                <a:lnTo>
                  <a:pt x="0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65841" y="8524933"/>
            <a:ext cx="821690" cy="382905"/>
          </a:xfrm>
          <a:prstGeom prst="rect">
            <a:avLst/>
          </a:prstGeom>
        </p:spPr>
        <p:txBody>
          <a:bodyPr vert="vert270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endParaRPr sz="850">
              <a:latin typeface="Arial"/>
              <a:cs typeface="Arial"/>
            </a:endParaRPr>
          </a:p>
          <a:p>
            <a:pPr marL="45720">
              <a:lnSpc>
                <a:spcPct val="100000"/>
              </a:lnSpc>
              <a:spcBef>
                <a:spcPts val="72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60mm</a:t>
            </a:r>
            <a:endParaRPr sz="850">
              <a:latin typeface="Arial"/>
              <a:cs typeface="Arial"/>
            </a:endParaRPr>
          </a:p>
          <a:p>
            <a:pPr marL="45720" marR="31115">
              <a:lnSpc>
                <a:spcPct val="142200"/>
              </a:lnSpc>
              <a:spcBef>
                <a:spcPts val="475"/>
              </a:spcBef>
            </a:pPr>
            <a:r>
              <a:rPr sz="850" spc="-25" dirty="0">
                <a:solidFill>
                  <a:srgbClr val="151616"/>
                </a:solidFill>
                <a:latin typeface="Arial"/>
                <a:cs typeface="Arial"/>
              </a:rPr>
              <a:t>50mm 32mm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69" name="object 69"/>
          <p:cNvGrpSpPr>
            <a:grpSpLocks noGrp="1" noUngrp="1" noRot="1" noMove="1" noResize="1"/>
          </p:cNvGrpSpPr>
          <p:nvPr/>
        </p:nvGrpSpPr>
        <p:grpSpPr>
          <a:xfrm>
            <a:off x="11587802" y="7172960"/>
            <a:ext cx="844550" cy="1151255"/>
            <a:chOff x="11587802" y="7172960"/>
            <a:chExt cx="844550" cy="1151255"/>
          </a:xfrm>
        </p:grpSpPr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89390" y="7174548"/>
              <a:ext cx="836294" cy="1148080"/>
            </a:xfrm>
            <a:custGeom>
              <a:avLst/>
              <a:gdLst/>
              <a:ahLst/>
              <a:cxnLst/>
              <a:rect l="l" t="t" r="r" b="b"/>
              <a:pathLst>
                <a:path w="836295" h="1148079">
                  <a:moveTo>
                    <a:pt x="0" y="0"/>
                  </a:moveTo>
                  <a:lnTo>
                    <a:pt x="0" y="1147643"/>
                  </a:lnTo>
                </a:path>
                <a:path w="836295" h="1148079">
                  <a:moveTo>
                    <a:pt x="0" y="231994"/>
                  </a:moveTo>
                  <a:lnTo>
                    <a:pt x="835969" y="231994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335748" y="7368138"/>
              <a:ext cx="89611" cy="76809"/>
            </a:xfrm>
            <a:prstGeom prst="rect">
              <a:avLst/>
            </a:prstGeom>
          </p:spPr>
        </p:pic>
        <p:pic>
          <p:nvPicPr>
            <p:cNvPr id="72" name="object 7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589390" y="7368138"/>
              <a:ext cx="89611" cy="76809"/>
            </a:xfrm>
            <a:prstGeom prst="rect">
              <a:avLst/>
            </a:prstGeom>
          </p:spPr>
        </p:pic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30231" y="7174548"/>
              <a:ext cx="0" cy="929640"/>
            </a:xfrm>
            <a:custGeom>
              <a:avLst/>
              <a:gdLst/>
              <a:ahLst/>
              <a:cxnLst/>
              <a:rect l="l" t="t" r="r" b="b"/>
              <a:pathLst>
                <a:path h="929640">
                  <a:moveTo>
                    <a:pt x="0" y="0"/>
                  </a:moveTo>
                  <a:lnTo>
                    <a:pt x="0" y="929617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844836" y="7274083"/>
            <a:ext cx="32321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38mm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75" name="object 75"/>
          <p:cNvGrpSpPr>
            <a:grpSpLocks noGrp="1" noUngrp="1" noRot="1" noMove="1" noResize="1"/>
          </p:cNvGrpSpPr>
          <p:nvPr/>
        </p:nvGrpSpPr>
        <p:grpSpPr>
          <a:xfrm>
            <a:off x="12423772" y="7172960"/>
            <a:ext cx="571500" cy="805815"/>
            <a:chOff x="12423772" y="7172960"/>
            <a:chExt cx="571500" cy="805815"/>
          </a:xfrm>
        </p:grpSpPr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25360" y="7174548"/>
              <a:ext cx="568325" cy="802640"/>
            </a:xfrm>
            <a:custGeom>
              <a:avLst/>
              <a:gdLst/>
              <a:ahLst/>
              <a:cxnLst/>
              <a:rect l="l" t="t" r="r" b="b"/>
              <a:pathLst>
                <a:path w="568325" h="802640">
                  <a:moveTo>
                    <a:pt x="567663" y="0"/>
                  </a:moveTo>
                  <a:lnTo>
                    <a:pt x="567663" y="802313"/>
                  </a:lnTo>
                </a:path>
                <a:path w="568325" h="802640">
                  <a:moveTo>
                    <a:pt x="567814" y="231994"/>
                  </a:moveTo>
                  <a:lnTo>
                    <a:pt x="0" y="231994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903563" y="7368138"/>
              <a:ext cx="89611" cy="76809"/>
            </a:xfrm>
            <a:prstGeom prst="rect">
              <a:avLst/>
            </a:prstGeom>
          </p:spPr>
        </p:pic>
        <p:pic>
          <p:nvPicPr>
            <p:cNvPr id="78" name="object 7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425360" y="7368138"/>
              <a:ext cx="89611" cy="76809"/>
            </a:xfrm>
            <a:prstGeom prst="rect">
              <a:avLst/>
            </a:prstGeom>
          </p:spPr>
        </p:pic>
      </p:grpSp>
      <p:sp>
        <p:nvSpPr>
          <p:cNvPr id="79" name="object 7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65078" y="7274083"/>
            <a:ext cx="32321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25mm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80" name="object 80"/>
          <p:cNvGrpSpPr>
            <a:grpSpLocks noGrp="1" noUngrp="1" noRot="1" noMove="1" noResize="1"/>
          </p:cNvGrpSpPr>
          <p:nvPr/>
        </p:nvGrpSpPr>
        <p:grpSpPr>
          <a:xfrm>
            <a:off x="12991586" y="7172960"/>
            <a:ext cx="669925" cy="387350"/>
            <a:chOff x="12991586" y="7172960"/>
            <a:chExt cx="669925" cy="387350"/>
          </a:xfrm>
        </p:grpSpPr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993174" y="7174548"/>
              <a:ext cx="666750" cy="384175"/>
            </a:xfrm>
            <a:custGeom>
              <a:avLst/>
              <a:gdLst/>
              <a:ahLst/>
              <a:cxnLst/>
              <a:rect l="l" t="t" r="r" b="b"/>
              <a:pathLst>
                <a:path w="666750" h="384175">
                  <a:moveTo>
                    <a:pt x="666492" y="0"/>
                  </a:moveTo>
                  <a:lnTo>
                    <a:pt x="666492" y="383573"/>
                  </a:lnTo>
                </a:path>
                <a:path w="666750" h="384175">
                  <a:moveTo>
                    <a:pt x="0" y="231994"/>
                  </a:moveTo>
                  <a:lnTo>
                    <a:pt x="663281" y="231994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2" name="object 8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993174" y="7368138"/>
              <a:ext cx="89611" cy="76809"/>
            </a:xfrm>
            <a:prstGeom prst="rect">
              <a:avLst/>
            </a:prstGeom>
          </p:spPr>
        </p:pic>
        <p:pic>
          <p:nvPicPr>
            <p:cNvPr id="83" name="object 8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566844" y="7368138"/>
              <a:ext cx="89611" cy="76809"/>
            </a:xfrm>
            <a:prstGeom prst="rect">
              <a:avLst/>
            </a:prstGeom>
          </p:spPr>
        </p:pic>
      </p:grpSp>
      <p:sp>
        <p:nvSpPr>
          <p:cNvPr id="84" name="object 8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181472" y="7274083"/>
            <a:ext cx="32321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30mm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85" name="object 85"/>
          <p:cNvGrpSpPr>
            <a:grpSpLocks noGrp="1" noUngrp="1" noRot="1" noMove="1" noResize="1"/>
          </p:cNvGrpSpPr>
          <p:nvPr/>
        </p:nvGrpSpPr>
        <p:grpSpPr>
          <a:xfrm>
            <a:off x="13656456" y="7174548"/>
            <a:ext cx="1125220" cy="384175"/>
            <a:chOff x="13656456" y="7174548"/>
            <a:chExt cx="1125220" cy="384175"/>
          </a:xfrm>
        </p:grpSpPr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56456" y="7174548"/>
              <a:ext cx="1123950" cy="384175"/>
            </a:xfrm>
            <a:custGeom>
              <a:avLst/>
              <a:gdLst/>
              <a:ahLst/>
              <a:cxnLst/>
              <a:rect l="l" t="t" r="r" b="b"/>
              <a:pathLst>
                <a:path w="1123950" h="384175">
                  <a:moveTo>
                    <a:pt x="1123736" y="0"/>
                  </a:moveTo>
                  <a:lnTo>
                    <a:pt x="1123736" y="383573"/>
                  </a:lnTo>
                </a:path>
                <a:path w="1123950" h="384175">
                  <a:moveTo>
                    <a:pt x="1123916" y="231994"/>
                  </a:moveTo>
                  <a:lnTo>
                    <a:pt x="0" y="231994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" name="object 8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690762" y="7368138"/>
              <a:ext cx="89611" cy="76809"/>
            </a:xfrm>
            <a:prstGeom prst="rect">
              <a:avLst/>
            </a:prstGeom>
          </p:spPr>
        </p:pic>
        <p:pic>
          <p:nvPicPr>
            <p:cNvPr id="88" name="object 8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656456" y="7368138"/>
              <a:ext cx="89611" cy="76809"/>
            </a:xfrm>
            <a:prstGeom prst="rect">
              <a:avLst/>
            </a:prstGeom>
          </p:spPr>
        </p:pic>
      </p:grpSp>
      <p:sp>
        <p:nvSpPr>
          <p:cNvPr id="89" name="object 8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054137" y="7274083"/>
            <a:ext cx="32321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50mm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90" name="object 90"/>
          <p:cNvGrpSpPr>
            <a:grpSpLocks noGrp="1" noUngrp="1" noRot="1" noMove="1" noResize="1"/>
          </p:cNvGrpSpPr>
          <p:nvPr/>
        </p:nvGrpSpPr>
        <p:grpSpPr>
          <a:xfrm>
            <a:off x="5159630" y="7562026"/>
            <a:ext cx="3064510" cy="1337310"/>
            <a:chOff x="5159630" y="7562026"/>
            <a:chExt cx="3064510" cy="1337310"/>
          </a:xfrm>
        </p:grpSpPr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3440" y="8892659"/>
              <a:ext cx="2895600" cy="0"/>
            </a:xfrm>
            <a:custGeom>
              <a:avLst/>
              <a:gdLst/>
              <a:ahLst/>
              <a:cxnLst/>
              <a:rect l="l" t="t" r="r" b="b"/>
              <a:pathLst>
                <a:path w="2895600">
                  <a:moveTo>
                    <a:pt x="0" y="0"/>
                  </a:moveTo>
                  <a:lnTo>
                    <a:pt x="2895598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44982" y="7568376"/>
              <a:ext cx="1873250" cy="1324610"/>
            </a:xfrm>
            <a:custGeom>
              <a:avLst/>
              <a:gdLst/>
              <a:ahLst/>
              <a:cxnLst/>
              <a:rect l="l" t="t" r="r" b="b"/>
              <a:pathLst>
                <a:path w="1873250" h="1324609">
                  <a:moveTo>
                    <a:pt x="0" y="1324286"/>
                  </a:moveTo>
                  <a:lnTo>
                    <a:pt x="1872781" y="1312424"/>
                  </a:lnTo>
                </a:path>
                <a:path w="1873250" h="1324609">
                  <a:moveTo>
                    <a:pt x="0" y="1324286"/>
                  </a:moveTo>
                  <a:lnTo>
                    <a:pt x="1114898" y="209387"/>
                  </a:lnTo>
                </a:path>
                <a:path w="1873250" h="1324609">
                  <a:moveTo>
                    <a:pt x="1177321" y="146963"/>
                  </a:moveTo>
                  <a:lnTo>
                    <a:pt x="1324284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02347" y="7626321"/>
              <a:ext cx="562610" cy="1255395"/>
            </a:xfrm>
            <a:custGeom>
              <a:avLst/>
              <a:gdLst/>
              <a:ahLst/>
              <a:cxnLst/>
              <a:rect l="l" t="t" r="r" b="b"/>
              <a:pathLst>
                <a:path w="562609" h="1255395">
                  <a:moveTo>
                    <a:pt x="278968" y="346036"/>
                  </a:moveTo>
                  <a:lnTo>
                    <a:pt x="257505" y="311124"/>
                  </a:lnTo>
                  <a:lnTo>
                    <a:pt x="235229" y="276669"/>
                  </a:lnTo>
                  <a:lnTo>
                    <a:pt x="212140" y="242709"/>
                  </a:lnTo>
                  <a:lnTo>
                    <a:pt x="188252" y="209245"/>
                  </a:lnTo>
                  <a:lnTo>
                    <a:pt x="163576" y="176288"/>
                  </a:lnTo>
                  <a:lnTo>
                    <a:pt x="138099" y="143865"/>
                  </a:lnTo>
                  <a:lnTo>
                    <a:pt x="111836" y="111988"/>
                  </a:lnTo>
                  <a:lnTo>
                    <a:pt x="100431" y="98602"/>
                  </a:lnTo>
                  <a:lnTo>
                    <a:pt x="124980" y="74053"/>
                  </a:lnTo>
                  <a:lnTo>
                    <a:pt x="25196" y="16446"/>
                  </a:lnTo>
                  <a:lnTo>
                    <a:pt x="18757" y="9855"/>
                  </a:lnTo>
                  <a:lnTo>
                    <a:pt x="8978" y="0"/>
                  </a:lnTo>
                  <a:lnTo>
                    <a:pt x="4495" y="4483"/>
                  </a:lnTo>
                  <a:lnTo>
                    <a:pt x="0" y="8978"/>
                  </a:lnTo>
                  <a:lnTo>
                    <a:pt x="9702" y="18757"/>
                  </a:lnTo>
                  <a:lnTo>
                    <a:pt x="17094" y="26314"/>
                  </a:lnTo>
                  <a:lnTo>
                    <a:pt x="74053" y="124980"/>
                  </a:lnTo>
                  <a:lnTo>
                    <a:pt x="91427" y="107607"/>
                  </a:lnTo>
                  <a:lnTo>
                    <a:pt x="119595" y="141211"/>
                  </a:lnTo>
                  <a:lnTo>
                    <a:pt x="145148" y="173228"/>
                  </a:lnTo>
                  <a:lnTo>
                    <a:pt x="169926" y="205778"/>
                  </a:lnTo>
                  <a:lnTo>
                    <a:pt x="193903" y="238836"/>
                  </a:lnTo>
                  <a:lnTo>
                    <a:pt x="217093" y="272389"/>
                  </a:lnTo>
                  <a:lnTo>
                    <a:pt x="239471" y="306438"/>
                  </a:lnTo>
                  <a:lnTo>
                    <a:pt x="261061" y="340956"/>
                  </a:lnTo>
                  <a:lnTo>
                    <a:pt x="268071" y="352564"/>
                  </a:lnTo>
                  <a:lnTo>
                    <a:pt x="278968" y="346036"/>
                  </a:lnTo>
                  <a:close/>
                </a:path>
                <a:path w="562609" h="1255395">
                  <a:moveTo>
                    <a:pt x="562292" y="1120419"/>
                  </a:moveTo>
                  <a:lnTo>
                    <a:pt x="533095" y="1120609"/>
                  </a:lnTo>
                  <a:lnTo>
                    <a:pt x="533095" y="1227366"/>
                  </a:lnTo>
                  <a:lnTo>
                    <a:pt x="532739" y="1213573"/>
                  </a:lnTo>
                  <a:lnTo>
                    <a:pt x="532752" y="1213942"/>
                  </a:lnTo>
                  <a:lnTo>
                    <a:pt x="533095" y="1227366"/>
                  </a:lnTo>
                  <a:lnTo>
                    <a:pt x="533095" y="1120609"/>
                  </a:lnTo>
                  <a:lnTo>
                    <a:pt x="527570" y="1120635"/>
                  </a:lnTo>
                  <a:lnTo>
                    <a:pt x="527316" y="1117371"/>
                  </a:lnTo>
                  <a:lnTo>
                    <a:pt x="526122" y="1103693"/>
                  </a:lnTo>
                  <a:lnTo>
                    <a:pt x="524827" y="1090041"/>
                  </a:lnTo>
                  <a:lnTo>
                    <a:pt x="523417" y="1076388"/>
                  </a:lnTo>
                  <a:lnTo>
                    <a:pt x="521919" y="1062774"/>
                  </a:lnTo>
                  <a:lnTo>
                    <a:pt x="520395" y="1049921"/>
                  </a:lnTo>
                  <a:lnTo>
                    <a:pt x="520395" y="1227366"/>
                  </a:lnTo>
                  <a:lnTo>
                    <a:pt x="520039" y="1213573"/>
                  </a:lnTo>
                  <a:lnTo>
                    <a:pt x="520052" y="1213942"/>
                  </a:lnTo>
                  <a:lnTo>
                    <a:pt x="520395" y="1227366"/>
                  </a:lnTo>
                  <a:lnTo>
                    <a:pt x="520395" y="1049921"/>
                  </a:lnTo>
                  <a:lnTo>
                    <a:pt x="520306" y="1049159"/>
                  </a:lnTo>
                  <a:lnTo>
                    <a:pt x="519404" y="1042022"/>
                  </a:lnTo>
                  <a:lnTo>
                    <a:pt x="519404" y="1195679"/>
                  </a:lnTo>
                  <a:lnTo>
                    <a:pt x="518998" y="1186014"/>
                  </a:lnTo>
                  <a:lnTo>
                    <a:pt x="518325" y="1172248"/>
                  </a:lnTo>
                  <a:lnTo>
                    <a:pt x="517550" y="1158506"/>
                  </a:lnTo>
                  <a:lnTo>
                    <a:pt x="516661" y="1144778"/>
                  </a:lnTo>
                  <a:lnTo>
                    <a:pt x="515670" y="1131074"/>
                  </a:lnTo>
                  <a:lnTo>
                    <a:pt x="515747" y="1132027"/>
                  </a:lnTo>
                  <a:lnTo>
                    <a:pt x="516661" y="1144778"/>
                  </a:lnTo>
                  <a:lnTo>
                    <a:pt x="516724" y="1145641"/>
                  </a:lnTo>
                  <a:lnTo>
                    <a:pt x="517550" y="1158506"/>
                  </a:lnTo>
                  <a:lnTo>
                    <a:pt x="517601" y="1159268"/>
                  </a:lnTo>
                  <a:lnTo>
                    <a:pt x="518325" y="1172248"/>
                  </a:lnTo>
                  <a:lnTo>
                    <a:pt x="518363" y="1172921"/>
                  </a:lnTo>
                  <a:lnTo>
                    <a:pt x="518998" y="1186014"/>
                  </a:lnTo>
                  <a:lnTo>
                    <a:pt x="519036" y="1186573"/>
                  </a:lnTo>
                  <a:lnTo>
                    <a:pt x="519404" y="1195679"/>
                  </a:lnTo>
                  <a:lnTo>
                    <a:pt x="519404" y="1042022"/>
                  </a:lnTo>
                  <a:lnTo>
                    <a:pt x="518591" y="1035583"/>
                  </a:lnTo>
                  <a:lnTo>
                    <a:pt x="512838" y="994956"/>
                  </a:lnTo>
                  <a:lnTo>
                    <a:pt x="506171" y="954519"/>
                  </a:lnTo>
                  <a:lnTo>
                    <a:pt x="498589" y="914311"/>
                  </a:lnTo>
                  <a:lnTo>
                    <a:pt x="490093" y="874318"/>
                  </a:lnTo>
                  <a:lnTo>
                    <a:pt x="480695" y="834567"/>
                  </a:lnTo>
                  <a:lnTo>
                    <a:pt x="477367" y="821385"/>
                  </a:lnTo>
                  <a:lnTo>
                    <a:pt x="465061" y="824534"/>
                  </a:lnTo>
                  <a:lnTo>
                    <a:pt x="468376" y="837628"/>
                  </a:lnTo>
                  <a:lnTo>
                    <a:pt x="471576" y="850760"/>
                  </a:lnTo>
                  <a:lnTo>
                    <a:pt x="480606" y="890308"/>
                  </a:lnTo>
                  <a:lnTo>
                    <a:pt x="488746" y="930097"/>
                  </a:lnTo>
                  <a:lnTo>
                    <a:pt x="495973" y="970089"/>
                  </a:lnTo>
                  <a:lnTo>
                    <a:pt x="502297" y="1010297"/>
                  </a:lnTo>
                  <a:lnTo>
                    <a:pt x="507707" y="1050709"/>
                  </a:lnTo>
                  <a:lnTo>
                    <a:pt x="512191" y="1091285"/>
                  </a:lnTo>
                  <a:lnTo>
                    <a:pt x="514845" y="1120724"/>
                  </a:lnTo>
                  <a:lnTo>
                    <a:pt x="490270" y="1120876"/>
                  </a:lnTo>
                  <a:lnTo>
                    <a:pt x="520458" y="1230744"/>
                  </a:lnTo>
                  <a:lnTo>
                    <a:pt x="520649" y="1241361"/>
                  </a:lnTo>
                  <a:lnTo>
                    <a:pt x="520788" y="1255077"/>
                  </a:lnTo>
                  <a:lnTo>
                    <a:pt x="527138" y="1255039"/>
                  </a:lnTo>
                  <a:lnTo>
                    <a:pt x="533476" y="1255001"/>
                  </a:lnTo>
                  <a:lnTo>
                    <a:pt x="533336" y="1241171"/>
                  </a:lnTo>
                  <a:lnTo>
                    <a:pt x="533171" y="1231900"/>
                  </a:lnTo>
                  <a:lnTo>
                    <a:pt x="562292" y="112041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4" name="object 9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88770" y="7956843"/>
            <a:ext cx="416559" cy="447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50" spc="-25" dirty="0">
                <a:solidFill>
                  <a:srgbClr val="DD2B1C"/>
                </a:solidFill>
                <a:latin typeface="Arial"/>
                <a:cs typeface="Arial"/>
              </a:rPr>
              <a:t>45</a:t>
            </a:r>
            <a:endParaRPr sz="2750">
              <a:latin typeface="Arial"/>
              <a:cs typeface="Arial"/>
            </a:endParaRPr>
          </a:p>
        </p:txBody>
      </p:sp>
      <p:grpSp>
        <p:nvGrpSpPr>
          <p:cNvPr id="95" name="object 95"/>
          <p:cNvGrpSpPr>
            <a:grpSpLocks noGrp="1" noUngrp="1" noRot="1" noMove="1" noResize="1"/>
          </p:cNvGrpSpPr>
          <p:nvPr/>
        </p:nvGrpSpPr>
        <p:grpSpPr>
          <a:xfrm>
            <a:off x="822289" y="3948273"/>
            <a:ext cx="6065520" cy="4909185"/>
            <a:chOff x="822289" y="3948273"/>
            <a:chExt cx="6065520" cy="4909185"/>
          </a:xfrm>
        </p:grpSpPr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88161" y="4764013"/>
              <a:ext cx="3993515" cy="3993515"/>
            </a:xfrm>
            <a:custGeom>
              <a:avLst/>
              <a:gdLst/>
              <a:ahLst/>
              <a:cxnLst/>
              <a:rect l="l" t="t" r="r" b="b"/>
              <a:pathLst>
                <a:path w="3993515" h="3993515">
                  <a:moveTo>
                    <a:pt x="0" y="3993098"/>
                  </a:moveTo>
                  <a:lnTo>
                    <a:pt x="498505" y="3494591"/>
                  </a:lnTo>
                </a:path>
                <a:path w="3993515" h="3993515">
                  <a:moveTo>
                    <a:pt x="638942" y="3354156"/>
                  </a:moveTo>
                  <a:lnTo>
                    <a:pt x="547354" y="3445747"/>
                  </a:lnTo>
                </a:path>
                <a:path w="3993515" h="3993515">
                  <a:moveTo>
                    <a:pt x="694033" y="3299065"/>
                  </a:moveTo>
                  <a:lnTo>
                    <a:pt x="1192542" y="2800554"/>
                  </a:lnTo>
                </a:path>
                <a:path w="3993515" h="3993515">
                  <a:moveTo>
                    <a:pt x="1332975" y="2660122"/>
                  </a:moveTo>
                  <a:lnTo>
                    <a:pt x="1241388" y="2751710"/>
                  </a:lnTo>
                </a:path>
                <a:path w="3993515" h="3993515">
                  <a:moveTo>
                    <a:pt x="1390103" y="2602994"/>
                  </a:moveTo>
                  <a:lnTo>
                    <a:pt x="1888609" y="2104487"/>
                  </a:lnTo>
                </a:path>
                <a:path w="3993515" h="3993515">
                  <a:moveTo>
                    <a:pt x="2029045" y="1964051"/>
                  </a:moveTo>
                  <a:lnTo>
                    <a:pt x="1937458" y="2055643"/>
                  </a:lnTo>
                </a:path>
                <a:path w="3993515" h="3993515">
                  <a:moveTo>
                    <a:pt x="2104483" y="1888613"/>
                  </a:moveTo>
                  <a:lnTo>
                    <a:pt x="2602994" y="1390103"/>
                  </a:lnTo>
                </a:path>
                <a:path w="3993515" h="3993515">
                  <a:moveTo>
                    <a:pt x="2743426" y="1249671"/>
                  </a:moveTo>
                  <a:lnTo>
                    <a:pt x="2651838" y="1341258"/>
                  </a:lnTo>
                </a:path>
                <a:path w="3993515" h="3993515">
                  <a:moveTo>
                    <a:pt x="2800554" y="1192542"/>
                  </a:moveTo>
                  <a:lnTo>
                    <a:pt x="3299061" y="694037"/>
                  </a:lnTo>
                </a:path>
                <a:path w="3993515" h="3993515">
                  <a:moveTo>
                    <a:pt x="3439497" y="553600"/>
                  </a:moveTo>
                  <a:lnTo>
                    <a:pt x="3347909" y="645191"/>
                  </a:lnTo>
                </a:path>
                <a:path w="3993515" h="3993515">
                  <a:moveTo>
                    <a:pt x="3494587" y="498509"/>
                  </a:moveTo>
                  <a:lnTo>
                    <a:pt x="3993098" y="0"/>
                  </a:lnTo>
                </a:path>
              </a:pathLst>
            </a:custGeom>
            <a:ln w="12697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94492" y="7699053"/>
              <a:ext cx="1152525" cy="1152525"/>
            </a:xfrm>
            <a:custGeom>
              <a:avLst/>
              <a:gdLst/>
              <a:ahLst/>
              <a:cxnLst/>
              <a:rect l="l" t="t" r="r" b="b"/>
              <a:pathLst>
                <a:path w="1152525" h="1152525">
                  <a:moveTo>
                    <a:pt x="575999" y="0"/>
                  </a:moveTo>
                  <a:lnTo>
                    <a:pt x="623240" y="1909"/>
                  </a:lnTo>
                  <a:lnTo>
                    <a:pt x="669429" y="7538"/>
                  </a:lnTo>
                  <a:lnTo>
                    <a:pt x="714418" y="16740"/>
                  </a:lnTo>
                  <a:lnTo>
                    <a:pt x="758059" y="29365"/>
                  </a:lnTo>
                  <a:lnTo>
                    <a:pt x="800204" y="45265"/>
                  </a:lnTo>
                  <a:lnTo>
                    <a:pt x="840704" y="64292"/>
                  </a:lnTo>
                  <a:lnTo>
                    <a:pt x="879411" y="86298"/>
                  </a:lnTo>
                  <a:lnTo>
                    <a:pt x="916177" y="111135"/>
                  </a:lnTo>
                  <a:lnTo>
                    <a:pt x="950854" y="138654"/>
                  </a:lnTo>
                  <a:lnTo>
                    <a:pt x="983293" y="168707"/>
                  </a:lnTo>
                  <a:lnTo>
                    <a:pt x="1013346" y="201146"/>
                  </a:lnTo>
                  <a:lnTo>
                    <a:pt x="1040865" y="235823"/>
                  </a:lnTo>
                  <a:lnTo>
                    <a:pt x="1065701" y="272589"/>
                  </a:lnTo>
                  <a:lnTo>
                    <a:pt x="1087707" y="311296"/>
                  </a:lnTo>
                  <a:lnTo>
                    <a:pt x="1106735" y="351796"/>
                  </a:lnTo>
                  <a:lnTo>
                    <a:pt x="1122635" y="393940"/>
                  </a:lnTo>
                  <a:lnTo>
                    <a:pt x="1135260" y="437581"/>
                  </a:lnTo>
                  <a:lnTo>
                    <a:pt x="1144461" y="482570"/>
                  </a:lnTo>
                  <a:lnTo>
                    <a:pt x="1150091" y="528760"/>
                  </a:lnTo>
                  <a:lnTo>
                    <a:pt x="1152000" y="576000"/>
                  </a:lnTo>
                  <a:lnTo>
                    <a:pt x="1150091" y="623241"/>
                  </a:lnTo>
                  <a:lnTo>
                    <a:pt x="1144461" y="669430"/>
                  </a:lnTo>
                  <a:lnTo>
                    <a:pt x="1135260" y="714419"/>
                  </a:lnTo>
                  <a:lnTo>
                    <a:pt x="1122635" y="758060"/>
                  </a:lnTo>
                  <a:lnTo>
                    <a:pt x="1106735" y="800204"/>
                  </a:lnTo>
                  <a:lnTo>
                    <a:pt x="1087707" y="840704"/>
                  </a:lnTo>
                  <a:lnTo>
                    <a:pt x="1065701" y="879411"/>
                  </a:lnTo>
                  <a:lnTo>
                    <a:pt x="1040865" y="916177"/>
                  </a:lnTo>
                  <a:lnTo>
                    <a:pt x="1013346" y="950854"/>
                  </a:lnTo>
                  <a:lnTo>
                    <a:pt x="983293" y="983293"/>
                  </a:lnTo>
                  <a:lnTo>
                    <a:pt x="950854" y="1013346"/>
                  </a:lnTo>
                  <a:lnTo>
                    <a:pt x="916177" y="1040865"/>
                  </a:lnTo>
                  <a:lnTo>
                    <a:pt x="879411" y="1065701"/>
                  </a:lnTo>
                  <a:lnTo>
                    <a:pt x="840704" y="1087708"/>
                  </a:lnTo>
                  <a:lnTo>
                    <a:pt x="800204" y="1106735"/>
                  </a:lnTo>
                  <a:lnTo>
                    <a:pt x="758059" y="1122635"/>
                  </a:lnTo>
                  <a:lnTo>
                    <a:pt x="714418" y="1135260"/>
                  </a:lnTo>
                  <a:lnTo>
                    <a:pt x="669429" y="1144461"/>
                  </a:lnTo>
                  <a:lnTo>
                    <a:pt x="623240" y="1150091"/>
                  </a:lnTo>
                  <a:lnTo>
                    <a:pt x="575999" y="1152000"/>
                  </a:lnTo>
                  <a:lnTo>
                    <a:pt x="528759" y="1150091"/>
                  </a:lnTo>
                  <a:lnTo>
                    <a:pt x="482570" y="1144461"/>
                  </a:lnTo>
                  <a:lnTo>
                    <a:pt x="437581" y="1135260"/>
                  </a:lnTo>
                  <a:lnTo>
                    <a:pt x="393940" y="1122635"/>
                  </a:lnTo>
                  <a:lnTo>
                    <a:pt x="351795" y="1106735"/>
                  </a:lnTo>
                  <a:lnTo>
                    <a:pt x="311295" y="1087708"/>
                  </a:lnTo>
                  <a:lnTo>
                    <a:pt x="272588" y="1065701"/>
                  </a:lnTo>
                  <a:lnTo>
                    <a:pt x="235822" y="1040865"/>
                  </a:lnTo>
                  <a:lnTo>
                    <a:pt x="201146" y="1013346"/>
                  </a:lnTo>
                  <a:lnTo>
                    <a:pt x="168707" y="983293"/>
                  </a:lnTo>
                  <a:lnTo>
                    <a:pt x="138654" y="950854"/>
                  </a:lnTo>
                  <a:lnTo>
                    <a:pt x="111135" y="916177"/>
                  </a:lnTo>
                  <a:lnTo>
                    <a:pt x="86298" y="879411"/>
                  </a:lnTo>
                  <a:lnTo>
                    <a:pt x="64292" y="840704"/>
                  </a:lnTo>
                  <a:lnTo>
                    <a:pt x="45265" y="800204"/>
                  </a:lnTo>
                  <a:lnTo>
                    <a:pt x="29365" y="758060"/>
                  </a:lnTo>
                  <a:lnTo>
                    <a:pt x="16740" y="714419"/>
                  </a:lnTo>
                  <a:lnTo>
                    <a:pt x="7538" y="669430"/>
                  </a:lnTo>
                  <a:lnTo>
                    <a:pt x="1909" y="623241"/>
                  </a:lnTo>
                  <a:lnTo>
                    <a:pt x="0" y="576000"/>
                  </a:lnTo>
                  <a:lnTo>
                    <a:pt x="1909" y="528760"/>
                  </a:lnTo>
                  <a:lnTo>
                    <a:pt x="7538" y="482570"/>
                  </a:lnTo>
                  <a:lnTo>
                    <a:pt x="16740" y="437581"/>
                  </a:lnTo>
                  <a:lnTo>
                    <a:pt x="29365" y="393940"/>
                  </a:lnTo>
                  <a:lnTo>
                    <a:pt x="45265" y="351796"/>
                  </a:lnTo>
                  <a:lnTo>
                    <a:pt x="64292" y="311296"/>
                  </a:lnTo>
                  <a:lnTo>
                    <a:pt x="86298" y="272589"/>
                  </a:lnTo>
                  <a:lnTo>
                    <a:pt x="111135" y="235823"/>
                  </a:lnTo>
                  <a:lnTo>
                    <a:pt x="138654" y="201146"/>
                  </a:lnTo>
                  <a:lnTo>
                    <a:pt x="168707" y="168707"/>
                  </a:lnTo>
                  <a:lnTo>
                    <a:pt x="201146" y="138654"/>
                  </a:lnTo>
                  <a:lnTo>
                    <a:pt x="235822" y="111135"/>
                  </a:lnTo>
                  <a:lnTo>
                    <a:pt x="272588" y="86298"/>
                  </a:lnTo>
                  <a:lnTo>
                    <a:pt x="311295" y="64292"/>
                  </a:lnTo>
                  <a:lnTo>
                    <a:pt x="351795" y="45265"/>
                  </a:lnTo>
                  <a:lnTo>
                    <a:pt x="393940" y="29365"/>
                  </a:lnTo>
                  <a:lnTo>
                    <a:pt x="437581" y="16740"/>
                  </a:lnTo>
                  <a:lnTo>
                    <a:pt x="482570" y="7538"/>
                  </a:lnTo>
                  <a:lnTo>
                    <a:pt x="528759" y="1909"/>
                  </a:lnTo>
                  <a:lnTo>
                    <a:pt x="575999" y="0"/>
                  </a:lnTo>
                  <a:close/>
                </a:path>
                <a:path w="1152525" h="1152525">
                  <a:moveTo>
                    <a:pt x="573595" y="509316"/>
                  </a:moveTo>
                  <a:lnTo>
                    <a:pt x="573595" y="647432"/>
                  </a:lnTo>
                </a:path>
                <a:path w="1152525" h="1152525">
                  <a:moveTo>
                    <a:pt x="504540" y="578373"/>
                  </a:moveTo>
                  <a:lnTo>
                    <a:pt x="642654" y="578373"/>
                  </a:lnTo>
                </a:path>
                <a:path w="1152525" h="1152525">
                  <a:moveTo>
                    <a:pt x="1056394" y="23540"/>
                  </a:moveTo>
                  <a:lnTo>
                    <a:pt x="1056394" y="161654"/>
                  </a:lnTo>
                </a:path>
                <a:path w="1152525" h="1152525">
                  <a:moveTo>
                    <a:pt x="987339" y="92595"/>
                  </a:moveTo>
                  <a:lnTo>
                    <a:pt x="1125453" y="92595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2017" y="7213824"/>
              <a:ext cx="1109980" cy="1109980"/>
            </a:xfrm>
            <a:custGeom>
              <a:avLst/>
              <a:gdLst/>
              <a:ahLst/>
              <a:cxnLst/>
              <a:rect l="l" t="t" r="r" b="b"/>
              <a:pathLst>
                <a:path w="1109979" h="1109979">
                  <a:moveTo>
                    <a:pt x="554828" y="0"/>
                  </a:moveTo>
                  <a:lnTo>
                    <a:pt x="602701" y="2036"/>
                  </a:lnTo>
                  <a:lnTo>
                    <a:pt x="649443" y="8035"/>
                  </a:lnTo>
                  <a:lnTo>
                    <a:pt x="694888" y="17829"/>
                  </a:lnTo>
                  <a:lnTo>
                    <a:pt x="738869" y="31252"/>
                  </a:lnTo>
                  <a:lnTo>
                    <a:pt x="781219" y="48138"/>
                  </a:lnTo>
                  <a:lnTo>
                    <a:pt x="821773" y="68319"/>
                  </a:lnTo>
                  <a:lnTo>
                    <a:pt x="860362" y="91630"/>
                  </a:lnTo>
                  <a:lnTo>
                    <a:pt x="896822" y="117904"/>
                  </a:lnTo>
                  <a:lnTo>
                    <a:pt x="930985" y="146974"/>
                  </a:lnTo>
                  <a:lnTo>
                    <a:pt x="962685" y="178674"/>
                  </a:lnTo>
                  <a:lnTo>
                    <a:pt x="991755" y="212837"/>
                  </a:lnTo>
                  <a:lnTo>
                    <a:pt x="1018029" y="249296"/>
                  </a:lnTo>
                  <a:lnTo>
                    <a:pt x="1041340" y="287885"/>
                  </a:lnTo>
                  <a:lnTo>
                    <a:pt x="1061522" y="328438"/>
                  </a:lnTo>
                  <a:lnTo>
                    <a:pt x="1078408" y="370788"/>
                  </a:lnTo>
                  <a:lnTo>
                    <a:pt x="1091831" y="414769"/>
                  </a:lnTo>
                  <a:lnTo>
                    <a:pt x="1101625" y="460213"/>
                  </a:lnTo>
                  <a:lnTo>
                    <a:pt x="1107624" y="506955"/>
                  </a:lnTo>
                  <a:lnTo>
                    <a:pt x="1109661" y="554827"/>
                  </a:lnTo>
                  <a:lnTo>
                    <a:pt x="1107624" y="602700"/>
                  </a:lnTo>
                  <a:lnTo>
                    <a:pt x="1101625" y="649442"/>
                  </a:lnTo>
                  <a:lnTo>
                    <a:pt x="1091831" y="694887"/>
                  </a:lnTo>
                  <a:lnTo>
                    <a:pt x="1078408" y="738868"/>
                  </a:lnTo>
                  <a:lnTo>
                    <a:pt x="1061522" y="781218"/>
                  </a:lnTo>
                  <a:lnTo>
                    <a:pt x="1041340" y="821772"/>
                  </a:lnTo>
                  <a:lnTo>
                    <a:pt x="1018029" y="860362"/>
                  </a:lnTo>
                  <a:lnTo>
                    <a:pt x="991755" y="896821"/>
                  </a:lnTo>
                  <a:lnTo>
                    <a:pt x="962685" y="930985"/>
                  </a:lnTo>
                  <a:lnTo>
                    <a:pt x="930985" y="962684"/>
                  </a:lnTo>
                  <a:lnTo>
                    <a:pt x="896822" y="991755"/>
                  </a:lnTo>
                  <a:lnTo>
                    <a:pt x="860362" y="1018028"/>
                  </a:lnTo>
                  <a:lnTo>
                    <a:pt x="821773" y="1041339"/>
                  </a:lnTo>
                  <a:lnTo>
                    <a:pt x="781219" y="1061521"/>
                  </a:lnTo>
                  <a:lnTo>
                    <a:pt x="738869" y="1078407"/>
                  </a:lnTo>
                  <a:lnTo>
                    <a:pt x="694888" y="1091830"/>
                  </a:lnTo>
                  <a:lnTo>
                    <a:pt x="649443" y="1101624"/>
                  </a:lnTo>
                  <a:lnTo>
                    <a:pt x="602701" y="1107623"/>
                  </a:lnTo>
                  <a:lnTo>
                    <a:pt x="554828" y="1109659"/>
                  </a:lnTo>
                  <a:lnTo>
                    <a:pt x="506956" y="1107623"/>
                  </a:lnTo>
                  <a:lnTo>
                    <a:pt x="460214" y="1101624"/>
                  </a:lnTo>
                  <a:lnTo>
                    <a:pt x="414770" y="1091830"/>
                  </a:lnTo>
                  <a:lnTo>
                    <a:pt x="370789" y="1078407"/>
                  </a:lnTo>
                  <a:lnTo>
                    <a:pt x="328439" y="1061521"/>
                  </a:lnTo>
                  <a:lnTo>
                    <a:pt x="287886" y="1041339"/>
                  </a:lnTo>
                  <a:lnTo>
                    <a:pt x="249296" y="1018028"/>
                  </a:lnTo>
                  <a:lnTo>
                    <a:pt x="212837" y="991755"/>
                  </a:lnTo>
                  <a:lnTo>
                    <a:pt x="178674" y="962684"/>
                  </a:lnTo>
                  <a:lnTo>
                    <a:pt x="146974" y="930985"/>
                  </a:lnTo>
                  <a:lnTo>
                    <a:pt x="117904" y="896821"/>
                  </a:lnTo>
                  <a:lnTo>
                    <a:pt x="91630" y="860362"/>
                  </a:lnTo>
                  <a:lnTo>
                    <a:pt x="68319" y="821772"/>
                  </a:lnTo>
                  <a:lnTo>
                    <a:pt x="48138" y="781218"/>
                  </a:lnTo>
                  <a:lnTo>
                    <a:pt x="31252" y="738868"/>
                  </a:lnTo>
                  <a:lnTo>
                    <a:pt x="17829" y="694887"/>
                  </a:lnTo>
                  <a:lnTo>
                    <a:pt x="8035" y="649442"/>
                  </a:lnTo>
                  <a:lnTo>
                    <a:pt x="2036" y="602700"/>
                  </a:lnTo>
                  <a:lnTo>
                    <a:pt x="0" y="554827"/>
                  </a:lnTo>
                  <a:lnTo>
                    <a:pt x="2036" y="506955"/>
                  </a:lnTo>
                  <a:lnTo>
                    <a:pt x="8035" y="460213"/>
                  </a:lnTo>
                  <a:lnTo>
                    <a:pt x="17829" y="414769"/>
                  </a:lnTo>
                  <a:lnTo>
                    <a:pt x="31252" y="370788"/>
                  </a:lnTo>
                  <a:lnTo>
                    <a:pt x="48138" y="328438"/>
                  </a:lnTo>
                  <a:lnTo>
                    <a:pt x="68319" y="287885"/>
                  </a:lnTo>
                  <a:lnTo>
                    <a:pt x="91630" y="249296"/>
                  </a:lnTo>
                  <a:lnTo>
                    <a:pt x="117904" y="212837"/>
                  </a:lnTo>
                  <a:lnTo>
                    <a:pt x="146974" y="178674"/>
                  </a:lnTo>
                  <a:lnTo>
                    <a:pt x="178674" y="146974"/>
                  </a:lnTo>
                  <a:lnTo>
                    <a:pt x="212837" y="117904"/>
                  </a:lnTo>
                  <a:lnTo>
                    <a:pt x="249296" y="91630"/>
                  </a:lnTo>
                  <a:lnTo>
                    <a:pt x="287886" y="68319"/>
                  </a:lnTo>
                  <a:lnTo>
                    <a:pt x="328439" y="48138"/>
                  </a:lnTo>
                  <a:lnTo>
                    <a:pt x="370789" y="31252"/>
                  </a:lnTo>
                  <a:lnTo>
                    <a:pt x="414770" y="17829"/>
                  </a:lnTo>
                  <a:lnTo>
                    <a:pt x="460214" y="8035"/>
                  </a:lnTo>
                  <a:lnTo>
                    <a:pt x="506956" y="2036"/>
                  </a:lnTo>
                  <a:lnTo>
                    <a:pt x="554828" y="0"/>
                  </a:lnTo>
                  <a:close/>
                </a:path>
              </a:pathLst>
            </a:custGeom>
            <a:ln w="9522">
              <a:solidFill>
                <a:srgbClr val="C4C4C5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9064" y="7213277"/>
              <a:ext cx="1460500" cy="1471930"/>
            </a:xfrm>
            <a:custGeom>
              <a:avLst/>
              <a:gdLst/>
              <a:ahLst/>
              <a:cxnLst/>
              <a:rect l="l" t="t" r="r" b="b"/>
              <a:pathLst>
                <a:path w="1460500" h="1471929">
                  <a:moveTo>
                    <a:pt x="804268" y="1471744"/>
                  </a:moveTo>
                  <a:lnTo>
                    <a:pt x="1281761" y="991525"/>
                  </a:lnTo>
                  <a:lnTo>
                    <a:pt x="1315327" y="956055"/>
                  </a:lnTo>
                  <a:lnTo>
                    <a:pt x="1346311" y="917454"/>
                  </a:lnTo>
                  <a:lnTo>
                    <a:pt x="1374346" y="875919"/>
                  </a:lnTo>
                  <a:lnTo>
                    <a:pt x="1399068" y="831643"/>
                  </a:lnTo>
                  <a:lnTo>
                    <a:pt x="1420113" y="784823"/>
                  </a:lnTo>
                  <a:lnTo>
                    <a:pt x="1437116" y="735653"/>
                  </a:lnTo>
                  <a:lnTo>
                    <a:pt x="1449713" y="684329"/>
                  </a:lnTo>
                  <a:lnTo>
                    <a:pt x="1457538" y="631046"/>
                  </a:lnTo>
                  <a:lnTo>
                    <a:pt x="1460228" y="575999"/>
                  </a:lnTo>
                  <a:lnTo>
                    <a:pt x="1458318" y="528759"/>
                  </a:lnTo>
                  <a:lnTo>
                    <a:pt x="1452689" y="482570"/>
                  </a:lnTo>
                  <a:lnTo>
                    <a:pt x="1443488" y="437581"/>
                  </a:lnTo>
                  <a:lnTo>
                    <a:pt x="1430863" y="393940"/>
                  </a:lnTo>
                  <a:lnTo>
                    <a:pt x="1414962" y="351795"/>
                  </a:lnTo>
                  <a:lnTo>
                    <a:pt x="1395935" y="311295"/>
                  </a:lnTo>
                  <a:lnTo>
                    <a:pt x="1373929" y="272588"/>
                  </a:lnTo>
                  <a:lnTo>
                    <a:pt x="1349093" y="235822"/>
                  </a:lnTo>
                  <a:lnTo>
                    <a:pt x="1321574" y="201146"/>
                  </a:lnTo>
                  <a:lnTo>
                    <a:pt x="1291520" y="168707"/>
                  </a:lnTo>
                  <a:lnTo>
                    <a:pt x="1259082" y="138654"/>
                  </a:lnTo>
                  <a:lnTo>
                    <a:pt x="1224405" y="111135"/>
                  </a:lnTo>
                  <a:lnTo>
                    <a:pt x="1187639" y="86298"/>
                  </a:lnTo>
                  <a:lnTo>
                    <a:pt x="1148932" y="64292"/>
                  </a:lnTo>
                  <a:lnTo>
                    <a:pt x="1108432" y="45265"/>
                  </a:lnTo>
                  <a:lnTo>
                    <a:pt x="1066288" y="29365"/>
                  </a:lnTo>
                  <a:lnTo>
                    <a:pt x="1022647" y="16740"/>
                  </a:lnTo>
                  <a:lnTo>
                    <a:pt x="977658" y="7538"/>
                  </a:lnTo>
                  <a:lnTo>
                    <a:pt x="931469" y="1909"/>
                  </a:lnTo>
                  <a:lnTo>
                    <a:pt x="884228" y="0"/>
                  </a:lnTo>
                  <a:lnTo>
                    <a:pt x="831913" y="2299"/>
                  </a:lnTo>
                  <a:lnTo>
                    <a:pt x="780754" y="9056"/>
                  </a:lnTo>
                  <a:lnTo>
                    <a:pt x="731068" y="20061"/>
                  </a:lnTo>
                  <a:lnTo>
                    <a:pt x="683171" y="35104"/>
                  </a:lnTo>
                  <a:lnTo>
                    <a:pt x="637378" y="53975"/>
                  </a:lnTo>
                  <a:lnTo>
                    <a:pt x="594006" y="76464"/>
                  </a:lnTo>
                  <a:lnTo>
                    <a:pt x="553371" y="102361"/>
                  </a:lnTo>
                  <a:lnTo>
                    <a:pt x="515788" y="131455"/>
                  </a:lnTo>
                  <a:lnTo>
                    <a:pt x="481575" y="163536"/>
                  </a:lnTo>
                  <a:lnTo>
                    <a:pt x="0" y="648136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76406" y="6568617"/>
              <a:ext cx="1800225" cy="1800225"/>
            </a:xfrm>
            <a:custGeom>
              <a:avLst/>
              <a:gdLst/>
              <a:ahLst/>
              <a:cxnLst/>
              <a:rect l="l" t="t" r="r" b="b"/>
              <a:pathLst>
                <a:path w="1800225" h="1800225">
                  <a:moveTo>
                    <a:pt x="899999" y="0"/>
                  </a:moveTo>
                  <a:lnTo>
                    <a:pt x="947797" y="1247"/>
                  </a:lnTo>
                  <a:lnTo>
                    <a:pt x="994945" y="4948"/>
                  </a:lnTo>
                  <a:lnTo>
                    <a:pt x="1041382" y="11041"/>
                  </a:lnTo>
                  <a:lnTo>
                    <a:pt x="1087044" y="19462"/>
                  </a:lnTo>
                  <a:lnTo>
                    <a:pt x="1131869" y="30151"/>
                  </a:lnTo>
                  <a:lnTo>
                    <a:pt x="1175797" y="43044"/>
                  </a:lnTo>
                  <a:lnTo>
                    <a:pt x="1218763" y="58080"/>
                  </a:lnTo>
                  <a:lnTo>
                    <a:pt x="1260706" y="75197"/>
                  </a:lnTo>
                  <a:lnTo>
                    <a:pt x="1301564" y="94331"/>
                  </a:lnTo>
                  <a:lnTo>
                    <a:pt x="1341275" y="115422"/>
                  </a:lnTo>
                  <a:lnTo>
                    <a:pt x="1379776" y="138406"/>
                  </a:lnTo>
                  <a:lnTo>
                    <a:pt x="1417006" y="163222"/>
                  </a:lnTo>
                  <a:lnTo>
                    <a:pt x="1452901" y="189808"/>
                  </a:lnTo>
                  <a:lnTo>
                    <a:pt x="1487401" y="218100"/>
                  </a:lnTo>
                  <a:lnTo>
                    <a:pt x="1520441" y="248038"/>
                  </a:lnTo>
                  <a:lnTo>
                    <a:pt x="1551962" y="279558"/>
                  </a:lnTo>
                  <a:lnTo>
                    <a:pt x="1581899" y="312599"/>
                  </a:lnTo>
                  <a:lnTo>
                    <a:pt x="1610192" y="347098"/>
                  </a:lnTo>
                  <a:lnTo>
                    <a:pt x="1636777" y="382993"/>
                  </a:lnTo>
                  <a:lnTo>
                    <a:pt x="1661593" y="420223"/>
                  </a:lnTo>
                  <a:lnTo>
                    <a:pt x="1684577" y="458724"/>
                  </a:lnTo>
                  <a:lnTo>
                    <a:pt x="1705668" y="498435"/>
                  </a:lnTo>
                  <a:lnTo>
                    <a:pt x="1724802" y="539293"/>
                  </a:lnTo>
                  <a:lnTo>
                    <a:pt x="1741919" y="581236"/>
                  </a:lnTo>
                  <a:lnTo>
                    <a:pt x="1756955" y="624203"/>
                  </a:lnTo>
                  <a:lnTo>
                    <a:pt x="1769848" y="668130"/>
                  </a:lnTo>
                  <a:lnTo>
                    <a:pt x="1780537" y="712955"/>
                  </a:lnTo>
                  <a:lnTo>
                    <a:pt x="1788959" y="758618"/>
                  </a:lnTo>
                  <a:lnTo>
                    <a:pt x="1795051" y="805054"/>
                  </a:lnTo>
                  <a:lnTo>
                    <a:pt x="1798752" y="852202"/>
                  </a:lnTo>
                  <a:lnTo>
                    <a:pt x="1800000" y="900000"/>
                  </a:lnTo>
                  <a:lnTo>
                    <a:pt x="1798752" y="947798"/>
                  </a:lnTo>
                  <a:lnTo>
                    <a:pt x="1795051" y="994946"/>
                  </a:lnTo>
                  <a:lnTo>
                    <a:pt x="1788959" y="1041383"/>
                  </a:lnTo>
                  <a:lnTo>
                    <a:pt x="1780537" y="1087045"/>
                  </a:lnTo>
                  <a:lnTo>
                    <a:pt x="1769848" y="1131870"/>
                  </a:lnTo>
                  <a:lnTo>
                    <a:pt x="1756955" y="1175797"/>
                  </a:lnTo>
                  <a:lnTo>
                    <a:pt x="1741919" y="1218764"/>
                  </a:lnTo>
                  <a:lnTo>
                    <a:pt x="1724802" y="1260707"/>
                  </a:lnTo>
                  <a:lnTo>
                    <a:pt x="1705668" y="1301565"/>
                  </a:lnTo>
                  <a:lnTo>
                    <a:pt x="1684577" y="1341276"/>
                  </a:lnTo>
                  <a:lnTo>
                    <a:pt x="1661593" y="1379777"/>
                  </a:lnTo>
                  <a:lnTo>
                    <a:pt x="1636777" y="1417006"/>
                  </a:lnTo>
                  <a:lnTo>
                    <a:pt x="1610192" y="1452902"/>
                  </a:lnTo>
                  <a:lnTo>
                    <a:pt x="1581899" y="1487401"/>
                  </a:lnTo>
                  <a:lnTo>
                    <a:pt x="1551962" y="1520442"/>
                  </a:lnTo>
                  <a:lnTo>
                    <a:pt x="1520441" y="1551962"/>
                  </a:lnTo>
                  <a:lnTo>
                    <a:pt x="1487401" y="1581899"/>
                  </a:lnTo>
                  <a:lnTo>
                    <a:pt x="1452901" y="1610192"/>
                  </a:lnTo>
                  <a:lnTo>
                    <a:pt x="1417006" y="1636777"/>
                  </a:lnTo>
                  <a:lnTo>
                    <a:pt x="1379776" y="1661593"/>
                  </a:lnTo>
                  <a:lnTo>
                    <a:pt x="1341275" y="1684577"/>
                  </a:lnTo>
                  <a:lnTo>
                    <a:pt x="1301564" y="1705668"/>
                  </a:lnTo>
                  <a:lnTo>
                    <a:pt x="1260706" y="1724802"/>
                  </a:lnTo>
                  <a:lnTo>
                    <a:pt x="1218763" y="1741919"/>
                  </a:lnTo>
                  <a:lnTo>
                    <a:pt x="1175797" y="1756955"/>
                  </a:lnTo>
                  <a:lnTo>
                    <a:pt x="1131869" y="1769848"/>
                  </a:lnTo>
                  <a:lnTo>
                    <a:pt x="1087044" y="1780537"/>
                  </a:lnTo>
                  <a:lnTo>
                    <a:pt x="1041382" y="1788959"/>
                  </a:lnTo>
                  <a:lnTo>
                    <a:pt x="994945" y="1795051"/>
                  </a:lnTo>
                  <a:lnTo>
                    <a:pt x="947797" y="1798752"/>
                  </a:lnTo>
                  <a:lnTo>
                    <a:pt x="899999" y="1800000"/>
                  </a:lnTo>
                  <a:lnTo>
                    <a:pt x="852201" y="1798752"/>
                  </a:lnTo>
                  <a:lnTo>
                    <a:pt x="805053" y="1795051"/>
                  </a:lnTo>
                  <a:lnTo>
                    <a:pt x="758617" y="1788959"/>
                  </a:lnTo>
                  <a:lnTo>
                    <a:pt x="712955" y="1780537"/>
                  </a:lnTo>
                  <a:lnTo>
                    <a:pt x="668129" y="1769848"/>
                  </a:lnTo>
                  <a:lnTo>
                    <a:pt x="624202" y="1756955"/>
                  </a:lnTo>
                  <a:lnTo>
                    <a:pt x="581236" y="1741919"/>
                  </a:lnTo>
                  <a:lnTo>
                    <a:pt x="539292" y="1724802"/>
                  </a:lnTo>
                  <a:lnTo>
                    <a:pt x="498434" y="1705668"/>
                  </a:lnTo>
                  <a:lnTo>
                    <a:pt x="458724" y="1684577"/>
                  </a:lnTo>
                  <a:lnTo>
                    <a:pt x="420222" y="1661593"/>
                  </a:lnTo>
                  <a:lnTo>
                    <a:pt x="382993" y="1636777"/>
                  </a:lnTo>
                  <a:lnTo>
                    <a:pt x="347098" y="1610192"/>
                  </a:lnTo>
                  <a:lnTo>
                    <a:pt x="312598" y="1581899"/>
                  </a:lnTo>
                  <a:lnTo>
                    <a:pt x="279558" y="1551962"/>
                  </a:lnTo>
                  <a:lnTo>
                    <a:pt x="248037" y="1520442"/>
                  </a:lnTo>
                  <a:lnTo>
                    <a:pt x="218100" y="1487401"/>
                  </a:lnTo>
                  <a:lnTo>
                    <a:pt x="189807" y="1452902"/>
                  </a:lnTo>
                  <a:lnTo>
                    <a:pt x="163222" y="1417006"/>
                  </a:lnTo>
                  <a:lnTo>
                    <a:pt x="138406" y="1379777"/>
                  </a:lnTo>
                  <a:lnTo>
                    <a:pt x="115422" y="1341276"/>
                  </a:lnTo>
                  <a:lnTo>
                    <a:pt x="94331" y="1301565"/>
                  </a:lnTo>
                  <a:lnTo>
                    <a:pt x="75197" y="1260707"/>
                  </a:lnTo>
                  <a:lnTo>
                    <a:pt x="58080" y="1218764"/>
                  </a:lnTo>
                  <a:lnTo>
                    <a:pt x="43044" y="1175797"/>
                  </a:lnTo>
                  <a:lnTo>
                    <a:pt x="30151" y="1131870"/>
                  </a:lnTo>
                  <a:lnTo>
                    <a:pt x="19462" y="1087045"/>
                  </a:lnTo>
                  <a:lnTo>
                    <a:pt x="11041" y="1041383"/>
                  </a:lnTo>
                  <a:lnTo>
                    <a:pt x="4948" y="994946"/>
                  </a:lnTo>
                  <a:lnTo>
                    <a:pt x="1247" y="947798"/>
                  </a:lnTo>
                  <a:lnTo>
                    <a:pt x="0" y="900000"/>
                  </a:lnTo>
                  <a:lnTo>
                    <a:pt x="1247" y="852202"/>
                  </a:lnTo>
                  <a:lnTo>
                    <a:pt x="4948" y="805054"/>
                  </a:lnTo>
                  <a:lnTo>
                    <a:pt x="11041" y="758618"/>
                  </a:lnTo>
                  <a:lnTo>
                    <a:pt x="19462" y="712955"/>
                  </a:lnTo>
                  <a:lnTo>
                    <a:pt x="30151" y="668130"/>
                  </a:lnTo>
                  <a:lnTo>
                    <a:pt x="43044" y="624203"/>
                  </a:lnTo>
                  <a:lnTo>
                    <a:pt x="58080" y="581236"/>
                  </a:lnTo>
                  <a:lnTo>
                    <a:pt x="75197" y="539293"/>
                  </a:lnTo>
                  <a:lnTo>
                    <a:pt x="94331" y="498435"/>
                  </a:lnTo>
                  <a:lnTo>
                    <a:pt x="115422" y="458724"/>
                  </a:lnTo>
                  <a:lnTo>
                    <a:pt x="138406" y="420223"/>
                  </a:lnTo>
                  <a:lnTo>
                    <a:pt x="163222" y="382993"/>
                  </a:lnTo>
                  <a:lnTo>
                    <a:pt x="189807" y="347098"/>
                  </a:lnTo>
                  <a:lnTo>
                    <a:pt x="218100" y="312599"/>
                  </a:lnTo>
                  <a:lnTo>
                    <a:pt x="248037" y="279558"/>
                  </a:lnTo>
                  <a:lnTo>
                    <a:pt x="279558" y="248038"/>
                  </a:lnTo>
                  <a:lnTo>
                    <a:pt x="312598" y="218100"/>
                  </a:lnTo>
                  <a:lnTo>
                    <a:pt x="347098" y="189808"/>
                  </a:lnTo>
                  <a:lnTo>
                    <a:pt x="382993" y="163222"/>
                  </a:lnTo>
                  <a:lnTo>
                    <a:pt x="420222" y="138406"/>
                  </a:lnTo>
                  <a:lnTo>
                    <a:pt x="458724" y="115422"/>
                  </a:lnTo>
                  <a:lnTo>
                    <a:pt x="498434" y="94331"/>
                  </a:lnTo>
                  <a:lnTo>
                    <a:pt x="539292" y="75197"/>
                  </a:lnTo>
                  <a:lnTo>
                    <a:pt x="581236" y="58080"/>
                  </a:lnTo>
                  <a:lnTo>
                    <a:pt x="624202" y="43044"/>
                  </a:lnTo>
                  <a:lnTo>
                    <a:pt x="668129" y="30151"/>
                  </a:lnTo>
                  <a:lnTo>
                    <a:pt x="712955" y="19462"/>
                  </a:lnTo>
                  <a:lnTo>
                    <a:pt x="758617" y="11041"/>
                  </a:lnTo>
                  <a:lnTo>
                    <a:pt x="805053" y="4948"/>
                  </a:lnTo>
                  <a:lnTo>
                    <a:pt x="852201" y="1247"/>
                  </a:lnTo>
                  <a:lnTo>
                    <a:pt x="899999" y="0"/>
                  </a:lnTo>
                  <a:close/>
                </a:path>
              </a:pathLst>
            </a:custGeom>
            <a:ln w="9522">
              <a:solidFill>
                <a:srgbClr val="C4C4C5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41981" y="6394683"/>
              <a:ext cx="2308225" cy="2292350"/>
            </a:xfrm>
            <a:custGeom>
              <a:avLst/>
              <a:gdLst/>
              <a:ahLst/>
              <a:cxnLst/>
              <a:rect l="l" t="t" r="r" b="b"/>
              <a:pathLst>
                <a:path w="2308225" h="2292350">
                  <a:moveTo>
                    <a:pt x="299721" y="720162"/>
                  </a:moveTo>
                  <a:lnTo>
                    <a:pt x="619704" y="414468"/>
                  </a:lnTo>
                </a:path>
                <a:path w="2308225" h="2292350">
                  <a:moveTo>
                    <a:pt x="1228928" y="1021557"/>
                  </a:moveTo>
                  <a:lnTo>
                    <a:pt x="1228928" y="1133478"/>
                  </a:lnTo>
                </a:path>
                <a:path w="2308225" h="2292350">
                  <a:moveTo>
                    <a:pt x="1172969" y="1077516"/>
                  </a:moveTo>
                  <a:lnTo>
                    <a:pt x="1284889" y="1077516"/>
                  </a:lnTo>
                </a:path>
                <a:path w="2308225" h="2292350">
                  <a:moveTo>
                    <a:pt x="5337" y="1490850"/>
                  </a:moveTo>
                  <a:lnTo>
                    <a:pt x="3016" y="1466476"/>
                  </a:lnTo>
                  <a:lnTo>
                    <a:pt x="1347" y="1441914"/>
                  </a:lnTo>
                  <a:lnTo>
                    <a:pt x="338" y="1417174"/>
                  </a:lnTo>
                  <a:lnTo>
                    <a:pt x="0" y="1392267"/>
                  </a:lnTo>
                  <a:lnTo>
                    <a:pt x="1247" y="1344470"/>
                  </a:lnTo>
                  <a:lnTo>
                    <a:pt x="4948" y="1297321"/>
                  </a:lnTo>
                  <a:lnTo>
                    <a:pt x="11041" y="1250885"/>
                  </a:lnTo>
                  <a:lnTo>
                    <a:pt x="19462" y="1205223"/>
                  </a:lnTo>
                  <a:lnTo>
                    <a:pt x="30151" y="1160398"/>
                  </a:lnTo>
                  <a:lnTo>
                    <a:pt x="43044" y="1116470"/>
                  </a:lnTo>
                  <a:lnTo>
                    <a:pt x="58080" y="1073504"/>
                  </a:lnTo>
                  <a:lnTo>
                    <a:pt x="75197" y="1031561"/>
                  </a:lnTo>
                  <a:lnTo>
                    <a:pt x="94331" y="990703"/>
                  </a:lnTo>
                  <a:lnTo>
                    <a:pt x="115422" y="950992"/>
                  </a:lnTo>
                  <a:lnTo>
                    <a:pt x="138406" y="912491"/>
                  </a:lnTo>
                  <a:lnTo>
                    <a:pt x="163222" y="875262"/>
                  </a:lnTo>
                  <a:lnTo>
                    <a:pt x="189807" y="839366"/>
                  </a:lnTo>
                  <a:lnTo>
                    <a:pt x="218100" y="804867"/>
                  </a:lnTo>
                  <a:lnTo>
                    <a:pt x="248037" y="771826"/>
                  </a:lnTo>
                  <a:lnTo>
                    <a:pt x="279558" y="740306"/>
                  </a:lnTo>
                  <a:lnTo>
                    <a:pt x="312598" y="710368"/>
                  </a:lnTo>
                  <a:lnTo>
                    <a:pt x="347098" y="682076"/>
                  </a:lnTo>
                  <a:lnTo>
                    <a:pt x="382993" y="655491"/>
                  </a:lnTo>
                  <a:lnTo>
                    <a:pt x="420222" y="630675"/>
                  </a:lnTo>
                  <a:lnTo>
                    <a:pt x="458724" y="607690"/>
                  </a:lnTo>
                  <a:lnTo>
                    <a:pt x="498434" y="586600"/>
                  </a:lnTo>
                  <a:lnTo>
                    <a:pt x="539292" y="567465"/>
                  </a:lnTo>
                  <a:lnTo>
                    <a:pt x="581236" y="550349"/>
                  </a:lnTo>
                  <a:lnTo>
                    <a:pt x="624202" y="535313"/>
                  </a:lnTo>
                  <a:lnTo>
                    <a:pt x="668129" y="522419"/>
                  </a:lnTo>
                  <a:lnTo>
                    <a:pt x="712955" y="511731"/>
                  </a:lnTo>
                  <a:lnTo>
                    <a:pt x="758617" y="503309"/>
                  </a:lnTo>
                  <a:lnTo>
                    <a:pt x="805053" y="497217"/>
                  </a:lnTo>
                  <a:lnTo>
                    <a:pt x="852201" y="493516"/>
                  </a:lnTo>
                  <a:lnTo>
                    <a:pt x="899999" y="492268"/>
                  </a:lnTo>
                  <a:lnTo>
                    <a:pt x="947797" y="493516"/>
                  </a:lnTo>
                  <a:lnTo>
                    <a:pt x="994945" y="497217"/>
                  </a:lnTo>
                  <a:lnTo>
                    <a:pt x="1041381" y="503309"/>
                  </a:lnTo>
                  <a:lnTo>
                    <a:pt x="1087043" y="511731"/>
                  </a:lnTo>
                  <a:lnTo>
                    <a:pt x="1131869" y="522419"/>
                  </a:lnTo>
                  <a:lnTo>
                    <a:pt x="1175796" y="535313"/>
                  </a:lnTo>
                  <a:lnTo>
                    <a:pt x="1218762" y="550349"/>
                  </a:lnTo>
                  <a:lnTo>
                    <a:pt x="1260706" y="567465"/>
                  </a:lnTo>
                  <a:lnTo>
                    <a:pt x="1301564" y="586600"/>
                  </a:lnTo>
                  <a:lnTo>
                    <a:pt x="1341274" y="607690"/>
                  </a:lnTo>
                  <a:lnTo>
                    <a:pt x="1379776" y="630675"/>
                  </a:lnTo>
                  <a:lnTo>
                    <a:pt x="1417005" y="655491"/>
                  </a:lnTo>
                  <a:lnTo>
                    <a:pt x="1452900" y="682076"/>
                  </a:lnTo>
                  <a:lnTo>
                    <a:pt x="1487399" y="710368"/>
                  </a:lnTo>
                  <a:lnTo>
                    <a:pt x="1520440" y="740306"/>
                  </a:lnTo>
                  <a:lnTo>
                    <a:pt x="1551961" y="771826"/>
                  </a:lnTo>
                  <a:lnTo>
                    <a:pt x="1581898" y="804867"/>
                  </a:lnTo>
                  <a:lnTo>
                    <a:pt x="1610190" y="839366"/>
                  </a:lnTo>
                  <a:lnTo>
                    <a:pt x="1636776" y="875262"/>
                  </a:lnTo>
                  <a:lnTo>
                    <a:pt x="1661592" y="912491"/>
                  </a:lnTo>
                  <a:lnTo>
                    <a:pt x="1684576" y="950992"/>
                  </a:lnTo>
                  <a:lnTo>
                    <a:pt x="1705667" y="990703"/>
                  </a:lnTo>
                  <a:lnTo>
                    <a:pt x="1724801" y="1031561"/>
                  </a:lnTo>
                  <a:lnTo>
                    <a:pt x="1741918" y="1073504"/>
                  </a:lnTo>
                  <a:lnTo>
                    <a:pt x="1756954" y="1116470"/>
                  </a:lnTo>
                  <a:lnTo>
                    <a:pt x="1769847" y="1160398"/>
                  </a:lnTo>
                  <a:lnTo>
                    <a:pt x="1780536" y="1205223"/>
                  </a:lnTo>
                  <a:lnTo>
                    <a:pt x="1788957" y="1250885"/>
                  </a:lnTo>
                  <a:lnTo>
                    <a:pt x="1795050" y="1297321"/>
                  </a:lnTo>
                  <a:lnTo>
                    <a:pt x="1798751" y="1344470"/>
                  </a:lnTo>
                  <a:lnTo>
                    <a:pt x="1799998" y="1392267"/>
                  </a:lnTo>
                  <a:lnTo>
                    <a:pt x="1798751" y="1440065"/>
                  </a:lnTo>
                  <a:lnTo>
                    <a:pt x="1795050" y="1487214"/>
                  </a:lnTo>
                  <a:lnTo>
                    <a:pt x="1788957" y="1533650"/>
                  </a:lnTo>
                  <a:lnTo>
                    <a:pt x="1780536" y="1579312"/>
                  </a:lnTo>
                  <a:lnTo>
                    <a:pt x="1769847" y="1624137"/>
                  </a:lnTo>
                  <a:lnTo>
                    <a:pt x="1756954" y="1668064"/>
                  </a:lnTo>
                  <a:lnTo>
                    <a:pt x="1741918" y="1711031"/>
                  </a:lnTo>
                  <a:lnTo>
                    <a:pt x="1724801" y="1752974"/>
                  </a:lnTo>
                  <a:lnTo>
                    <a:pt x="1705667" y="1793832"/>
                  </a:lnTo>
                  <a:lnTo>
                    <a:pt x="1684576" y="1833543"/>
                  </a:lnTo>
                  <a:lnTo>
                    <a:pt x="1661592" y="1872044"/>
                  </a:lnTo>
                  <a:lnTo>
                    <a:pt x="1636776" y="1909273"/>
                  </a:lnTo>
                  <a:lnTo>
                    <a:pt x="1610190" y="1945169"/>
                  </a:lnTo>
                  <a:lnTo>
                    <a:pt x="1581898" y="1979668"/>
                  </a:lnTo>
                  <a:lnTo>
                    <a:pt x="1551961" y="2012709"/>
                  </a:lnTo>
                  <a:lnTo>
                    <a:pt x="1520440" y="2044229"/>
                  </a:lnTo>
                  <a:lnTo>
                    <a:pt x="1487399" y="2074167"/>
                  </a:lnTo>
                  <a:lnTo>
                    <a:pt x="1452900" y="2102459"/>
                  </a:lnTo>
                  <a:lnTo>
                    <a:pt x="1417005" y="2129044"/>
                  </a:lnTo>
                  <a:lnTo>
                    <a:pt x="1379776" y="2153860"/>
                  </a:lnTo>
                  <a:lnTo>
                    <a:pt x="1341274" y="2176845"/>
                  </a:lnTo>
                  <a:lnTo>
                    <a:pt x="1301564" y="2197935"/>
                  </a:lnTo>
                  <a:lnTo>
                    <a:pt x="1260706" y="2217070"/>
                  </a:lnTo>
                  <a:lnTo>
                    <a:pt x="1218762" y="2234186"/>
                  </a:lnTo>
                  <a:lnTo>
                    <a:pt x="1175796" y="2249222"/>
                  </a:lnTo>
                  <a:lnTo>
                    <a:pt x="1131869" y="2262116"/>
                  </a:lnTo>
                  <a:lnTo>
                    <a:pt x="1087043" y="2272804"/>
                  </a:lnTo>
                  <a:lnTo>
                    <a:pt x="1041381" y="2281226"/>
                  </a:lnTo>
                  <a:lnTo>
                    <a:pt x="994945" y="2287318"/>
                  </a:lnTo>
                  <a:lnTo>
                    <a:pt x="947797" y="2291019"/>
                  </a:lnTo>
                  <a:lnTo>
                    <a:pt x="899999" y="2292267"/>
                  </a:lnTo>
                  <a:lnTo>
                    <a:pt x="882419" y="2292099"/>
                  </a:lnTo>
                  <a:lnTo>
                    <a:pt x="864920" y="2291596"/>
                  </a:lnTo>
                  <a:lnTo>
                    <a:pt x="847508" y="2290762"/>
                  </a:lnTo>
                  <a:lnTo>
                    <a:pt x="830185" y="2289600"/>
                  </a:lnTo>
                </a:path>
                <a:path w="2308225" h="2292350">
                  <a:moveTo>
                    <a:pt x="1535590" y="2028664"/>
                  </a:moveTo>
                  <a:lnTo>
                    <a:pt x="1855572" y="1722970"/>
                  </a:lnTo>
                </a:path>
                <a:path w="2308225" h="2292350">
                  <a:moveTo>
                    <a:pt x="1613498" y="642938"/>
                  </a:moveTo>
                  <a:lnTo>
                    <a:pt x="1613498" y="754858"/>
                  </a:lnTo>
                </a:path>
                <a:path w="2308225" h="2292350">
                  <a:moveTo>
                    <a:pt x="1557539" y="698897"/>
                  </a:moveTo>
                  <a:lnTo>
                    <a:pt x="1669459" y="698897"/>
                  </a:lnTo>
                </a:path>
                <a:path w="2308225" h="2292350">
                  <a:moveTo>
                    <a:pt x="2251676" y="0"/>
                  </a:moveTo>
                  <a:lnTo>
                    <a:pt x="2251676" y="111921"/>
                  </a:lnTo>
                </a:path>
                <a:path w="2308225" h="2292350">
                  <a:moveTo>
                    <a:pt x="2195718" y="55958"/>
                  </a:moveTo>
                  <a:lnTo>
                    <a:pt x="2307639" y="55958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6099" y="3952083"/>
              <a:ext cx="4379595" cy="4293870"/>
            </a:xfrm>
            <a:custGeom>
              <a:avLst/>
              <a:gdLst/>
              <a:ahLst/>
              <a:cxnLst/>
              <a:rect l="l" t="t" r="r" b="b"/>
              <a:pathLst>
                <a:path w="4379595" h="4293870">
                  <a:moveTo>
                    <a:pt x="0" y="1781176"/>
                  </a:moveTo>
                  <a:lnTo>
                    <a:pt x="2512435" y="4293612"/>
                  </a:lnTo>
                </a:path>
                <a:path w="4379595" h="4293870">
                  <a:moveTo>
                    <a:pt x="495298" y="1314450"/>
                  </a:moveTo>
                  <a:lnTo>
                    <a:pt x="3007734" y="3826887"/>
                  </a:lnTo>
                </a:path>
                <a:path w="4379595" h="4293870">
                  <a:moveTo>
                    <a:pt x="0" y="1781176"/>
                  </a:moveTo>
                  <a:lnTo>
                    <a:pt x="2512435" y="4293612"/>
                  </a:lnTo>
                </a:path>
                <a:path w="4379595" h="4293870">
                  <a:moveTo>
                    <a:pt x="847723" y="1019175"/>
                  </a:moveTo>
                  <a:lnTo>
                    <a:pt x="3360160" y="3531610"/>
                  </a:lnTo>
                </a:path>
                <a:path w="4379595" h="4293870">
                  <a:moveTo>
                    <a:pt x="1247773" y="638176"/>
                  </a:moveTo>
                  <a:lnTo>
                    <a:pt x="3760210" y="3150612"/>
                  </a:lnTo>
                </a:path>
                <a:path w="4379595" h="4293870">
                  <a:moveTo>
                    <a:pt x="1866898" y="0"/>
                  </a:moveTo>
                  <a:lnTo>
                    <a:pt x="4379334" y="2512437"/>
                  </a:lnTo>
                </a:path>
                <a:path w="4379595" h="4293870">
                  <a:moveTo>
                    <a:pt x="2331810" y="501844"/>
                  </a:moveTo>
                  <a:lnTo>
                    <a:pt x="521481" y="2309813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19582" y="4441542"/>
              <a:ext cx="152400" cy="145415"/>
            </a:xfrm>
            <a:custGeom>
              <a:avLst/>
              <a:gdLst/>
              <a:ahLst/>
              <a:cxnLst/>
              <a:rect l="l" t="t" r="r" b="b"/>
              <a:pathLst>
                <a:path w="152400" h="145414">
                  <a:moveTo>
                    <a:pt x="151963" y="0"/>
                  </a:moveTo>
                  <a:lnTo>
                    <a:pt x="0" y="87736"/>
                  </a:lnTo>
                  <a:lnTo>
                    <a:pt x="57251" y="144987"/>
                  </a:lnTo>
                  <a:lnTo>
                    <a:pt x="151963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4" name="object 10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386169" y="4917793"/>
              <a:ext cx="311508" cy="297385"/>
            </a:xfrm>
            <a:prstGeom prst="rect">
              <a:avLst/>
            </a:prstGeom>
          </p:spPr>
        </p:pic>
        <p:pic>
          <p:nvPicPr>
            <p:cNvPr id="105" name="object 10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024579" y="5305935"/>
              <a:ext cx="284953" cy="273665"/>
            </a:xfrm>
            <a:prstGeom prst="rect">
              <a:avLst/>
            </a:prstGeom>
          </p:spPr>
        </p:pic>
        <p:pic>
          <p:nvPicPr>
            <p:cNvPr id="106" name="object 10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75364" y="5656697"/>
              <a:ext cx="284111" cy="271666"/>
            </a:xfrm>
            <a:prstGeom prst="rect">
              <a:avLst/>
            </a:prstGeom>
          </p:spPr>
        </p:pic>
        <p:sp>
          <p:nvSpPr>
            <p:cNvPr id="107" name="object 10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9132" y="6115561"/>
              <a:ext cx="152400" cy="145415"/>
            </a:xfrm>
            <a:custGeom>
              <a:avLst/>
              <a:gdLst/>
              <a:ahLst/>
              <a:cxnLst/>
              <a:rect l="l" t="t" r="r" b="b"/>
              <a:pathLst>
                <a:path w="152400" h="145414">
                  <a:moveTo>
                    <a:pt x="94712" y="0"/>
                  </a:moveTo>
                  <a:lnTo>
                    <a:pt x="0" y="144985"/>
                  </a:lnTo>
                  <a:lnTo>
                    <a:pt x="151963" y="57250"/>
                  </a:lnTo>
                  <a:lnTo>
                    <a:pt x="94712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8" name="object 10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900000">
            <a:off x="1301575" y="5867636"/>
            <a:ext cx="33804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69"/>
              </a:lnSpc>
            </a:pPr>
            <a:r>
              <a:rPr sz="900" spc="-20" dirty="0">
                <a:solidFill>
                  <a:srgbClr val="151616"/>
                </a:solidFill>
                <a:latin typeface="Arial"/>
                <a:cs typeface="Arial"/>
              </a:rPr>
              <a:t>19mm</a:t>
            </a:r>
            <a:endParaRPr sz="900">
              <a:latin typeface="Arial"/>
              <a:cs typeface="Arial"/>
            </a:endParaRPr>
          </a:p>
        </p:txBody>
      </p:sp>
      <p:sp>
        <p:nvSpPr>
          <p:cNvPr id="109" name="object 10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900000">
            <a:off x="1673351" y="5457097"/>
            <a:ext cx="42889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69"/>
              </a:lnSpc>
            </a:pPr>
            <a:r>
              <a:rPr sz="900" spc="-10" dirty="0">
                <a:solidFill>
                  <a:srgbClr val="151616"/>
                </a:solidFill>
                <a:latin typeface="Arial"/>
                <a:cs typeface="Arial"/>
              </a:rPr>
              <a:t>12.5mm</a:t>
            </a:r>
            <a:endParaRPr sz="900">
              <a:latin typeface="Arial"/>
              <a:cs typeface="Arial"/>
            </a:endParaRPr>
          </a:p>
        </p:txBody>
      </p:sp>
      <p:sp>
        <p:nvSpPr>
          <p:cNvPr id="110" name="object 1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900000">
            <a:off x="2077865" y="5086587"/>
            <a:ext cx="33804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69"/>
              </a:lnSpc>
            </a:pPr>
            <a:r>
              <a:rPr sz="90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900">
              <a:latin typeface="Arial"/>
              <a:cs typeface="Arial"/>
            </a:endParaRPr>
          </a:p>
        </p:txBody>
      </p:sp>
      <p:sp>
        <p:nvSpPr>
          <p:cNvPr id="111" name="object 1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900000">
            <a:off x="2569448" y="4596710"/>
            <a:ext cx="33804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69"/>
              </a:lnSpc>
            </a:pPr>
            <a:r>
              <a:rPr sz="900" spc="-20" dirty="0">
                <a:solidFill>
                  <a:srgbClr val="151616"/>
                </a:solidFill>
                <a:latin typeface="Arial"/>
                <a:cs typeface="Arial"/>
              </a:rPr>
              <a:t>25mm</a:t>
            </a:r>
            <a:endParaRPr sz="900">
              <a:latin typeface="Arial"/>
              <a:cs typeface="Arial"/>
            </a:endParaRPr>
          </a:p>
        </p:txBody>
      </p:sp>
      <p:sp>
        <p:nvSpPr>
          <p:cNvPr id="112" name="object 1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35150" y="1043016"/>
            <a:ext cx="872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3" name="object 1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43449" y="1713762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4" name="object 1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94168" y="1723251"/>
            <a:ext cx="3827145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263650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13"/>
              </a:rPr>
              <a:t>https://technologystudent.com/despro_3/oblique7.html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15" name="object 115"/>
          <p:cNvGrpSpPr>
            <a:grpSpLocks noGrp="1" noUngrp="1" noRot="1" noMove="1" noResize="1"/>
          </p:cNvGrpSpPr>
          <p:nvPr/>
        </p:nvGrpSpPr>
        <p:grpSpPr>
          <a:xfrm>
            <a:off x="5525456" y="1922158"/>
            <a:ext cx="1122045" cy="1122045"/>
            <a:chOff x="5525456" y="1922158"/>
            <a:chExt cx="1122045" cy="1122045"/>
          </a:xfrm>
        </p:grpSpPr>
        <p:sp>
          <p:nvSpPr>
            <p:cNvPr id="116" name="object 1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25456" y="1922158"/>
              <a:ext cx="1122045" cy="1122045"/>
            </a:xfrm>
            <a:custGeom>
              <a:avLst/>
              <a:gdLst/>
              <a:ahLst/>
              <a:cxnLst/>
              <a:rect l="l" t="t" r="r" b="b"/>
              <a:pathLst>
                <a:path w="1122045" h="1122045">
                  <a:moveTo>
                    <a:pt x="1121503" y="0"/>
                  </a:moveTo>
                  <a:lnTo>
                    <a:pt x="0" y="0"/>
                  </a:lnTo>
                  <a:lnTo>
                    <a:pt x="0" y="1121505"/>
                  </a:lnTo>
                  <a:lnTo>
                    <a:pt x="1121503" y="1121505"/>
                  </a:lnTo>
                  <a:lnTo>
                    <a:pt x="11215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86399" y="1983114"/>
              <a:ext cx="1000125" cy="390525"/>
            </a:xfrm>
            <a:custGeom>
              <a:avLst/>
              <a:gdLst/>
              <a:ahLst/>
              <a:cxnLst/>
              <a:rect l="l" t="t" r="r" b="b"/>
              <a:pathLst>
                <a:path w="1000125" h="390525">
                  <a:moveTo>
                    <a:pt x="48768" y="219430"/>
                  </a:moveTo>
                  <a:lnTo>
                    <a:pt x="24384" y="219430"/>
                  </a:lnTo>
                  <a:lnTo>
                    <a:pt x="0" y="219430"/>
                  </a:lnTo>
                  <a:lnTo>
                    <a:pt x="0" y="243801"/>
                  </a:lnTo>
                  <a:lnTo>
                    <a:pt x="24384" y="243801"/>
                  </a:lnTo>
                  <a:lnTo>
                    <a:pt x="24384" y="268185"/>
                  </a:lnTo>
                  <a:lnTo>
                    <a:pt x="48768" y="268185"/>
                  </a:lnTo>
                  <a:lnTo>
                    <a:pt x="48768" y="219430"/>
                  </a:lnTo>
                  <a:close/>
                </a:path>
                <a:path w="1000125" h="390525">
                  <a:moveTo>
                    <a:pt x="121907" y="219430"/>
                  </a:moveTo>
                  <a:lnTo>
                    <a:pt x="97523" y="219430"/>
                  </a:lnTo>
                  <a:lnTo>
                    <a:pt x="73139" y="219430"/>
                  </a:lnTo>
                  <a:lnTo>
                    <a:pt x="73139" y="292569"/>
                  </a:lnTo>
                  <a:lnTo>
                    <a:pt x="48768" y="292569"/>
                  </a:lnTo>
                  <a:lnTo>
                    <a:pt x="48768" y="316953"/>
                  </a:lnTo>
                  <a:lnTo>
                    <a:pt x="48768" y="341325"/>
                  </a:lnTo>
                  <a:lnTo>
                    <a:pt x="24384" y="341325"/>
                  </a:lnTo>
                  <a:lnTo>
                    <a:pt x="24384" y="316953"/>
                  </a:lnTo>
                  <a:lnTo>
                    <a:pt x="48768" y="316953"/>
                  </a:lnTo>
                  <a:lnTo>
                    <a:pt x="48768" y="292569"/>
                  </a:lnTo>
                  <a:lnTo>
                    <a:pt x="24384" y="292569"/>
                  </a:lnTo>
                  <a:lnTo>
                    <a:pt x="24384" y="268185"/>
                  </a:lnTo>
                  <a:lnTo>
                    <a:pt x="0" y="268185"/>
                  </a:lnTo>
                  <a:lnTo>
                    <a:pt x="0" y="390093"/>
                  </a:lnTo>
                  <a:lnTo>
                    <a:pt x="24384" y="390093"/>
                  </a:lnTo>
                  <a:lnTo>
                    <a:pt x="48768" y="390093"/>
                  </a:lnTo>
                  <a:lnTo>
                    <a:pt x="48768" y="365709"/>
                  </a:lnTo>
                  <a:lnTo>
                    <a:pt x="73139" y="365709"/>
                  </a:lnTo>
                  <a:lnTo>
                    <a:pt x="73139" y="316953"/>
                  </a:lnTo>
                  <a:lnTo>
                    <a:pt x="97523" y="316953"/>
                  </a:lnTo>
                  <a:lnTo>
                    <a:pt x="97523" y="292569"/>
                  </a:lnTo>
                  <a:lnTo>
                    <a:pt x="121907" y="292569"/>
                  </a:lnTo>
                  <a:lnTo>
                    <a:pt x="121907" y="219430"/>
                  </a:lnTo>
                  <a:close/>
                </a:path>
                <a:path w="1000125" h="390525">
                  <a:moveTo>
                    <a:pt x="219430" y="268185"/>
                  </a:moveTo>
                  <a:lnTo>
                    <a:pt x="195046" y="268185"/>
                  </a:lnTo>
                  <a:lnTo>
                    <a:pt x="195046" y="243801"/>
                  </a:lnTo>
                  <a:lnTo>
                    <a:pt x="170662" y="243801"/>
                  </a:lnTo>
                  <a:lnTo>
                    <a:pt x="146278" y="243801"/>
                  </a:lnTo>
                  <a:lnTo>
                    <a:pt x="146278" y="268185"/>
                  </a:lnTo>
                  <a:lnTo>
                    <a:pt x="170662" y="268185"/>
                  </a:lnTo>
                  <a:lnTo>
                    <a:pt x="170662" y="292569"/>
                  </a:lnTo>
                  <a:lnTo>
                    <a:pt x="195046" y="292569"/>
                  </a:lnTo>
                  <a:lnTo>
                    <a:pt x="195046" y="316953"/>
                  </a:lnTo>
                  <a:lnTo>
                    <a:pt x="219430" y="316953"/>
                  </a:lnTo>
                  <a:lnTo>
                    <a:pt x="219430" y="268185"/>
                  </a:lnTo>
                  <a:close/>
                </a:path>
                <a:path w="1000125" h="390525">
                  <a:moveTo>
                    <a:pt x="341325" y="195046"/>
                  </a:moveTo>
                  <a:lnTo>
                    <a:pt x="316953" y="195046"/>
                  </a:lnTo>
                  <a:lnTo>
                    <a:pt x="316953" y="219430"/>
                  </a:lnTo>
                  <a:lnTo>
                    <a:pt x="341325" y="219430"/>
                  </a:lnTo>
                  <a:lnTo>
                    <a:pt x="341325" y="195046"/>
                  </a:lnTo>
                  <a:close/>
                </a:path>
                <a:path w="1000125" h="390525">
                  <a:moveTo>
                    <a:pt x="341325" y="97523"/>
                  </a:moveTo>
                  <a:lnTo>
                    <a:pt x="316953" y="97523"/>
                  </a:lnTo>
                  <a:lnTo>
                    <a:pt x="316953" y="73139"/>
                  </a:lnTo>
                  <a:lnTo>
                    <a:pt x="292569" y="73139"/>
                  </a:lnTo>
                  <a:lnTo>
                    <a:pt x="292569" y="24384"/>
                  </a:lnTo>
                  <a:lnTo>
                    <a:pt x="268185" y="24384"/>
                  </a:lnTo>
                  <a:lnTo>
                    <a:pt x="268185" y="48768"/>
                  </a:lnTo>
                  <a:lnTo>
                    <a:pt x="268185" y="97523"/>
                  </a:lnTo>
                  <a:lnTo>
                    <a:pt x="243814" y="97523"/>
                  </a:lnTo>
                  <a:lnTo>
                    <a:pt x="243814" y="73139"/>
                  </a:lnTo>
                  <a:lnTo>
                    <a:pt x="219430" y="73139"/>
                  </a:lnTo>
                  <a:lnTo>
                    <a:pt x="219430" y="48768"/>
                  </a:lnTo>
                  <a:lnTo>
                    <a:pt x="243814" y="48768"/>
                  </a:lnTo>
                  <a:lnTo>
                    <a:pt x="268185" y="48768"/>
                  </a:lnTo>
                  <a:lnTo>
                    <a:pt x="268185" y="24384"/>
                  </a:lnTo>
                  <a:lnTo>
                    <a:pt x="243814" y="24384"/>
                  </a:lnTo>
                  <a:lnTo>
                    <a:pt x="219430" y="24384"/>
                  </a:lnTo>
                  <a:lnTo>
                    <a:pt x="195046" y="24384"/>
                  </a:lnTo>
                  <a:lnTo>
                    <a:pt x="195046" y="170662"/>
                  </a:lnTo>
                  <a:lnTo>
                    <a:pt x="219430" y="170662"/>
                  </a:lnTo>
                  <a:lnTo>
                    <a:pt x="219430" y="146278"/>
                  </a:lnTo>
                  <a:lnTo>
                    <a:pt x="243814" y="146278"/>
                  </a:lnTo>
                  <a:lnTo>
                    <a:pt x="243814" y="243801"/>
                  </a:lnTo>
                  <a:lnTo>
                    <a:pt x="268185" y="243801"/>
                  </a:lnTo>
                  <a:lnTo>
                    <a:pt x="268185" y="219430"/>
                  </a:lnTo>
                  <a:lnTo>
                    <a:pt x="292569" y="219430"/>
                  </a:lnTo>
                  <a:lnTo>
                    <a:pt x="292569" y="195046"/>
                  </a:lnTo>
                  <a:lnTo>
                    <a:pt x="316953" y="195046"/>
                  </a:lnTo>
                  <a:lnTo>
                    <a:pt x="316953" y="146278"/>
                  </a:lnTo>
                  <a:lnTo>
                    <a:pt x="292569" y="146278"/>
                  </a:lnTo>
                  <a:lnTo>
                    <a:pt x="292569" y="170662"/>
                  </a:lnTo>
                  <a:lnTo>
                    <a:pt x="268185" y="170662"/>
                  </a:lnTo>
                  <a:lnTo>
                    <a:pt x="268185" y="146278"/>
                  </a:lnTo>
                  <a:lnTo>
                    <a:pt x="292569" y="146278"/>
                  </a:lnTo>
                  <a:lnTo>
                    <a:pt x="292569" y="121907"/>
                  </a:lnTo>
                  <a:lnTo>
                    <a:pt x="316953" y="121907"/>
                  </a:lnTo>
                  <a:lnTo>
                    <a:pt x="316953" y="146278"/>
                  </a:lnTo>
                  <a:lnTo>
                    <a:pt x="341325" y="146278"/>
                  </a:lnTo>
                  <a:lnTo>
                    <a:pt x="341325" y="97523"/>
                  </a:lnTo>
                  <a:close/>
                </a:path>
                <a:path w="1000125" h="390525">
                  <a:moveTo>
                    <a:pt x="365709" y="243801"/>
                  </a:moveTo>
                  <a:lnTo>
                    <a:pt x="341325" y="243801"/>
                  </a:lnTo>
                  <a:lnTo>
                    <a:pt x="341325" y="268185"/>
                  </a:lnTo>
                  <a:lnTo>
                    <a:pt x="365709" y="268185"/>
                  </a:lnTo>
                  <a:lnTo>
                    <a:pt x="365709" y="243801"/>
                  </a:lnTo>
                  <a:close/>
                </a:path>
                <a:path w="1000125" h="390525">
                  <a:moveTo>
                    <a:pt x="365709" y="146278"/>
                  </a:moveTo>
                  <a:lnTo>
                    <a:pt x="341325" y="146278"/>
                  </a:lnTo>
                  <a:lnTo>
                    <a:pt x="341325" y="195046"/>
                  </a:lnTo>
                  <a:lnTo>
                    <a:pt x="365709" y="195046"/>
                  </a:lnTo>
                  <a:lnTo>
                    <a:pt x="365709" y="146278"/>
                  </a:lnTo>
                  <a:close/>
                </a:path>
                <a:path w="1000125" h="390525">
                  <a:moveTo>
                    <a:pt x="365709" y="73139"/>
                  </a:moveTo>
                  <a:lnTo>
                    <a:pt x="341325" y="73139"/>
                  </a:lnTo>
                  <a:lnTo>
                    <a:pt x="341325" y="97523"/>
                  </a:lnTo>
                  <a:lnTo>
                    <a:pt x="365709" y="97523"/>
                  </a:lnTo>
                  <a:lnTo>
                    <a:pt x="365709" y="73139"/>
                  </a:lnTo>
                  <a:close/>
                </a:path>
                <a:path w="1000125" h="390525">
                  <a:moveTo>
                    <a:pt x="390093" y="0"/>
                  </a:moveTo>
                  <a:lnTo>
                    <a:pt x="365709" y="0"/>
                  </a:lnTo>
                  <a:lnTo>
                    <a:pt x="341325" y="0"/>
                  </a:lnTo>
                  <a:lnTo>
                    <a:pt x="316953" y="0"/>
                  </a:lnTo>
                  <a:lnTo>
                    <a:pt x="316953" y="24384"/>
                  </a:lnTo>
                  <a:lnTo>
                    <a:pt x="341325" y="24384"/>
                  </a:lnTo>
                  <a:lnTo>
                    <a:pt x="341325" y="48768"/>
                  </a:lnTo>
                  <a:lnTo>
                    <a:pt x="365709" y="48768"/>
                  </a:lnTo>
                  <a:lnTo>
                    <a:pt x="365709" y="24384"/>
                  </a:lnTo>
                  <a:lnTo>
                    <a:pt x="390093" y="24384"/>
                  </a:lnTo>
                  <a:lnTo>
                    <a:pt x="390093" y="0"/>
                  </a:lnTo>
                  <a:close/>
                </a:path>
                <a:path w="1000125" h="390525">
                  <a:moveTo>
                    <a:pt x="414464" y="97523"/>
                  </a:moveTo>
                  <a:lnTo>
                    <a:pt x="390093" y="97523"/>
                  </a:lnTo>
                  <a:lnTo>
                    <a:pt x="365709" y="97523"/>
                  </a:lnTo>
                  <a:lnTo>
                    <a:pt x="365709" y="146278"/>
                  </a:lnTo>
                  <a:lnTo>
                    <a:pt x="390093" y="146278"/>
                  </a:lnTo>
                  <a:lnTo>
                    <a:pt x="390093" y="121907"/>
                  </a:lnTo>
                  <a:lnTo>
                    <a:pt x="414464" y="121907"/>
                  </a:lnTo>
                  <a:lnTo>
                    <a:pt x="414464" y="97523"/>
                  </a:lnTo>
                  <a:close/>
                </a:path>
                <a:path w="1000125" h="390525">
                  <a:moveTo>
                    <a:pt x="414464" y="24384"/>
                  </a:moveTo>
                  <a:lnTo>
                    <a:pt x="390093" y="24384"/>
                  </a:lnTo>
                  <a:lnTo>
                    <a:pt x="390093" y="48768"/>
                  </a:lnTo>
                  <a:lnTo>
                    <a:pt x="414464" y="48768"/>
                  </a:lnTo>
                  <a:lnTo>
                    <a:pt x="414464" y="24384"/>
                  </a:lnTo>
                  <a:close/>
                </a:path>
                <a:path w="1000125" h="390525">
                  <a:moveTo>
                    <a:pt x="438848" y="219430"/>
                  </a:moveTo>
                  <a:lnTo>
                    <a:pt x="414464" y="219430"/>
                  </a:lnTo>
                  <a:lnTo>
                    <a:pt x="390093" y="219430"/>
                  </a:lnTo>
                  <a:lnTo>
                    <a:pt x="390093" y="195046"/>
                  </a:lnTo>
                  <a:lnTo>
                    <a:pt x="365709" y="195046"/>
                  </a:lnTo>
                  <a:lnTo>
                    <a:pt x="365709" y="243801"/>
                  </a:lnTo>
                  <a:lnTo>
                    <a:pt x="390093" y="243801"/>
                  </a:lnTo>
                  <a:lnTo>
                    <a:pt x="414464" y="243801"/>
                  </a:lnTo>
                  <a:lnTo>
                    <a:pt x="438848" y="243801"/>
                  </a:lnTo>
                  <a:lnTo>
                    <a:pt x="438848" y="219430"/>
                  </a:lnTo>
                  <a:close/>
                </a:path>
                <a:path w="1000125" h="390525">
                  <a:moveTo>
                    <a:pt x="438848" y="170662"/>
                  </a:moveTo>
                  <a:lnTo>
                    <a:pt x="414464" y="170662"/>
                  </a:lnTo>
                  <a:lnTo>
                    <a:pt x="414464" y="146278"/>
                  </a:lnTo>
                  <a:lnTo>
                    <a:pt x="390093" y="146278"/>
                  </a:lnTo>
                  <a:lnTo>
                    <a:pt x="390093" y="195046"/>
                  </a:lnTo>
                  <a:lnTo>
                    <a:pt x="414464" y="195046"/>
                  </a:lnTo>
                  <a:lnTo>
                    <a:pt x="438848" y="195046"/>
                  </a:lnTo>
                  <a:lnTo>
                    <a:pt x="438848" y="170662"/>
                  </a:lnTo>
                  <a:close/>
                </a:path>
                <a:path w="1000125" h="390525">
                  <a:moveTo>
                    <a:pt x="438848" y="48768"/>
                  </a:moveTo>
                  <a:lnTo>
                    <a:pt x="414464" y="48768"/>
                  </a:lnTo>
                  <a:lnTo>
                    <a:pt x="414464" y="73139"/>
                  </a:lnTo>
                  <a:lnTo>
                    <a:pt x="438848" y="73139"/>
                  </a:lnTo>
                  <a:lnTo>
                    <a:pt x="438848" y="48768"/>
                  </a:lnTo>
                  <a:close/>
                </a:path>
                <a:path w="1000125" h="390525">
                  <a:moveTo>
                    <a:pt x="463232" y="146278"/>
                  </a:moveTo>
                  <a:lnTo>
                    <a:pt x="438848" y="146278"/>
                  </a:lnTo>
                  <a:lnTo>
                    <a:pt x="438848" y="170662"/>
                  </a:lnTo>
                  <a:lnTo>
                    <a:pt x="463232" y="170662"/>
                  </a:lnTo>
                  <a:lnTo>
                    <a:pt x="463232" y="146278"/>
                  </a:lnTo>
                  <a:close/>
                </a:path>
                <a:path w="1000125" h="390525">
                  <a:moveTo>
                    <a:pt x="512000" y="0"/>
                  </a:moveTo>
                  <a:lnTo>
                    <a:pt x="487616" y="0"/>
                  </a:lnTo>
                  <a:lnTo>
                    <a:pt x="463232" y="0"/>
                  </a:lnTo>
                  <a:lnTo>
                    <a:pt x="438848" y="0"/>
                  </a:lnTo>
                  <a:lnTo>
                    <a:pt x="414464" y="0"/>
                  </a:lnTo>
                  <a:lnTo>
                    <a:pt x="414464" y="24384"/>
                  </a:lnTo>
                  <a:lnTo>
                    <a:pt x="438848" y="24384"/>
                  </a:lnTo>
                  <a:lnTo>
                    <a:pt x="463232" y="24384"/>
                  </a:lnTo>
                  <a:lnTo>
                    <a:pt x="487616" y="24384"/>
                  </a:lnTo>
                  <a:lnTo>
                    <a:pt x="487616" y="48768"/>
                  </a:lnTo>
                  <a:lnTo>
                    <a:pt x="463232" y="48768"/>
                  </a:lnTo>
                  <a:lnTo>
                    <a:pt x="463232" y="73139"/>
                  </a:lnTo>
                  <a:lnTo>
                    <a:pt x="438848" y="73139"/>
                  </a:lnTo>
                  <a:lnTo>
                    <a:pt x="438848" y="121907"/>
                  </a:lnTo>
                  <a:lnTo>
                    <a:pt x="463232" y="121907"/>
                  </a:lnTo>
                  <a:lnTo>
                    <a:pt x="463232" y="97523"/>
                  </a:lnTo>
                  <a:lnTo>
                    <a:pt x="487616" y="97523"/>
                  </a:lnTo>
                  <a:lnTo>
                    <a:pt x="487616" y="73139"/>
                  </a:lnTo>
                  <a:lnTo>
                    <a:pt x="512000" y="73139"/>
                  </a:lnTo>
                  <a:lnTo>
                    <a:pt x="512000" y="0"/>
                  </a:lnTo>
                  <a:close/>
                </a:path>
                <a:path w="1000125" h="390525">
                  <a:moveTo>
                    <a:pt x="536371" y="195046"/>
                  </a:moveTo>
                  <a:lnTo>
                    <a:pt x="512000" y="195046"/>
                  </a:lnTo>
                  <a:lnTo>
                    <a:pt x="512000" y="97523"/>
                  </a:lnTo>
                  <a:lnTo>
                    <a:pt x="487616" y="97523"/>
                  </a:lnTo>
                  <a:lnTo>
                    <a:pt x="487616" y="121907"/>
                  </a:lnTo>
                  <a:lnTo>
                    <a:pt x="463232" y="121907"/>
                  </a:lnTo>
                  <a:lnTo>
                    <a:pt x="463232" y="146278"/>
                  </a:lnTo>
                  <a:lnTo>
                    <a:pt x="487616" y="146278"/>
                  </a:lnTo>
                  <a:lnTo>
                    <a:pt x="487616" y="195046"/>
                  </a:lnTo>
                  <a:lnTo>
                    <a:pt x="463232" y="195046"/>
                  </a:lnTo>
                  <a:lnTo>
                    <a:pt x="438848" y="195046"/>
                  </a:lnTo>
                  <a:lnTo>
                    <a:pt x="438848" y="219430"/>
                  </a:lnTo>
                  <a:lnTo>
                    <a:pt x="463232" y="219430"/>
                  </a:lnTo>
                  <a:lnTo>
                    <a:pt x="463232" y="268185"/>
                  </a:lnTo>
                  <a:lnTo>
                    <a:pt x="487616" y="268185"/>
                  </a:lnTo>
                  <a:lnTo>
                    <a:pt x="487616" y="219430"/>
                  </a:lnTo>
                  <a:lnTo>
                    <a:pt x="512000" y="219430"/>
                  </a:lnTo>
                  <a:lnTo>
                    <a:pt x="536371" y="219430"/>
                  </a:lnTo>
                  <a:lnTo>
                    <a:pt x="536371" y="195046"/>
                  </a:lnTo>
                  <a:close/>
                </a:path>
                <a:path w="1000125" h="390525">
                  <a:moveTo>
                    <a:pt x="536371" y="73139"/>
                  </a:moveTo>
                  <a:lnTo>
                    <a:pt x="512000" y="73139"/>
                  </a:lnTo>
                  <a:lnTo>
                    <a:pt x="512000" y="97523"/>
                  </a:lnTo>
                  <a:lnTo>
                    <a:pt x="536371" y="97523"/>
                  </a:lnTo>
                  <a:lnTo>
                    <a:pt x="536371" y="73139"/>
                  </a:lnTo>
                  <a:close/>
                </a:path>
                <a:path w="1000125" h="390525">
                  <a:moveTo>
                    <a:pt x="585139" y="243801"/>
                  </a:moveTo>
                  <a:lnTo>
                    <a:pt x="560755" y="243801"/>
                  </a:lnTo>
                  <a:lnTo>
                    <a:pt x="560755" y="268185"/>
                  </a:lnTo>
                  <a:lnTo>
                    <a:pt x="585139" y="268185"/>
                  </a:lnTo>
                  <a:lnTo>
                    <a:pt x="585139" y="243801"/>
                  </a:lnTo>
                  <a:close/>
                </a:path>
                <a:path w="1000125" h="390525">
                  <a:moveTo>
                    <a:pt x="633895" y="48768"/>
                  </a:moveTo>
                  <a:lnTo>
                    <a:pt x="609511" y="48768"/>
                  </a:lnTo>
                  <a:lnTo>
                    <a:pt x="585139" y="48768"/>
                  </a:lnTo>
                  <a:lnTo>
                    <a:pt x="585139" y="97523"/>
                  </a:lnTo>
                  <a:lnTo>
                    <a:pt x="560755" y="97523"/>
                  </a:lnTo>
                  <a:lnTo>
                    <a:pt x="536371" y="97523"/>
                  </a:lnTo>
                  <a:lnTo>
                    <a:pt x="536371" y="195046"/>
                  </a:lnTo>
                  <a:lnTo>
                    <a:pt x="560755" y="195046"/>
                  </a:lnTo>
                  <a:lnTo>
                    <a:pt x="560755" y="121907"/>
                  </a:lnTo>
                  <a:lnTo>
                    <a:pt x="585139" y="121907"/>
                  </a:lnTo>
                  <a:lnTo>
                    <a:pt x="585139" y="195046"/>
                  </a:lnTo>
                  <a:lnTo>
                    <a:pt x="560755" y="195046"/>
                  </a:lnTo>
                  <a:lnTo>
                    <a:pt x="560755" y="219430"/>
                  </a:lnTo>
                  <a:lnTo>
                    <a:pt x="585139" y="219430"/>
                  </a:lnTo>
                  <a:lnTo>
                    <a:pt x="609511" y="219430"/>
                  </a:lnTo>
                  <a:lnTo>
                    <a:pt x="633895" y="219430"/>
                  </a:lnTo>
                  <a:lnTo>
                    <a:pt x="633895" y="195046"/>
                  </a:lnTo>
                  <a:lnTo>
                    <a:pt x="609511" y="195046"/>
                  </a:lnTo>
                  <a:lnTo>
                    <a:pt x="609511" y="73139"/>
                  </a:lnTo>
                  <a:lnTo>
                    <a:pt x="633895" y="73139"/>
                  </a:lnTo>
                  <a:lnTo>
                    <a:pt x="633895" y="48768"/>
                  </a:lnTo>
                  <a:close/>
                </a:path>
                <a:path w="1000125" h="390525">
                  <a:moveTo>
                    <a:pt x="633895" y="0"/>
                  </a:moveTo>
                  <a:lnTo>
                    <a:pt x="609511" y="0"/>
                  </a:lnTo>
                  <a:lnTo>
                    <a:pt x="609511" y="24384"/>
                  </a:lnTo>
                  <a:lnTo>
                    <a:pt x="633895" y="24384"/>
                  </a:lnTo>
                  <a:lnTo>
                    <a:pt x="633895" y="0"/>
                  </a:lnTo>
                  <a:close/>
                </a:path>
                <a:path w="1000125" h="390525">
                  <a:moveTo>
                    <a:pt x="658279" y="146278"/>
                  </a:moveTo>
                  <a:lnTo>
                    <a:pt x="633895" y="146278"/>
                  </a:lnTo>
                  <a:lnTo>
                    <a:pt x="633895" y="170662"/>
                  </a:lnTo>
                  <a:lnTo>
                    <a:pt x="658279" y="170662"/>
                  </a:lnTo>
                  <a:lnTo>
                    <a:pt x="658279" y="146278"/>
                  </a:lnTo>
                  <a:close/>
                </a:path>
                <a:path w="1000125" h="390525">
                  <a:moveTo>
                    <a:pt x="755802" y="0"/>
                  </a:moveTo>
                  <a:lnTo>
                    <a:pt x="731418" y="0"/>
                  </a:lnTo>
                  <a:lnTo>
                    <a:pt x="731418" y="24384"/>
                  </a:lnTo>
                  <a:lnTo>
                    <a:pt x="707034" y="24384"/>
                  </a:lnTo>
                  <a:lnTo>
                    <a:pt x="682650" y="24384"/>
                  </a:lnTo>
                  <a:lnTo>
                    <a:pt x="682650" y="48768"/>
                  </a:lnTo>
                  <a:lnTo>
                    <a:pt x="658279" y="48768"/>
                  </a:lnTo>
                  <a:lnTo>
                    <a:pt x="658279" y="97523"/>
                  </a:lnTo>
                  <a:lnTo>
                    <a:pt x="682650" y="97523"/>
                  </a:lnTo>
                  <a:lnTo>
                    <a:pt x="682650" y="73139"/>
                  </a:lnTo>
                  <a:lnTo>
                    <a:pt x="707034" y="73139"/>
                  </a:lnTo>
                  <a:lnTo>
                    <a:pt x="707034" y="48768"/>
                  </a:lnTo>
                  <a:lnTo>
                    <a:pt x="731418" y="48768"/>
                  </a:lnTo>
                  <a:lnTo>
                    <a:pt x="731418" y="97523"/>
                  </a:lnTo>
                  <a:lnTo>
                    <a:pt x="707034" y="97523"/>
                  </a:lnTo>
                  <a:lnTo>
                    <a:pt x="707034" y="121907"/>
                  </a:lnTo>
                  <a:lnTo>
                    <a:pt x="731418" y="121907"/>
                  </a:lnTo>
                  <a:lnTo>
                    <a:pt x="731418" y="170662"/>
                  </a:lnTo>
                  <a:lnTo>
                    <a:pt x="755802" y="170662"/>
                  </a:lnTo>
                  <a:lnTo>
                    <a:pt x="755802" y="0"/>
                  </a:lnTo>
                  <a:close/>
                </a:path>
                <a:path w="1000125" h="390525">
                  <a:moveTo>
                    <a:pt x="804557" y="121907"/>
                  </a:moveTo>
                  <a:lnTo>
                    <a:pt x="780186" y="121907"/>
                  </a:lnTo>
                  <a:lnTo>
                    <a:pt x="780186" y="195046"/>
                  </a:lnTo>
                  <a:lnTo>
                    <a:pt x="804557" y="195046"/>
                  </a:lnTo>
                  <a:lnTo>
                    <a:pt x="804557" y="121907"/>
                  </a:lnTo>
                  <a:close/>
                </a:path>
                <a:path w="1000125" h="390525">
                  <a:moveTo>
                    <a:pt x="804557" y="0"/>
                  </a:moveTo>
                  <a:lnTo>
                    <a:pt x="780186" y="0"/>
                  </a:lnTo>
                  <a:lnTo>
                    <a:pt x="780186" y="73139"/>
                  </a:lnTo>
                  <a:lnTo>
                    <a:pt x="804557" y="73139"/>
                  </a:lnTo>
                  <a:lnTo>
                    <a:pt x="804557" y="0"/>
                  </a:lnTo>
                  <a:close/>
                </a:path>
                <a:path w="1000125" h="390525">
                  <a:moveTo>
                    <a:pt x="975220" y="195046"/>
                  </a:moveTo>
                  <a:lnTo>
                    <a:pt x="950836" y="195046"/>
                  </a:lnTo>
                  <a:lnTo>
                    <a:pt x="926465" y="195046"/>
                  </a:lnTo>
                  <a:lnTo>
                    <a:pt x="926465" y="219430"/>
                  </a:lnTo>
                  <a:lnTo>
                    <a:pt x="926465" y="243801"/>
                  </a:lnTo>
                  <a:lnTo>
                    <a:pt x="902081" y="243801"/>
                  </a:lnTo>
                  <a:lnTo>
                    <a:pt x="877697" y="243801"/>
                  </a:lnTo>
                  <a:lnTo>
                    <a:pt x="877697" y="219430"/>
                  </a:lnTo>
                  <a:lnTo>
                    <a:pt x="902081" y="219430"/>
                  </a:lnTo>
                  <a:lnTo>
                    <a:pt x="926465" y="219430"/>
                  </a:lnTo>
                  <a:lnTo>
                    <a:pt x="926465" y="195046"/>
                  </a:lnTo>
                  <a:lnTo>
                    <a:pt x="902081" y="195046"/>
                  </a:lnTo>
                  <a:lnTo>
                    <a:pt x="877697" y="195046"/>
                  </a:lnTo>
                  <a:lnTo>
                    <a:pt x="853325" y="195046"/>
                  </a:lnTo>
                  <a:lnTo>
                    <a:pt x="853325" y="219430"/>
                  </a:lnTo>
                  <a:lnTo>
                    <a:pt x="828941" y="219430"/>
                  </a:lnTo>
                  <a:lnTo>
                    <a:pt x="828941" y="195046"/>
                  </a:lnTo>
                  <a:lnTo>
                    <a:pt x="804557" y="195046"/>
                  </a:lnTo>
                  <a:lnTo>
                    <a:pt x="804557" y="219430"/>
                  </a:lnTo>
                  <a:lnTo>
                    <a:pt x="780186" y="219430"/>
                  </a:lnTo>
                  <a:lnTo>
                    <a:pt x="780186" y="195046"/>
                  </a:lnTo>
                  <a:lnTo>
                    <a:pt x="755802" y="195046"/>
                  </a:lnTo>
                  <a:lnTo>
                    <a:pt x="755802" y="292569"/>
                  </a:lnTo>
                  <a:lnTo>
                    <a:pt x="780186" y="292569"/>
                  </a:lnTo>
                  <a:lnTo>
                    <a:pt x="780186" y="316953"/>
                  </a:lnTo>
                  <a:lnTo>
                    <a:pt x="804557" y="316953"/>
                  </a:lnTo>
                  <a:lnTo>
                    <a:pt x="804557" y="268185"/>
                  </a:lnTo>
                  <a:lnTo>
                    <a:pt x="780186" y="268185"/>
                  </a:lnTo>
                  <a:lnTo>
                    <a:pt x="780186" y="243801"/>
                  </a:lnTo>
                  <a:lnTo>
                    <a:pt x="804557" y="243801"/>
                  </a:lnTo>
                  <a:lnTo>
                    <a:pt x="804557" y="268185"/>
                  </a:lnTo>
                  <a:lnTo>
                    <a:pt x="828941" y="268185"/>
                  </a:lnTo>
                  <a:lnTo>
                    <a:pt x="828941" y="243801"/>
                  </a:lnTo>
                  <a:lnTo>
                    <a:pt x="853325" y="243801"/>
                  </a:lnTo>
                  <a:lnTo>
                    <a:pt x="853325" y="268185"/>
                  </a:lnTo>
                  <a:lnTo>
                    <a:pt x="877697" y="268185"/>
                  </a:lnTo>
                  <a:lnTo>
                    <a:pt x="902081" y="268185"/>
                  </a:lnTo>
                  <a:lnTo>
                    <a:pt x="902081" y="292569"/>
                  </a:lnTo>
                  <a:lnTo>
                    <a:pt x="926465" y="292569"/>
                  </a:lnTo>
                  <a:lnTo>
                    <a:pt x="926465" y="268185"/>
                  </a:lnTo>
                  <a:lnTo>
                    <a:pt x="950836" y="268185"/>
                  </a:lnTo>
                  <a:lnTo>
                    <a:pt x="950836" y="219430"/>
                  </a:lnTo>
                  <a:lnTo>
                    <a:pt x="975220" y="219430"/>
                  </a:lnTo>
                  <a:lnTo>
                    <a:pt x="975220" y="195046"/>
                  </a:lnTo>
                  <a:close/>
                </a:path>
                <a:path w="1000125" h="390525">
                  <a:moveTo>
                    <a:pt x="999604" y="219430"/>
                  </a:moveTo>
                  <a:lnTo>
                    <a:pt x="975220" y="219430"/>
                  </a:lnTo>
                  <a:lnTo>
                    <a:pt x="975220" y="268185"/>
                  </a:lnTo>
                  <a:lnTo>
                    <a:pt x="999604" y="268185"/>
                  </a:lnTo>
                  <a:lnTo>
                    <a:pt x="999604" y="21943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86399" y="2178161"/>
              <a:ext cx="1000125" cy="365760"/>
            </a:xfrm>
            <a:custGeom>
              <a:avLst/>
              <a:gdLst/>
              <a:ahLst/>
              <a:cxnLst/>
              <a:rect l="l" t="t" r="r" b="b"/>
              <a:pathLst>
                <a:path w="1000125" h="365760">
                  <a:moveTo>
                    <a:pt x="24384" y="24384"/>
                  </a:moveTo>
                  <a:lnTo>
                    <a:pt x="0" y="24384"/>
                  </a:lnTo>
                  <a:lnTo>
                    <a:pt x="0" y="48755"/>
                  </a:lnTo>
                  <a:lnTo>
                    <a:pt x="24384" y="48755"/>
                  </a:lnTo>
                  <a:lnTo>
                    <a:pt x="24384" y="24384"/>
                  </a:lnTo>
                  <a:close/>
                </a:path>
                <a:path w="1000125" h="365760">
                  <a:moveTo>
                    <a:pt x="48768" y="219417"/>
                  </a:moveTo>
                  <a:lnTo>
                    <a:pt x="24384" y="219417"/>
                  </a:lnTo>
                  <a:lnTo>
                    <a:pt x="0" y="219417"/>
                  </a:lnTo>
                  <a:lnTo>
                    <a:pt x="0" y="243801"/>
                  </a:lnTo>
                  <a:lnTo>
                    <a:pt x="24384" y="243801"/>
                  </a:lnTo>
                  <a:lnTo>
                    <a:pt x="48768" y="243801"/>
                  </a:lnTo>
                  <a:lnTo>
                    <a:pt x="48768" y="219417"/>
                  </a:lnTo>
                  <a:close/>
                </a:path>
                <a:path w="1000125" h="365760">
                  <a:moveTo>
                    <a:pt x="73139" y="0"/>
                  </a:moveTo>
                  <a:lnTo>
                    <a:pt x="48768" y="0"/>
                  </a:lnTo>
                  <a:lnTo>
                    <a:pt x="48768" y="48755"/>
                  </a:lnTo>
                  <a:lnTo>
                    <a:pt x="73139" y="48755"/>
                  </a:lnTo>
                  <a:lnTo>
                    <a:pt x="73139" y="0"/>
                  </a:lnTo>
                  <a:close/>
                </a:path>
                <a:path w="1000125" h="365760">
                  <a:moveTo>
                    <a:pt x="97523" y="170662"/>
                  </a:moveTo>
                  <a:lnTo>
                    <a:pt x="73139" y="170662"/>
                  </a:lnTo>
                  <a:lnTo>
                    <a:pt x="73139" y="195046"/>
                  </a:lnTo>
                  <a:lnTo>
                    <a:pt x="97523" y="195046"/>
                  </a:lnTo>
                  <a:lnTo>
                    <a:pt x="97523" y="170662"/>
                  </a:lnTo>
                  <a:close/>
                </a:path>
                <a:path w="1000125" h="365760">
                  <a:moveTo>
                    <a:pt x="146278" y="268185"/>
                  </a:moveTo>
                  <a:lnTo>
                    <a:pt x="121907" y="268185"/>
                  </a:lnTo>
                  <a:lnTo>
                    <a:pt x="121907" y="292569"/>
                  </a:lnTo>
                  <a:lnTo>
                    <a:pt x="146278" y="292569"/>
                  </a:lnTo>
                  <a:lnTo>
                    <a:pt x="146278" y="268185"/>
                  </a:lnTo>
                  <a:close/>
                </a:path>
                <a:path w="1000125" h="365760">
                  <a:moveTo>
                    <a:pt x="146278" y="219417"/>
                  </a:moveTo>
                  <a:lnTo>
                    <a:pt x="121907" y="219417"/>
                  </a:lnTo>
                  <a:lnTo>
                    <a:pt x="97523" y="219417"/>
                  </a:lnTo>
                  <a:lnTo>
                    <a:pt x="73139" y="219417"/>
                  </a:lnTo>
                  <a:lnTo>
                    <a:pt x="73139" y="243801"/>
                  </a:lnTo>
                  <a:lnTo>
                    <a:pt x="97523" y="243801"/>
                  </a:lnTo>
                  <a:lnTo>
                    <a:pt x="121907" y="243801"/>
                  </a:lnTo>
                  <a:lnTo>
                    <a:pt x="146278" y="243801"/>
                  </a:lnTo>
                  <a:lnTo>
                    <a:pt x="146278" y="219417"/>
                  </a:lnTo>
                  <a:close/>
                </a:path>
                <a:path w="1000125" h="365760">
                  <a:moveTo>
                    <a:pt x="170662" y="292569"/>
                  </a:moveTo>
                  <a:lnTo>
                    <a:pt x="146278" y="292569"/>
                  </a:lnTo>
                  <a:lnTo>
                    <a:pt x="146278" y="316941"/>
                  </a:lnTo>
                  <a:lnTo>
                    <a:pt x="170662" y="316941"/>
                  </a:lnTo>
                  <a:lnTo>
                    <a:pt x="170662" y="292569"/>
                  </a:lnTo>
                  <a:close/>
                </a:path>
                <a:path w="1000125" h="365760">
                  <a:moveTo>
                    <a:pt x="170662" y="146278"/>
                  </a:moveTo>
                  <a:lnTo>
                    <a:pt x="146278" y="146278"/>
                  </a:lnTo>
                  <a:lnTo>
                    <a:pt x="146278" y="121907"/>
                  </a:lnTo>
                  <a:lnTo>
                    <a:pt x="121907" y="121907"/>
                  </a:lnTo>
                  <a:lnTo>
                    <a:pt x="121907" y="146278"/>
                  </a:lnTo>
                  <a:lnTo>
                    <a:pt x="97523" y="146278"/>
                  </a:lnTo>
                  <a:lnTo>
                    <a:pt x="97523" y="170662"/>
                  </a:lnTo>
                  <a:lnTo>
                    <a:pt x="121907" y="170662"/>
                  </a:lnTo>
                  <a:lnTo>
                    <a:pt x="121907" y="195046"/>
                  </a:lnTo>
                  <a:lnTo>
                    <a:pt x="146278" y="195046"/>
                  </a:lnTo>
                  <a:lnTo>
                    <a:pt x="146278" y="170662"/>
                  </a:lnTo>
                  <a:lnTo>
                    <a:pt x="170662" y="170662"/>
                  </a:lnTo>
                  <a:lnTo>
                    <a:pt x="170662" y="146278"/>
                  </a:lnTo>
                  <a:close/>
                </a:path>
                <a:path w="1000125" h="365760">
                  <a:moveTo>
                    <a:pt x="170662" y="97523"/>
                  </a:moveTo>
                  <a:lnTo>
                    <a:pt x="146278" y="97523"/>
                  </a:lnTo>
                  <a:lnTo>
                    <a:pt x="146278" y="121907"/>
                  </a:lnTo>
                  <a:lnTo>
                    <a:pt x="170662" y="121907"/>
                  </a:lnTo>
                  <a:lnTo>
                    <a:pt x="170662" y="97523"/>
                  </a:lnTo>
                  <a:close/>
                </a:path>
                <a:path w="1000125" h="365760">
                  <a:moveTo>
                    <a:pt x="195046" y="243801"/>
                  </a:moveTo>
                  <a:lnTo>
                    <a:pt x="170662" y="243801"/>
                  </a:lnTo>
                  <a:lnTo>
                    <a:pt x="146278" y="243801"/>
                  </a:lnTo>
                  <a:lnTo>
                    <a:pt x="146278" y="268185"/>
                  </a:lnTo>
                  <a:lnTo>
                    <a:pt x="170662" y="268185"/>
                  </a:lnTo>
                  <a:lnTo>
                    <a:pt x="195046" y="268185"/>
                  </a:lnTo>
                  <a:lnTo>
                    <a:pt x="195046" y="243801"/>
                  </a:lnTo>
                  <a:close/>
                </a:path>
                <a:path w="1000125" h="365760">
                  <a:moveTo>
                    <a:pt x="195046" y="121907"/>
                  </a:moveTo>
                  <a:lnTo>
                    <a:pt x="170662" y="121907"/>
                  </a:lnTo>
                  <a:lnTo>
                    <a:pt x="170662" y="146278"/>
                  </a:lnTo>
                  <a:lnTo>
                    <a:pt x="195046" y="146278"/>
                  </a:lnTo>
                  <a:lnTo>
                    <a:pt x="195046" y="121907"/>
                  </a:lnTo>
                  <a:close/>
                </a:path>
                <a:path w="1000125" h="365760">
                  <a:moveTo>
                    <a:pt x="219430" y="268185"/>
                  </a:moveTo>
                  <a:lnTo>
                    <a:pt x="195046" y="268185"/>
                  </a:lnTo>
                  <a:lnTo>
                    <a:pt x="195046" y="292569"/>
                  </a:lnTo>
                  <a:lnTo>
                    <a:pt x="219430" y="292569"/>
                  </a:lnTo>
                  <a:lnTo>
                    <a:pt x="219430" y="268185"/>
                  </a:lnTo>
                  <a:close/>
                </a:path>
                <a:path w="1000125" h="365760">
                  <a:moveTo>
                    <a:pt x="219430" y="170662"/>
                  </a:moveTo>
                  <a:lnTo>
                    <a:pt x="195046" y="170662"/>
                  </a:lnTo>
                  <a:lnTo>
                    <a:pt x="170662" y="170662"/>
                  </a:lnTo>
                  <a:lnTo>
                    <a:pt x="170662" y="195046"/>
                  </a:lnTo>
                  <a:lnTo>
                    <a:pt x="146278" y="195046"/>
                  </a:lnTo>
                  <a:lnTo>
                    <a:pt x="146278" y="219417"/>
                  </a:lnTo>
                  <a:lnTo>
                    <a:pt x="170662" y="219417"/>
                  </a:lnTo>
                  <a:lnTo>
                    <a:pt x="195046" y="219417"/>
                  </a:lnTo>
                  <a:lnTo>
                    <a:pt x="219430" y="219417"/>
                  </a:lnTo>
                  <a:lnTo>
                    <a:pt x="219430" y="170662"/>
                  </a:lnTo>
                  <a:close/>
                </a:path>
                <a:path w="1000125" h="365760">
                  <a:moveTo>
                    <a:pt x="219430" y="0"/>
                  </a:moveTo>
                  <a:lnTo>
                    <a:pt x="195046" y="0"/>
                  </a:lnTo>
                  <a:lnTo>
                    <a:pt x="170662" y="0"/>
                  </a:lnTo>
                  <a:lnTo>
                    <a:pt x="146278" y="0"/>
                  </a:lnTo>
                  <a:lnTo>
                    <a:pt x="121907" y="0"/>
                  </a:lnTo>
                  <a:lnTo>
                    <a:pt x="121907" y="48755"/>
                  </a:lnTo>
                  <a:lnTo>
                    <a:pt x="146278" y="48755"/>
                  </a:lnTo>
                  <a:lnTo>
                    <a:pt x="146278" y="24384"/>
                  </a:lnTo>
                  <a:lnTo>
                    <a:pt x="170662" y="24384"/>
                  </a:lnTo>
                  <a:lnTo>
                    <a:pt x="195046" y="24384"/>
                  </a:lnTo>
                  <a:lnTo>
                    <a:pt x="195046" y="48755"/>
                  </a:lnTo>
                  <a:lnTo>
                    <a:pt x="219430" y="48755"/>
                  </a:lnTo>
                  <a:lnTo>
                    <a:pt x="219430" y="0"/>
                  </a:lnTo>
                  <a:close/>
                </a:path>
                <a:path w="1000125" h="365760">
                  <a:moveTo>
                    <a:pt x="243814" y="292569"/>
                  </a:moveTo>
                  <a:lnTo>
                    <a:pt x="219430" y="292569"/>
                  </a:lnTo>
                  <a:lnTo>
                    <a:pt x="219430" y="316941"/>
                  </a:lnTo>
                  <a:lnTo>
                    <a:pt x="243814" y="316941"/>
                  </a:lnTo>
                  <a:lnTo>
                    <a:pt x="243814" y="292569"/>
                  </a:lnTo>
                  <a:close/>
                </a:path>
                <a:path w="1000125" h="365760">
                  <a:moveTo>
                    <a:pt x="268185" y="73139"/>
                  </a:moveTo>
                  <a:lnTo>
                    <a:pt x="243814" y="73139"/>
                  </a:lnTo>
                  <a:lnTo>
                    <a:pt x="243814" y="97523"/>
                  </a:lnTo>
                  <a:lnTo>
                    <a:pt x="268185" y="97523"/>
                  </a:lnTo>
                  <a:lnTo>
                    <a:pt x="268185" y="73139"/>
                  </a:lnTo>
                  <a:close/>
                </a:path>
                <a:path w="1000125" h="365760">
                  <a:moveTo>
                    <a:pt x="316953" y="170662"/>
                  </a:moveTo>
                  <a:lnTo>
                    <a:pt x="292569" y="170662"/>
                  </a:lnTo>
                  <a:lnTo>
                    <a:pt x="292569" y="195046"/>
                  </a:lnTo>
                  <a:lnTo>
                    <a:pt x="316953" y="195046"/>
                  </a:lnTo>
                  <a:lnTo>
                    <a:pt x="316953" y="170662"/>
                  </a:lnTo>
                  <a:close/>
                </a:path>
                <a:path w="1000125" h="365760">
                  <a:moveTo>
                    <a:pt x="365709" y="292569"/>
                  </a:moveTo>
                  <a:lnTo>
                    <a:pt x="341325" y="292569"/>
                  </a:lnTo>
                  <a:lnTo>
                    <a:pt x="341325" y="268185"/>
                  </a:lnTo>
                  <a:lnTo>
                    <a:pt x="316953" y="268185"/>
                  </a:lnTo>
                  <a:lnTo>
                    <a:pt x="316953" y="243801"/>
                  </a:lnTo>
                  <a:lnTo>
                    <a:pt x="292569" y="243801"/>
                  </a:lnTo>
                  <a:lnTo>
                    <a:pt x="292569" y="268185"/>
                  </a:lnTo>
                  <a:lnTo>
                    <a:pt x="268185" y="268185"/>
                  </a:lnTo>
                  <a:lnTo>
                    <a:pt x="243814" y="268185"/>
                  </a:lnTo>
                  <a:lnTo>
                    <a:pt x="243814" y="292569"/>
                  </a:lnTo>
                  <a:lnTo>
                    <a:pt x="268185" y="292569"/>
                  </a:lnTo>
                  <a:lnTo>
                    <a:pt x="268185" y="365709"/>
                  </a:lnTo>
                  <a:lnTo>
                    <a:pt x="292569" y="365709"/>
                  </a:lnTo>
                  <a:lnTo>
                    <a:pt x="292569" y="341325"/>
                  </a:lnTo>
                  <a:lnTo>
                    <a:pt x="316953" y="341325"/>
                  </a:lnTo>
                  <a:lnTo>
                    <a:pt x="316953" y="316941"/>
                  </a:lnTo>
                  <a:lnTo>
                    <a:pt x="292569" y="316941"/>
                  </a:lnTo>
                  <a:lnTo>
                    <a:pt x="292569" y="292569"/>
                  </a:lnTo>
                  <a:lnTo>
                    <a:pt x="316953" y="292569"/>
                  </a:lnTo>
                  <a:lnTo>
                    <a:pt x="316953" y="316941"/>
                  </a:lnTo>
                  <a:lnTo>
                    <a:pt x="341325" y="316941"/>
                  </a:lnTo>
                  <a:lnTo>
                    <a:pt x="365709" y="316941"/>
                  </a:lnTo>
                  <a:lnTo>
                    <a:pt x="365709" y="292569"/>
                  </a:lnTo>
                  <a:close/>
                </a:path>
                <a:path w="1000125" h="365760">
                  <a:moveTo>
                    <a:pt x="390093" y="121907"/>
                  </a:moveTo>
                  <a:lnTo>
                    <a:pt x="365709" y="121907"/>
                  </a:lnTo>
                  <a:lnTo>
                    <a:pt x="341325" y="121907"/>
                  </a:lnTo>
                  <a:lnTo>
                    <a:pt x="341325" y="73139"/>
                  </a:lnTo>
                  <a:lnTo>
                    <a:pt x="316953" y="73139"/>
                  </a:lnTo>
                  <a:lnTo>
                    <a:pt x="316953" y="24384"/>
                  </a:lnTo>
                  <a:lnTo>
                    <a:pt x="292569" y="24384"/>
                  </a:lnTo>
                  <a:lnTo>
                    <a:pt x="292569" y="97523"/>
                  </a:lnTo>
                  <a:lnTo>
                    <a:pt x="268185" y="97523"/>
                  </a:lnTo>
                  <a:lnTo>
                    <a:pt x="268185" y="121907"/>
                  </a:lnTo>
                  <a:lnTo>
                    <a:pt x="243814" y="121907"/>
                  </a:lnTo>
                  <a:lnTo>
                    <a:pt x="219430" y="121907"/>
                  </a:lnTo>
                  <a:lnTo>
                    <a:pt x="219430" y="170662"/>
                  </a:lnTo>
                  <a:lnTo>
                    <a:pt x="243814" y="170662"/>
                  </a:lnTo>
                  <a:lnTo>
                    <a:pt x="243814" y="219417"/>
                  </a:lnTo>
                  <a:lnTo>
                    <a:pt x="219430" y="219417"/>
                  </a:lnTo>
                  <a:lnTo>
                    <a:pt x="219430" y="268185"/>
                  </a:lnTo>
                  <a:lnTo>
                    <a:pt x="243814" y="268185"/>
                  </a:lnTo>
                  <a:lnTo>
                    <a:pt x="243814" y="243801"/>
                  </a:lnTo>
                  <a:lnTo>
                    <a:pt x="268185" y="243801"/>
                  </a:lnTo>
                  <a:lnTo>
                    <a:pt x="268185" y="219417"/>
                  </a:lnTo>
                  <a:lnTo>
                    <a:pt x="292569" y="219417"/>
                  </a:lnTo>
                  <a:lnTo>
                    <a:pt x="292569" y="195046"/>
                  </a:lnTo>
                  <a:lnTo>
                    <a:pt x="268185" y="195046"/>
                  </a:lnTo>
                  <a:lnTo>
                    <a:pt x="268185" y="146278"/>
                  </a:lnTo>
                  <a:lnTo>
                    <a:pt x="292569" y="146278"/>
                  </a:lnTo>
                  <a:lnTo>
                    <a:pt x="292569" y="121907"/>
                  </a:lnTo>
                  <a:lnTo>
                    <a:pt x="316953" y="121907"/>
                  </a:lnTo>
                  <a:lnTo>
                    <a:pt x="316953" y="170662"/>
                  </a:lnTo>
                  <a:lnTo>
                    <a:pt x="341325" y="170662"/>
                  </a:lnTo>
                  <a:lnTo>
                    <a:pt x="365709" y="170662"/>
                  </a:lnTo>
                  <a:lnTo>
                    <a:pt x="365709" y="146278"/>
                  </a:lnTo>
                  <a:lnTo>
                    <a:pt x="390093" y="146278"/>
                  </a:lnTo>
                  <a:lnTo>
                    <a:pt x="390093" y="121907"/>
                  </a:lnTo>
                  <a:close/>
                </a:path>
                <a:path w="1000125" h="365760">
                  <a:moveTo>
                    <a:pt x="414464" y="219417"/>
                  </a:moveTo>
                  <a:lnTo>
                    <a:pt x="390093" y="219417"/>
                  </a:lnTo>
                  <a:lnTo>
                    <a:pt x="390093" y="195046"/>
                  </a:lnTo>
                  <a:lnTo>
                    <a:pt x="365709" y="195046"/>
                  </a:lnTo>
                  <a:lnTo>
                    <a:pt x="341325" y="195046"/>
                  </a:lnTo>
                  <a:lnTo>
                    <a:pt x="316953" y="195046"/>
                  </a:lnTo>
                  <a:lnTo>
                    <a:pt x="316953" y="243801"/>
                  </a:lnTo>
                  <a:lnTo>
                    <a:pt x="341325" y="243801"/>
                  </a:lnTo>
                  <a:lnTo>
                    <a:pt x="341325" y="219417"/>
                  </a:lnTo>
                  <a:lnTo>
                    <a:pt x="365709" y="219417"/>
                  </a:lnTo>
                  <a:lnTo>
                    <a:pt x="365709" y="243801"/>
                  </a:lnTo>
                  <a:lnTo>
                    <a:pt x="341325" y="243801"/>
                  </a:lnTo>
                  <a:lnTo>
                    <a:pt x="341325" y="268185"/>
                  </a:lnTo>
                  <a:lnTo>
                    <a:pt x="365709" y="268185"/>
                  </a:lnTo>
                  <a:lnTo>
                    <a:pt x="365709" y="292569"/>
                  </a:lnTo>
                  <a:lnTo>
                    <a:pt x="390093" y="292569"/>
                  </a:lnTo>
                  <a:lnTo>
                    <a:pt x="390093" y="243801"/>
                  </a:lnTo>
                  <a:lnTo>
                    <a:pt x="414464" y="243801"/>
                  </a:lnTo>
                  <a:lnTo>
                    <a:pt x="414464" y="219417"/>
                  </a:lnTo>
                  <a:close/>
                </a:path>
                <a:path w="1000125" h="365760">
                  <a:moveTo>
                    <a:pt x="414464" y="73139"/>
                  </a:moveTo>
                  <a:lnTo>
                    <a:pt x="390093" y="73139"/>
                  </a:lnTo>
                  <a:lnTo>
                    <a:pt x="390093" y="97523"/>
                  </a:lnTo>
                  <a:lnTo>
                    <a:pt x="414464" y="97523"/>
                  </a:lnTo>
                  <a:lnTo>
                    <a:pt x="414464" y="73139"/>
                  </a:lnTo>
                  <a:close/>
                </a:path>
                <a:path w="1000125" h="365760">
                  <a:moveTo>
                    <a:pt x="438848" y="121907"/>
                  </a:moveTo>
                  <a:lnTo>
                    <a:pt x="414464" y="121907"/>
                  </a:lnTo>
                  <a:lnTo>
                    <a:pt x="414464" y="146278"/>
                  </a:lnTo>
                  <a:lnTo>
                    <a:pt x="438848" y="146278"/>
                  </a:lnTo>
                  <a:lnTo>
                    <a:pt x="438848" y="121907"/>
                  </a:lnTo>
                  <a:close/>
                </a:path>
                <a:path w="1000125" h="365760">
                  <a:moveTo>
                    <a:pt x="463232" y="97523"/>
                  </a:moveTo>
                  <a:lnTo>
                    <a:pt x="438848" y="97523"/>
                  </a:lnTo>
                  <a:lnTo>
                    <a:pt x="438848" y="121907"/>
                  </a:lnTo>
                  <a:lnTo>
                    <a:pt x="463232" y="121907"/>
                  </a:lnTo>
                  <a:lnTo>
                    <a:pt x="463232" y="97523"/>
                  </a:lnTo>
                  <a:close/>
                </a:path>
                <a:path w="1000125" h="365760">
                  <a:moveTo>
                    <a:pt x="487616" y="170662"/>
                  </a:moveTo>
                  <a:lnTo>
                    <a:pt x="463232" y="170662"/>
                  </a:lnTo>
                  <a:lnTo>
                    <a:pt x="438848" y="170662"/>
                  </a:lnTo>
                  <a:lnTo>
                    <a:pt x="438848" y="195046"/>
                  </a:lnTo>
                  <a:lnTo>
                    <a:pt x="414464" y="195046"/>
                  </a:lnTo>
                  <a:lnTo>
                    <a:pt x="414464" y="219417"/>
                  </a:lnTo>
                  <a:lnTo>
                    <a:pt x="438848" y="219417"/>
                  </a:lnTo>
                  <a:lnTo>
                    <a:pt x="463232" y="219417"/>
                  </a:lnTo>
                  <a:lnTo>
                    <a:pt x="463232" y="195046"/>
                  </a:lnTo>
                  <a:lnTo>
                    <a:pt x="487616" y="195046"/>
                  </a:lnTo>
                  <a:lnTo>
                    <a:pt x="487616" y="170662"/>
                  </a:lnTo>
                  <a:close/>
                </a:path>
                <a:path w="1000125" h="365760">
                  <a:moveTo>
                    <a:pt x="560755" y="97523"/>
                  </a:moveTo>
                  <a:lnTo>
                    <a:pt x="536371" y="97523"/>
                  </a:lnTo>
                  <a:lnTo>
                    <a:pt x="536371" y="73139"/>
                  </a:lnTo>
                  <a:lnTo>
                    <a:pt x="512000" y="73139"/>
                  </a:lnTo>
                  <a:lnTo>
                    <a:pt x="487616" y="73139"/>
                  </a:lnTo>
                  <a:lnTo>
                    <a:pt x="487616" y="97523"/>
                  </a:lnTo>
                  <a:lnTo>
                    <a:pt x="512000" y="97523"/>
                  </a:lnTo>
                  <a:lnTo>
                    <a:pt x="512000" y="121907"/>
                  </a:lnTo>
                  <a:lnTo>
                    <a:pt x="536371" y="121907"/>
                  </a:lnTo>
                  <a:lnTo>
                    <a:pt x="536371" y="146278"/>
                  </a:lnTo>
                  <a:lnTo>
                    <a:pt x="560755" y="146278"/>
                  </a:lnTo>
                  <a:lnTo>
                    <a:pt x="560755" y="97523"/>
                  </a:lnTo>
                  <a:close/>
                </a:path>
                <a:path w="1000125" h="365760">
                  <a:moveTo>
                    <a:pt x="585139" y="170662"/>
                  </a:moveTo>
                  <a:lnTo>
                    <a:pt x="560755" y="170662"/>
                  </a:lnTo>
                  <a:lnTo>
                    <a:pt x="560755" y="195046"/>
                  </a:lnTo>
                  <a:lnTo>
                    <a:pt x="536371" y="195046"/>
                  </a:lnTo>
                  <a:lnTo>
                    <a:pt x="536371" y="146278"/>
                  </a:lnTo>
                  <a:lnTo>
                    <a:pt x="512000" y="146278"/>
                  </a:lnTo>
                  <a:lnTo>
                    <a:pt x="487616" y="146278"/>
                  </a:lnTo>
                  <a:lnTo>
                    <a:pt x="487616" y="170662"/>
                  </a:lnTo>
                  <a:lnTo>
                    <a:pt x="512000" y="170662"/>
                  </a:lnTo>
                  <a:lnTo>
                    <a:pt x="512000" y="195046"/>
                  </a:lnTo>
                  <a:lnTo>
                    <a:pt x="487616" y="195046"/>
                  </a:lnTo>
                  <a:lnTo>
                    <a:pt x="487616" y="219417"/>
                  </a:lnTo>
                  <a:lnTo>
                    <a:pt x="512000" y="219417"/>
                  </a:lnTo>
                  <a:lnTo>
                    <a:pt x="512000" y="243801"/>
                  </a:lnTo>
                  <a:lnTo>
                    <a:pt x="536371" y="243801"/>
                  </a:lnTo>
                  <a:lnTo>
                    <a:pt x="536371" y="219417"/>
                  </a:lnTo>
                  <a:lnTo>
                    <a:pt x="560755" y="219417"/>
                  </a:lnTo>
                  <a:lnTo>
                    <a:pt x="585139" y="219417"/>
                  </a:lnTo>
                  <a:lnTo>
                    <a:pt x="585139" y="170662"/>
                  </a:lnTo>
                  <a:close/>
                </a:path>
                <a:path w="1000125" h="365760">
                  <a:moveTo>
                    <a:pt x="609511" y="268185"/>
                  </a:moveTo>
                  <a:lnTo>
                    <a:pt x="585139" y="268185"/>
                  </a:lnTo>
                  <a:lnTo>
                    <a:pt x="585139" y="292569"/>
                  </a:lnTo>
                  <a:lnTo>
                    <a:pt x="609511" y="292569"/>
                  </a:lnTo>
                  <a:lnTo>
                    <a:pt x="609511" y="268185"/>
                  </a:lnTo>
                  <a:close/>
                </a:path>
                <a:path w="1000125" h="365760">
                  <a:moveTo>
                    <a:pt x="609511" y="219417"/>
                  </a:moveTo>
                  <a:lnTo>
                    <a:pt x="585139" y="219417"/>
                  </a:lnTo>
                  <a:lnTo>
                    <a:pt x="585139" y="243801"/>
                  </a:lnTo>
                  <a:lnTo>
                    <a:pt x="609511" y="243801"/>
                  </a:lnTo>
                  <a:lnTo>
                    <a:pt x="609511" y="219417"/>
                  </a:lnTo>
                  <a:close/>
                </a:path>
                <a:path w="1000125" h="365760">
                  <a:moveTo>
                    <a:pt x="609511" y="73139"/>
                  </a:moveTo>
                  <a:lnTo>
                    <a:pt x="585139" y="73139"/>
                  </a:lnTo>
                  <a:lnTo>
                    <a:pt x="585139" y="121907"/>
                  </a:lnTo>
                  <a:lnTo>
                    <a:pt x="609511" y="121907"/>
                  </a:lnTo>
                  <a:lnTo>
                    <a:pt x="609511" y="73139"/>
                  </a:lnTo>
                  <a:close/>
                </a:path>
                <a:path w="1000125" h="365760">
                  <a:moveTo>
                    <a:pt x="633895" y="243801"/>
                  </a:moveTo>
                  <a:lnTo>
                    <a:pt x="609511" y="243801"/>
                  </a:lnTo>
                  <a:lnTo>
                    <a:pt x="609511" y="268185"/>
                  </a:lnTo>
                  <a:lnTo>
                    <a:pt x="633895" y="268185"/>
                  </a:lnTo>
                  <a:lnTo>
                    <a:pt x="633895" y="243801"/>
                  </a:lnTo>
                  <a:close/>
                </a:path>
                <a:path w="1000125" h="365760">
                  <a:moveTo>
                    <a:pt x="633895" y="195046"/>
                  </a:moveTo>
                  <a:lnTo>
                    <a:pt x="609511" y="195046"/>
                  </a:lnTo>
                  <a:lnTo>
                    <a:pt x="609511" y="219417"/>
                  </a:lnTo>
                  <a:lnTo>
                    <a:pt x="633895" y="219417"/>
                  </a:lnTo>
                  <a:lnTo>
                    <a:pt x="633895" y="195046"/>
                  </a:lnTo>
                  <a:close/>
                </a:path>
                <a:path w="1000125" h="365760">
                  <a:moveTo>
                    <a:pt x="658279" y="97523"/>
                  </a:moveTo>
                  <a:lnTo>
                    <a:pt x="633895" y="97523"/>
                  </a:lnTo>
                  <a:lnTo>
                    <a:pt x="633895" y="121907"/>
                  </a:lnTo>
                  <a:lnTo>
                    <a:pt x="609511" y="121907"/>
                  </a:lnTo>
                  <a:lnTo>
                    <a:pt x="609511" y="146278"/>
                  </a:lnTo>
                  <a:lnTo>
                    <a:pt x="633895" y="146278"/>
                  </a:lnTo>
                  <a:lnTo>
                    <a:pt x="658279" y="146278"/>
                  </a:lnTo>
                  <a:lnTo>
                    <a:pt x="658279" y="97523"/>
                  </a:lnTo>
                  <a:close/>
                </a:path>
                <a:path w="1000125" h="365760">
                  <a:moveTo>
                    <a:pt x="755802" y="170662"/>
                  </a:moveTo>
                  <a:lnTo>
                    <a:pt x="731418" y="170662"/>
                  </a:lnTo>
                  <a:lnTo>
                    <a:pt x="731418" y="195046"/>
                  </a:lnTo>
                  <a:lnTo>
                    <a:pt x="755802" y="195046"/>
                  </a:lnTo>
                  <a:lnTo>
                    <a:pt x="755802" y="170662"/>
                  </a:lnTo>
                  <a:close/>
                </a:path>
                <a:path w="1000125" h="365760">
                  <a:moveTo>
                    <a:pt x="950836" y="243801"/>
                  </a:moveTo>
                  <a:lnTo>
                    <a:pt x="926465" y="243801"/>
                  </a:lnTo>
                  <a:lnTo>
                    <a:pt x="926465" y="170662"/>
                  </a:lnTo>
                  <a:lnTo>
                    <a:pt x="902081" y="170662"/>
                  </a:lnTo>
                  <a:lnTo>
                    <a:pt x="902081" y="243801"/>
                  </a:lnTo>
                  <a:lnTo>
                    <a:pt x="877697" y="243801"/>
                  </a:lnTo>
                  <a:lnTo>
                    <a:pt x="877697" y="219417"/>
                  </a:lnTo>
                  <a:lnTo>
                    <a:pt x="853325" y="219417"/>
                  </a:lnTo>
                  <a:lnTo>
                    <a:pt x="853325" y="146278"/>
                  </a:lnTo>
                  <a:lnTo>
                    <a:pt x="877697" y="146278"/>
                  </a:lnTo>
                  <a:lnTo>
                    <a:pt x="877697" y="121907"/>
                  </a:lnTo>
                  <a:lnTo>
                    <a:pt x="853325" y="121907"/>
                  </a:lnTo>
                  <a:lnTo>
                    <a:pt x="853325" y="97523"/>
                  </a:lnTo>
                  <a:lnTo>
                    <a:pt x="828941" y="97523"/>
                  </a:lnTo>
                  <a:lnTo>
                    <a:pt x="828941" y="121907"/>
                  </a:lnTo>
                  <a:lnTo>
                    <a:pt x="804557" y="121907"/>
                  </a:lnTo>
                  <a:lnTo>
                    <a:pt x="804557" y="146278"/>
                  </a:lnTo>
                  <a:lnTo>
                    <a:pt x="780186" y="146278"/>
                  </a:lnTo>
                  <a:lnTo>
                    <a:pt x="755802" y="146278"/>
                  </a:lnTo>
                  <a:lnTo>
                    <a:pt x="755802" y="170662"/>
                  </a:lnTo>
                  <a:lnTo>
                    <a:pt x="780186" y="170662"/>
                  </a:lnTo>
                  <a:lnTo>
                    <a:pt x="780186" y="195046"/>
                  </a:lnTo>
                  <a:lnTo>
                    <a:pt x="804557" y="195046"/>
                  </a:lnTo>
                  <a:lnTo>
                    <a:pt x="804557" y="243801"/>
                  </a:lnTo>
                  <a:lnTo>
                    <a:pt x="828941" y="243801"/>
                  </a:lnTo>
                  <a:lnTo>
                    <a:pt x="828941" y="268185"/>
                  </a:lnTo>
                  <a:lnTo>
                    <a:pt x="853325" y="268185"/>
                  </a:lnTo>
                  <a:lnTo>
                    <a:pt x="877697" y="268185"/>
                  </a:lnTo>
                  <a:lnTo>
                    <a:pt x="902081" y="268185"/>
                  </a:lnTo>
                  <a:lnTo>
                    <a:pt x="902081" y="341325"/>
                  </a:lnTo>
                  <a:lnTo>
                    <a:pt x="926465" y="341325"/>
                  </a:lnTo>
                  <a:lnTo>
                    <a:pt x="926465" y="268185"/>
                  </a:lnTo>
                  <a:lnTo>
                    <a:pt x="950836" y="268185"/>
                  </a:lnTo>
                  <a:lnTo>
                    <a:pt x="950836" y="243801"/>
                  </a:lnTo>
                  <a:close/>
                </a:path>
                <a:path w="1000125" h="365760">
                  <a:moveTo>
                    <a:pt x="950836" y="121907"/>
                  </a:moveTo>
                  <a:lnTo>
                    <a:pt x="926465" y="121907"/>
                  </a:lnTo>
                  <a:lnTo>
                    <a:pt x="902081" y="121907"/>
                  </a:lnTo>
                  <a:lnTo>
                    <a:pt x="902081" y="146278"/>
                  </a:lnTo>
                  <a:lnTo>
                    <a:pt x="926465" y="146278"/>
                  </a:lnTo>
                  <a:lnTo>
                    <a:pt x="950836" y="146278"/>
                  </a:lnTo>
                  <a:lnTo>
                    <a:pt x="950836" y="121907"/>
                  </a:lnTo>
                  <a:close/>
                </a:path>
                <a:path w="1000125" h="365760">
                  <a:moveTo>
                    <a:pt x="975220" y="73139"/>
                  </a:moveTo>
                  <a:lnTo>
                    <a:pt x="950836" y="73139"/>
                  </a:lnTo>
                  <a:lnTo>
                    <a:pt x="950836" y="97523"/>
                  </a:lnTo>
                  <a:lnTo>
                    <a:pt x="975220" y="97523"/>
                  </a:lnTo>
                  <a:lnTo>
                    <a:pt x="975220" y="73139"/>
                  </a:lnTo>
                  <a:close/>
                </a:path>
                <a:path w="1000125" h="365760">
                  <a:moveTo>
                    <a:pt x="999604" y="219417"/>
                  </a:moveTo>
                  <a:lnTo>
                    <a:pt x="975220" y="219417"/>
                  </a:lnTo>
                  <a:lnTo>
                    <a:pt x="975220" y="268185"/>
                  </a:lnTo>
                  <a:lnTo>
                    <a:pt x="999604" y="268185"/>
                  </a:lnTo>
                  <a:lnTo>
                    <a:pt x="999604" y="219417"/>
                  </a:lnTo>
                  <a:close/>
                </a:path>
                <a:path w="1000125" h="365760">
                  <a:moveTo>
                    <a:pt x="999604" y="97523"/>
                  </a:moveTo>
                  <a:lnTo>
                    <a:pt x="975220" y="97523"/>
                  </a:lnTo>
                  <a:lnTo>
                    <a:pt x="975220" y="170662"/>
                  </a:lnTo>
                  <a:lnTo>
                    <a:pt x="950836" y="170662"/>
                  </a:lnTo>
                  <a:lnTo>
                    <a:pt x="950836" y="195046"/>
                  </a:lnTo>
                  <a:lnTo>
                    <a:pt x="975220" y="195046"/>
                  </a:lnTo>
                  <a:lnTo>
                    <a:pt x="999604" y="195046"/>
                  </a:lnTo>
                  <a:lnTo>
                    <a:pt x="999604" y="9752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86399" y="2105186"/>
              <a:ext cx="1000125" cy="658495"/>
            </a:xfrm>
            <a:custGeom>
              <a:avLst/>
              <a:gdLst/>
              <a:ahLst/>
              <a:cxnLst/>
              <a:rect l="l" t="t" r="r" b="b"/>
              <a:pathLst>
                <a:path w="1000125" h="658494">
                  <a:moveTo>
                    <a:pt x="24384" y="560578"/>
                  </a:moveTo>
                  <a:lnTo>
                    <a:pt x="0" y="560578"/>
                  </a:lnTo>
                  <a:lnTo>
                    <a:pt x="0" y="584962"/>
                  </a:lnTo>
                  <a:lnTo>
                    <a:pt x="24384" y="584962"/>
                  </a:lnTo>
                  <a:lnTo>
                    <a:pt x="24384" y="560578"/>
                  </a:lnTo>
                  <a:close/>
                </a:path>
                <a:path w="1000125" h="658494">
                  <a:moveTo>
                    <a:pt x="97523" y="536206"/>
                  </a:moveTo>
                  <a:lnTo>
                    <a:pt x="73139" y="536206"/>
                  </a:lnTo>
                  <a:lnTo>
                    <a:pt x="73139" y="560578"/>
                  </a:lnTo>
                  <a:lnTo>
                    <a:pt x="97523" y="560578"/>
                  </a:lnTo>
                  <a:lnTo>
                    <a:pt x="97523" y="536206"/>
                  </a:lnTo>
                  <a:close/>
                </a:path>
                <a:path w="1000125" h="658494">
                  <a:moveTo>
                    <a:pt x="121907" y="560578"/>
                  </a:moveTo>
                  <a:lnTo>
                    <a:pt x="97523" y="560578"/>
                  </a:lnTo>
                  <a:lnTo>
                    <a:pt x="97523" y="584962"/>
                  </a:lnTo>
                  <a:lnTo>
                    <a:pt x="121907" y="584962"/>
                  </a:lnTo>
                  <a:lnTo>
                    <a:pt x="121907" y="560578"/>
                  </a:lnTo>
                  <a:close/>
                </a:path>
                <a:path w="1000125" h="658494">
                  <a:moveTo>
                    <a:pt x="170662" y="609346"/>
                  </a:moveTo>
                  <a:lnTo>
                    <a:pt x="146278" y="609346"/>
                  </a:lnTo>
                  <a:lnTo>
                    <a:pt x="146278" y="633730"/>
                  </a:lnTo>
                  <a:lnTo>
                    <a:pt x="170662" y="633730"/>
                  </a:lnTo>
                  <a:lnTo>
                    <a:pt x="170662" y="609346"/>
                  </a:lnTo>
                  <a:close/>
                </a:path>
                <a:path w="1000125" h="658494">
                  <a:moveTo>
                    <a:pt x="170662" y="560578"/>
                  </a:moveTo>
                  <a:lnTo>
                    <a:pt x="146278" y="560578"/>
                  </a:lnTo>
                  <a:lnTo>
                    <a:pt x="146278" y="584962"/>
                  </a:lnTo>
                  <a:lnTo>
                    <a:pt x="170662" y="584962"/>
                  </a:lnTo>
                  <a:lnTo>
                    <a:pt x="170662" y="560578"/>
                  </a:lnTo>
                  <a:close/>
                </a:path>
                <a:path w="1000125" h="658494">
                  <a:moveTo>
                    <a:pt x="170662" y="414299"/>
                  </a:moveTo>
                  <a:lnTo>
                    <a:pt x="146278" y="414299"/>
                  </a:lnTo>
                  <a:lnTo>
                    <a:pt x="146278" y="438683"/>
                  </a:lnTo>
                  <a:lnTo>
                    <a:pt x="170662" y="438683"/>
                  </a:lnTo>
                  <a:lnTo>
                    <a:pt x="170662" y="414299"/>
                  </a:lnTo>
                  <a:close/>
                </a:path>
                <a:path w="1000125" h="658494">
                  <a:moveTo>
                    <a:pt x="195046" y="584962"/>
                  </a:moveTo>
                  <a:lnTo>
                    <a:pt x="170662" y="584962"/>
                  </a:lnTo>
                  <a:lnTo>
                    <a:pt x="170662" y="609346"/>
                  </a:lnTo>
                  <a:lnTo>
                    <a:pt x="195046" y="609346"/>
                  </a:lnTo>
                  <a:lnTo>
                    <a:pt x="195046" y="584962"/>
                  </a:lnTo>
                  <a:close/>
                </a:path>
                <a:path w="1000125" h="658494">
                  <a:moveTo>
                    <a:pt x="243814" y="511822"/>
                  </a:moveTo>
                  <a:lnTo>
                    <a:pt x="219430" y="511822"/>
                  </a:lnTo>
                  <a:lnTo>
                    <a:pt x="219430" y="463067"/>
                  </a:lnTo>
                  <a:lnTo>
                    <a:pt x="195046" y="463067"/>
                  </a:lnTo>
                  <a:lnTo>
                    <a:pt x="170662" y="463067"/>
                  </a:lnTo>
                  <a:lnTo>
                    <a:pt x="146278" y="463067"/>
                  </a:lnTo>
                  <a:lnTo>
                    <a:pt x="146278" y="487438"/>
                  </a:lnTo>
                  <a:lnTo>
                    <a:pt x="170662" y="487438"/>
                  </a:lnTo>
                  <a:lnTo>
                    <a:pt x="195046" y="487438"/>
                  </a:lnTo>
                  <a:lnTo>
                    <a:pt x="195046" y="511822"/>
                  </a:lnTo>
                  <a:lnTo>
                    <a:pt x="170662" y="511822"/>
                  </a:lnTo>
                  <a:lnTo>
                    <a:pt x="146278" y="511822"/>
                  </a:lnTo>
                  <a:lnTo>
                    <a:pt x="146278" y="487438"/>
                  </a:lnTo>
                  <a:lnTo>
                    <a:pt x="121907" y="487438"/>
                  </a:lnTo>
                  <a:lnTo>
                    <a:pt x="121907" y="365544"/>
                  </a:lnTo>
                  <a:lnTo>
                    <a:pt x="97523" y="365544"/>
                  </a:lnTo>
                  <a:lnTo>
                    <a:pt x="97523" y="389915"/>
                  </a:lnTo>
                  <a:lnTo>
                    <a:pt x="97523" y="414299"/>
                  </a:lnTo>
                  <a:lnTo>
                    <a:pt x="73139" y="414299"/>
                  </a:lnTo>
                  <a:lnTo>
                    <a:pt x="73139" y="389915"/>
                  </a:lnTo>
                  <a:lnTo>
                    <a:pt x="97523" y="389915"/>
                  </a:lnTo>
                  <a:lnTo>
                    <a:pt x="97523" y="365544"/>
                  </a:lnTo>
                  <a:lnTo>
                    <a:pt x="97523" y="341160"/>
                  </a:lnTo>
                  <a:lnTo>
                    <a:pt x="73139" y="341160"/>
                  </a:lnTo>
                  <a:lnTo>
                    <a:pt x="48768" y="341160"/>
                  </a:lnTo>
                  <a:lnTo>
                    <a:pt x="24384" y="341160"/>
                  </a:lnTo>
                  <a:lnTo>
                    <a:pt x="24384" y="365544"/>
                  </a:lnTo>
                  <a:lnTo>
                    <a:pt x="48768" y="365544"/>
                  </a:lnTo>
                  <a:lnTo>
                    <a:pt x="48768" y="414299"/>
                  </a:lnTo>
                  <a:lnTo>
                    <a:pt x="24384" y="414299"/>
                  </a:lnTo>
                  <a:lnTo>
                    <a:pt x="24384" y="389915"/>
                  </a:lnTo>
                  <a:lnTo>
                    <a:pt x="0" y="389915"/>
                  </a:lnTo>
                  <a:lnTo>
                    <a:pt x="0" y="536206"/>
                  </a:lnTo>
                  <a:lnTo>
                    <a:pt x="24384" y="536206"/>
                  </a:lnTo>
                  <a:lnTo>
                    <a:pt x="48768" y="536206"/>
                  </a:lnTo>
                  <a:lnTo>
                    <a:pt x="73139" y="536206"/>
                  </a:lnTo>
                  <a:lnTo>
                    <a:pt x="73139" y="511822"/>
                  </a:lnTo>
                  <a:lnTo>
                    <a:pt x="48768" y="511822"/>
                  </a:lnTo>
                  <a:lnTo>
                    <a:pt x="24384" y="511822"/>
                  </a:lnTo>
                  <a:lnTo>
                    <a:pt x="24384" y="487438"/>
                  </a:lnTo>
                  <a:lnTo>
                    <a:pt x="48768" y="487438"/>
                  </a:lnTo>
                  <a:lnTo>
                    <a:pt x="73139" y="487438"/>
                  </a:lnTo>
                  <a:lnTo>
                    <a:pt x="73139" y="463067"/>
                  </a:lnTo>
                  <a:lnTo>
                    <a:pt x="48768" y="463067"/>
                  </a:lnTo>
                  <a:lnTo>
                    <a:pt x="48768" y="438683"/>
                  </a:lnTo>
                  <a:lnTo>
                    <a:pt x="73139" y="438683"/>
                  </a:lnTo>
                  <a:lnTo>
                    <a:pt x="97523" y="438683"/>
                  </a:lnTo>
                  <a:lnTo>
                    <a:pt x="97523" y="536206"/>
                  </a:lnTo>
                  <a:lnTo>
                    <a:pt x="121907" y="536206"/>
                  </a:lnTo>
                  <a:lnTo>
                    <a:pt x="146278" y="536206"/>
                  </a:lnTo>
                  <a:lnTo>
                    <a:pt x="170662" y="536206"/>
                  </a:lnTo>
                  <a:lnTo>
                    <a:pt x="170662" y="560578"/>
                  </a:lnTo>
                  <a:lnTo>
                    <a:pt x="195046" y="560578"/>
                  </a:lnTo>
                  <a:lnTo>
                    <a:pt x="195046" y="536206"/>
                  </a:lnTo>
                  <a:lnTo>
                    <a:pt x="219430" y="536206"/>
                  </a:lnTo>
                  <a:lnTo>
                    <a:pt x="243814" y="536206"/>
                  </a:lnTo>
                  <a:lnTo>
                    <a:pt x="243814" y="511822"/>
                  </a:lnTo>
                  <a:close/>
                </a:path>
                <a:path w="1000125" h="658494">
                  <a:moveTo>
                    <a:pt x="243814" y="414299"/>
                  </a:moveTo>
                  <a:lnTo>
                    <a:pt x="219430" y="414299"/>
                  </a:lnTo>
                  <a:lnTo>
                    <a:pt x="195046" y="414299"/>
                  </a:lnTo>
                  <a:lnTo>
                    <a:pt x="195046" y="438683"/>
                  </a:lnTo>
                  <a:lnTo>
                    <a:pt x="219430" y="438683"/>
                  </a:lnTo>
                  <a:lnTo>
                    <a:pt x="243814" y="438683"/>
                  </a:lnTo>
                  <a:lnTo>
                    <a:pt x="243814" y="414299"/>
                  </a:lnTo>
                  <a:close/>
                </a:path>
                <a:path w="1000125" h="658494">
                  <a:moveTo>
                    <a:pt x="243814" y="365544"/>
                  </a:moveTo>
                  <a:lnTo>
                    <a:pt x="219430" y="365544"/>
                  </a:lnTo>
                  <a:lnTo>
                    <a:pt x="219430" y="389915"/>
                  </a:lnTo>
                  <a:lnTo>
                    <a:pt x="243814" y="389915"/>
                  </a:lnTo>
                  <a:lnTo>
                    <a:pt x="243814" y="365544"/>
                  </a:lnTo>
                  <a:close/>
                </a:path>
                <a:path w="1000125" h="658494">
                  <a:moveTo>
                    <a:pt x="487616" y="414299"/>
                  </a:moveTo>
                  <a:lnTo>
                    <a:pt x="463232" y="414299"/>
                  </a:lnTo>
                  <a:lnTo>
                    <a:pt x="463232" y="438683"/>
                  </a:lnTo>
                  <a:lnTo>
                    <a:pt x="438848" y="438683"/>
                  </a:lnTo>
                  <a:lnTo>
                    <a:pt x="438848" y="463067"/>
                  </a:lnTo>
                  <a:lnTo>
                    <a:pt x="463232" y="463067"/>
                  </a:lnTo>
                  <a:lnTo>
                    <a:pt x="487616" y="463067"/>
                  </a:lnTo>
                  <a:lnTo>
                    <a:pt x="487616" y="414299"/>
                  </a:lnTo>
                  <a:close/>
                </a:path>
                <a:path w="1000125" h="658494">
                  <a:moveTo>
                    <a:pt x="585139" y="633730"/>
                  </a:moveTo>
                  <a:lnTo>
                    <a:pt x="560755" y="633730"/>
                  </a:lnTo>
                  <a:lnTo>
                    <a:pt x="560755" y="609346"/>
                  </a:lnTo>
                  <a:lnTo>
                    <a:pt x="536371" y="609346"/>
                  </a:lnTo>
                  <a:lnTo>
                    <a:pt x="512000" y="609346"/>
                  </a:lnTo>
                  <a:lnTo>
                    <a:pt x="512000" y="633730"/>
                  </a:lnTo>
                  <a:lnTo>
                    <a:pt x="536371" y="633730"/>
                  </a:lnTo>
                  <a:lnTo>
                    <a:pt x="536371" y="658101"/>
                  </a:lnTo>
                  <a:lnTo>
                    <a:pt x="560755" y="658101"/>
                  </a:lnTo>
                  <a:lnTo>
                    <a:pt x="585139" y="658101"/>
                  </a:lnTo>
                  <a:lnTo>
                    <a:pt x="585139" y="633730"/>
                  </a:lnTo>
                  <a:close/>
                </a:path>
                <a:path w="1000125" h="658494">
                  <a:moveTo>
                    <a:pt x="658279" y="584962"/>
                  </a:moveTo>
                  <a:lnTo>
                    <a:pt x="633895" y="584962"/>
                  </a:lnTo>
                  <a:lnTo>
                    <a:pt x="633895" y="609346"/>
                  </a:lnTo>
                  <a:lnTo>
                    <a:pt x="658279" y="609346"/>
                  </a:lnTo>
                  <a:lnTo>
                    <a:pt x="658279" y="584962"/>
                  </a:lnTo>
                  <a:close/>
                </a:path>
                <a:path w="1000125" h="658494">
                  <a:moveTo>
                    <a:pt x="682650" y="609346"/>
                  </a:moveTo>
                  <a:lnTo>
                    <a:pt x="658279" y="609346"/>
                  </a:lnTo>
                  <a:lnTo>
                    <a:pt x="658279" y="633730"/>
                  </a:lnTo>
                  <a:lnTo>
                    <a:pt x="682650" y="633730"/>
                  </a:lnTo>
                  <a:lnTo>
                    <a:pt x="682650" y="609346"/>
                  </a:lnTo>
                  <a:close/>
                </a:path>
                <a:path w="1000125" h="658494">
                  <a:moveTo>
                    <a:pt x="731418" y="584962"/>
                  </a:moveTo>
                  <a:lnTo>
                    <a:pt x="707034" y="584962"/>
                  </a:lnTo>
                  <a:lnTo>
                    <a:pt x="707034" y="609346"/>
                  </a:lnTo>
                  <a:lnTo>
                    <a:pt x="731418" y="609346"/>
                  </a:lnTo>
                  <a:lnTo>
                    <a:pt x="731418" y="584962"/>
                  </a:lnTo>
                  <a:close/>
                </a:path>
                <a:path w="1000125" h="658494">
                  <a:moveTo>
                    <a:pt x="877697" y="584962"/>
                  </a:moveTo>
                  <a:lnTo>
                    <a:pt x="853325" y="584962"/>
                  </a:lnTo>
                  <a:lnTo>
                    <a:pt x="853325" y="560578"/>
                  </a:lnTo>
                  <a:lnTo>
                    <a:pt x="828941" y="560578"/>
                  </a:lnTo>
                  <a:lnTo>
                    <a:pt x="828941" y="609346"/>
                  </a:lnTo>
                  <a:lnTo>
                    <a:pt x="853325" y="609346"/>
                  </a:lnTo>
                  <a:lnTo>
                    <a:pt x="877697" y="609346"/>
                  </a:lnTo>
                  <a:lnTo>
                    <a:pt x="877697" y="584962"/>
                  </a:lnTo>
                  <a:close/>
                </a:path>
                <a:path w="1000125" h="658494">
                  <a:moveTo>
                    <a:pt x="902081" y="439420"/>
                  </a:moveTo>
                  <a:lnTo>
                    <a:pt x="877697" y="439420"/>
                  </a:lnTo>
                  <a:lnTo>
                    <a:pt x="877697" y="365760"/>
                  </a:lnTo>
                  <a:lnTo>
                    <a:pt x="853325" y="365760"/>
                  </a:lnTo>
                  <a:lnTo>
                    <a:pt x="828941" y="365760"/>
                  </a:lnTo>
                  <a:lnTo>
                    <a:pt x="828941" y="391160"/>
                  </a:lnTo>
                  <a:lnTo>
                    <a:pt x="804557" y="391160"/>
                  </a:lnTo>
                  <a:lnTo>
                    <a:pt x="804557" y="341630"/>
                  </a:lnTo>
                  <a:lnTo>
                    <a:pt x="780186" y="341630"/>
                  </a:lnTo>
                  <a:lnTo>
                    <a:pt x="780186" y="365760"/>
                  </a:lnTo>
                  <a:lnTo>
                    <a:pt x="780186" y="391160"/>
                  </a:lnTo>
                  <a:lnTo>
                    <a:pt x="755802" y="391160"/>
                  </a:lnTo>
                  <a:lnTo>
                    <a:pt x="755802" y="365760"/>
                  </a:lnTo>
                  <a:lnTo>
                    <a:pt x="780186" y="365760"/>
                  </a:lnTo>
                  <a:lnTo>
                    <a:pt x="780186" y="341630"/>
                  </a:lnTo>
                  <a:lnTo>
                    <a:pt x="780186" y="293370"/>
                  </a:lnTo>
                  <a:lnTo>
                    <a:pt x="755802" y="293370"/>
                  </a:lnTo>
                  <a:lnTo>
                    <a:pt x="755802" y="317500"/>
                  </a:lnTo>
                  <a:lnTo>
                    <a:pt x="731418" y="317500"/>
                  </a:lnTo>
                  <a:lnTo>
                    <a:pt x="731418" y="341630"/>
                  </a:lnTo>
                  <a:lnTo>
                    <a:pt x="731418" y="365760"/>
                  </a:lnTo>
                  <a:lnTo>
                    <a:pt x="731418" y="391160"/>
                  </a:lnTo>
                  <a:lnTo>
                    <a:pt x="731418" y="414299"/>
                  </a:lnTo>
                  <a:lnTo>
                    <a:pt x="707034" y="414299"/>
                  </a:lnTo>
                  <a:lnTo>
                    <a:pt x="707034" y="391160"/>
                  </a:lnTo>
                  <a:lnTo>
                    <a:pt x="731418" y="391160"/>
                  </a:lnTo>
                  <a:lnTo>
                    <a:pt x="731418" y="365760"/>
                  </a:lnTo>
                  <a:lnTo>
                    <a:pt x="707034" y="365760"/>
                  </a:lnTo>
                  <a:lnTo>
                    <a:pt x="707034" y="341630"/>
                  </a:lnTo>
                  <a:lnTo>
                    <a:pt x="731418" y="341630"/>
                  </a:lnTo>
                  <a:lnTo>
                    <a:pt x="731418" y="317500"/>
                  </a:lnTo>
                  <a:lnTo>
                    <a:pt x="707034" y="317500"/>
                  </a:lnTo>
                  <a:lnTo>
                    <a:pt x="707034" y="219710"/>
                  </a:lnTo>
                  <a:lnTo>
                    <a:pt x="731418" y="219710"/>
                  </a:lnTo>
                  <a:lnTo>
                    <a:pt x="755802" y="219710"/>
                  </a:lnTo>
                  <a:lnTo>
                    <a:pt x="755802" y="195580"/>
                  </a:lnTo>
                  <a:lnTo>
                    <a:pt x="731418" y="195580"/>
                  </a:lnTo>
                  <a:lnTo>
                    <a:pt x="707034" y="195580"/>
                  </a:lnTo>
                  <a:lnTo>
                    <a:pt x="707034" y="121920"/>
                  </a:lnTo>
                  <a:lnTo>
                    <a:pt x="731418" y="121920"/>
                  </a:lnTo>
                  <a:lnTo>
                    <a:pt x="731418" y="97790"/>
                  </a:lnTo>
                  <a:lnTo>
                    <a:pt x="707034" y="97790"/>
                  </a:lnTo>
                  <a:lnTo>
                    <a:pt x="707034" y="0"/>
                  </a:lnTo>
                  <a:lnTo>
                    <a:pt x="682650" y="0"/>
                  </a:lnTo>
                  <a:lnTo>
                    <a:pt x="682650" y="49530"/>
                  </a:lnTo>
                  <a:lnTo>
                    <a:pt x="658279" y="49530"/>
                  </a:lnTo>
                  <a:lnTo>
                    <a:pt x="658279" y="73660"/>
                  </a:lnTo>
                  <a:lnTo>
                    <a:pt x="682650" y="73660"/>
                  </a:lnTo>
                  <a:lnTo>
                    <a:pt x="682650" y="97790"/>
                  </a:lnTo>
                  <a:lnTo>
                    <a:pt x="658279" y="97790"/>
                  </a:lnTo>
                  <a:lnTo>
                    <a:pt x="633895" y="97790"/>
                  </a:lnTo>
                  <a:lnTo>
                    <a:pt x="633895" y="121920"/>
                  </a:lnTo>
                  <a:lnTo>
                    <a:pt x="658279" y="121920"/>
                  </a:lnTo>
                  <a:lnTo>
                    <a:pt x="658279" y="171450"/>
                  </a:lnTo>
                  <a:lnTo>
                    <a:pt x="682650" y="171450"/>
                  </a:lnTo>
                  <a:lnTo>
                    <a:pt x="682650" y="243840"/>
                  </a:lnTo>
                  <a:lnTo>
                    <a:pt x="658279" y="243840"/>
                  </a:lnTo>
                  <a:lnTo>
                    <a:pt x="658279" y="269240"/>
                  </a:lnTo>
                  <a:lnTo>
                    <a:pt x="682650" y="269240"/>
                  </a:lnTo>
                  <a:lnTo>
                    <a:pt x="682650" y="293370"/>
                  </a:lnTo>
                  <a:lnTo>
                    <a:pt x="658279" y="293370"/>
                  </a:lnTo>
                  <a:lnTo>
                    <a:pt x="633895" y="293370"/>
                  </a:lnTo>
                  <a:lnTo>
                    <a:pt x="633895" y="317500"/>
                  </a:lnTo>
                  <a:lnTo>
                    <a:pt x="658279" y="317500"/>
                  </a:lnTo>
                  <a:lnTo>
                    <a:pt x="658279" y="341630"/>
                  </a:lnTo>
                  <a:lnTo>
                    <a:pt x="682650" y="341630"/>
                  </a:lnTo>
                  <a:lnTo>
                    <a:pt x="682650" y="391160"/>
                  </a:lnTo>
                  <a:lnTo>
                    <a:pt x="658279" y="391160"/>
                  </a:lnTo>
                  <a:lnTo>
                    <a:pt x="658279" y="341630"/>
                  </a:lnTo>
                  <a:lnTo>
                    <a:pt x="633895" y="341630"/>
                  </a:lnTo>
                  <a:lnTo>
                    <a:pt x="633895" y="439420"/>
                  </a:lnTo>
                  <a:lnTo>
                    <a:pt x="658279" y="439420"/>
                  </a:lnTo>
                  <a:lnTo>
                    <a:pt x="658279" y="487680"/>
                  </a:lnTo>
                  <a:lnTo>
                    <a:pt x="633895" y="487680"/>
                  </a:lnTo>
                  <a:lnTo>
                    <a:pt x="633895" y="511822"/>
                  </a:lnTo>
                  <a:lnTo>
                    <a:pt x="609511" y="511822"/>
                  </a:lnTo>
                  <a:lnTo>
                    <a:pt x="609511" y="560578"/>
                  </a:lnTo>
                  <a:lnTo>
                    <a:pt x="633895" y="560578"/>
                  </a:lnTo>
                  <a:lnTo>
                    <a:pt x="633895" y="513080"/>
                  </a:lnTo>
                  <a:lnTo>
                    <a:pt x="658279" y="513080"/>
                  </a:lnTo>
                  <a:lnTo>
                    <a:pt x="658279" y="537210"/>
                  </a:lnTo>
                  <a:lnTo>
                    <a:pt x="682650" y="537210"/>
                  </a:lnTo>
                  <a:lnTo>
                    <a:pt x="707034" y="537210"/>
                  </a:lnTo>
                  <a:lnTo>
                    <a:pt x="731418" y="537210"/>
                  </a:lnTo>
                  <a:lnTo>
                    <a:pt x="731418" y="513080"/>
                  </a:lnTo>
                  <a:lnTo>
                    <a:pt x="707034" y="513080"/>
                  </a:lnTo>
                  <a:lnTo>
                    <a:pt x="707034" y="463550"/>
                  </a:lnTo>
                  <a:lnTo>
                    <a:pt x="682650" y="463550"/>
                  </a:lnTo>
                  <a:lnTo>
                    <a:pt x="682650" y="415290"/>
                  </a:lnTo>
                  <a:lnTo>
                    <a:pt x="707034" y="415290"/>
                  </a:lnTo>
                  <a:lnTo>
                    <a:pt x="707034" y="438683"/>
                  </a:lnTo>
                  <a:lnTo>
                    <a:pt x="731418" y="438683"/>
                  </a:lnTo>
                  <a:lnTo>
                    <a:pt x="731418" y="415290"/>
                  </a:lnTo>
                  <a:lnTo>
                    <a:pt x="755802" y="415290"/>
                  </a:lnTo>
                  <a:lnTo>
                    <a:pt x="755802" y="438683"/>
                  </a:lnTo>
                  <a:lnTo>
                    <a:pt x="731418" y="438683"/>
                  </a:lnTo>
                  <a:lnTo>
                    <a:pt x="731418" y="463067"/>
                  </a:lnTo>
                  <a:lnTo>
                    <a:pt x="755802" y="463067"/>
                  </a:lnTo>
                  <a:lnTo>
                    <a:pt x="755802" y="439420"/>
                  </a:lnTo>
                  <a:lnTo>
                    <a:pt x="780186" y="439420"/>
                  </a:lnTo>
                  <a:lnTo>
                    <a:pt x="780186" y="463550"/>
                  </a:lnTo>
                  <a:lnTo>
                    <a:pt x="755802" y="463550"/>
                  </a:lnTo>
                  <a:lnTo>
                    <a:pt x="755802" y="560578"/>
                  </a:lnTo>
                  <a:lnTo>
                    <a:pt x="731418" y="560578"/>
                  </a:lnTo>
                  <a:lnTo>
                    <a:pt x="731418" y="584962"/>
                  </a:lnTo>
                  <a:lnTo>
                    <a:pt x="755802" y="584962"/>
                  </a:lnTo>
                  <a:lnTo>
                    <a:pt x="755802" y="561340"/>
                  </a:lnTo>
                  <a:lnTo>
                    <a:pt x="780186" y="561340"/>
                  </a:lnTo>
                  <a:lnTo>
                    <a:pt x="780186" y="585470"/>
                  </a:lnTo>
                  <a:lnTo>
                    <a:pt x="755802" y="585470"/>
                  </a:lnTo>
                  <a:lnTo>
                    <a:pt x="755802" y="633730"/>
                  </a:lnTo>
                  <a:lnTo>
                    <a:pt x="780186" y="633730"/>
                  </a:lnTo>
                  <a:lnTo>
                    <a:pt x="780186" y="609600"/>
                  </a:lnTo>
                  <a:lnTo>
                    <a:pt x="804557" y="609600"/>
                  </a:lnTo>
                  <a:lnTo>
                    <a:pt x="804557" y="633730"/>
                  </a:lnTo>
                  <a:lnTo>
                    <a:pt x="828941" y="633730"/>
                  </a:lnTo>
                  <a:lnTo>
                    <a:pt x="828941" y="609346"/>
                  </a:lnTo>
                  <a:lnTo>
                    <a:pt x="804557" y="609346"/>
                  </a:lnTo>
                  <a:lnTo>
                    <a:pt x="804557" y="537210"/>
                  </a:lnTo>
                  <a:lnTo>
                    <a:pt x="780186" y="537210"/>
                  </a:lnTo>
                  <a:lnTo>
                    <a:pt x="780186" y="487680"/>
                  </a:lnTo>
                  <a:lnTo>
                    <a:pt x="804557" y="487680"/>
                  </a:lnTo>
                  <a:lnTo>
                    <a:pt x="804557" y="439420"/>
                  </a:lnTo>
                  <a:lnTo>
                    <a:pt x="828941" y="439420"/>
                  </a:lnTo>
                  <a:lnTo>
                    <a:pt x="828941" y="537210"/>
                  </a:lnTo>
                  <a:lnTo>
                    <a:pt x="853325" y="537210"/>
                  </a:lnTo>
                  <a:lnTo>
                    <a:pt x="853325" y="513080"/>
                  </a:lnTo>
                  <a:lnTo>
                    <a:pt x="877697" y="513080"/>
                  </a:lnTo>
                  <a:lnTo>
                    <a:pt x="877697" y="487680"/>
                  </a:lnTo>
                  <a:lnTo>
                    <a:pt x="853325" y="487680"/>
                  </a:lnTo>
                  <a:lnTo>
                    <a:pt x="853325" y="463550"/>
                  </a:lnTo>
                  <a:lnTo>
                    <a:pt x="877697" y="463550"/>
                  </a:lnTo>
                  <a:lnTo>
                    <a:pt x="902081" y="463550"/>
                  </a:lnTo>
                  <a:lnTo>
                    <a:pt x="902081" y="439420"/>
                  </a:lnTo>
                  <a:close/>
                </a:path>
                <a:path w="1000125" h="658494">
                  <a:moveTo>
                    <a:pt x="926465" y="584962"/>
                  </a:moveTo>
                  <a:lnTo>
                    <a:pt x="902081" y="584962"/>
                  </a:lnTo>
                  <a:lnTo>
                    <a:pt x="902081" y="609346"/>
                  </a:lnTo>
                  <a:lnTo>
                    <a:pt x="926465" y="609346"/>
                  </a:lnTo>
                  <a:lnTo>
                    <a:pt x="926465" y="584962"/>
                  </a:lnTo>
                  <a:close/>
                </a:path>
                <a:path w="1000125" h="658494">
                  <a:moveTo>
                    <a:pt x="950836" y="511822"/>
                  </a:moveTo>
                  <a:lnTo>
                    <a:pt x="926465" y="511822"/>
                  </a:lnTo>
                  <a:lnTo>
                    <a:pt x="926465" y="487438"/>
                  </a:lnTo>
                  <a:lnTo>
                    <a:pt x="902081" y="487438"/>
                  </a:lnTo>
                  <a:lnTo>
                    <a:pt x="902081" y="560578"/>
                  </a:lnTo>
                  <a:lnTo>
                    <a:pt x="926465" y="560578"/>
                  </a:lnTo>
                  <a:lnTo>
                    <a:pt x="926465" y="536206"/>
                  </a:lnTo>
                  <a:lnTo>
                    <a:pt x="950836" y="536206"/>
                  </a:lnTo>
                  <a:lnTo>
                    <a:pt x="950836" y="511822"/>
                  </a:lnTo>
                  <a:close/>
                </a:path>
                <a:path w="1000125" h="658494">
                  <a:moveTo>
                    <a:pt x="950836" y="414299"/>
                  </a:moveTo>
                  <a:lnTo>
                    <a:pt x="926465" y="414299"/>
                  </a:lnTo>
                  <a:lnTo>
                    <a:pt x="926465" y="438683"/>
                  </a:lnTo>
                  <a:lnTo>
                    <a:pt x="950836" y="438683"/>
                  </a:lnTo>
                  <a:lnTo>
                    <a:pt x="950836" y="414299"/>
                  </a:lnTo>
                  <a:close/>
                </a:path>
                <a:path w="1000125" h="658494">
                  <a:moveTo>
                    <a:pt x="999604" y="463067"/>
                  </a:moveTo>
                  <a:lnTo>
                    <a:pt x="975220" y="463067"/>
                  </a:lnTo>
                  <a:lnTo>
                    <a:pt x="975220" y="487438"/>
                  </a:lnTo>
                  <a:lnTo>
                    <a:pt x="950836" y="487438"/>
                  </a:lnTo>
                  <a:lnTo>
                    <a:pt x="950836" y="511822"/>
                  </a:lnTo>
                  <a:lnTo>
                    <a:pt x="975220" y="511822"/>
                  </a:lnTo>
                  <a:lnTo>
                    <a:pt x="975220" y="536206"/>
                  </a:lnTo>
                  <a:lnTo>
                    <a:pt x="999604" y="536206"/>
                  </a:lnTo>
                  <a:lnTo>
                    <a:pt x="999604" y="463067"/>
                  </a:lnTo>
                  <a:close/>
                </a:path>
                <a:path w="1000125" h="658494">
                  <a:moveTo>
                    <a:pt x="999604" y="389915"/>
                  </a:moveTo>
                  <a:lnTo>
                    <a:pt x="975220" y="389915"/>
                  </a:lnTo>
                  <a:lnTo>
                    <a:pt x="975220" y="438683"/>
                  </a:lnTo>
                  <a:lnTo>
                    <a:pt x="999604" y="438683"/>
                  </a:lnTo>
                  <a:lnTo>
                    <a:pt x="999604" y="38991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86399" y="2422915"/>
              <a:ext cx="1000125" cy="487045"/>
            </a:xfrm>
            <a:custGeom>
              <a:avLst/>
              <a:gdLst/>
              <a:ahLst/>
              <a:cxnLst/>
              <a:rect l="l" t="t" r="r" b="b"/>
              <a:pathLst>
                <a:path w="1000125" h="487044">
                  <a:moveTo>
                    <a:pt x="560755" y="389140"/>
                  </a:moveTo>
                  <a:lnTo>
                    <a:pt x="536371" y="389140"/>
                  </a:lnTo>
                  <a:lnTo>
                    <a:pt x="536371" y="364756"/>
                  </a:lnTo>
                  <a:lnTo>
                    <a:pt x="512000" y="364756"/>
                  </a:lnTo>
                  <a:lnTo>
                    <a:pt x="512000" y="413524"/>
                  </a:lnTo>
                  <a:lnTo>
                    <a:pt x="536371" y="413524"/>
                  </a:lnTo>
                  <a:lnTo>
                    <a:pt x="536371" y="437896"/>
                  </a:lnTo>
                  <a:lnTo>
                    <a:pt x="560755" y="437896"/>
                  </a:lnTo>
                  <a:lnTo>
                    <a:pt x="560755" y="389140"/>
                  </a:lnTo>
                  <a:close/>
                </a:path>
                <a:path w="1000125" h="487044">
                  <a:moveTo>
                    <a:pt x="609511" y="364756"/>
                  </a:moveTo>
                  <a:lnTo>
                    <a:pt x="585139" y="364756"/>
                  </a:lnTo>
                  <a:lnTo>
                    <a:pt x="585139" y="437896"/>
                  </a:lnTo>
                  <a:lnTo>
                    <a:pt x="609511" y="437896"/>
                  </a:lnTo>
                  <a:lnTo>
                    <a:pt x="609511" y="364756"/>
                  </a:lnTo>
                  <a:close/>
                </a:path>
                <a:path w="1000125" h="487044">
                  <a:moveTo>
                    <a:pt x="609511" y="146050"/>
                  </a:moveTo>
                  <a:lnTo>
                    <a:pt x="585139" y="146050"/>
                  </a:lnTo>
                  <a:lnTo>
                    <a:pt x="585139" y="121920"/>
                  </a:lnTo>
                  <a:lnTo>
                    <a:pt x="560755" y="121920"/>
                  </a:lnTo>
                  <a:lnTo>
                    <a:pt x="560755" y="0"/>
                  </a:lnTo>
                  <a:lnTo>
                    <a:pt x="536371" y="0"/>
                  </a:lnTo>
                  <a:lnTo>
                    <a:pt x="536371" y="48260"/>
                  </a:lnTo>
                  <a:lnTo>
                    <a:pt x="512000" y="48260"/>
                  </a:lnTo>
                  <a:lnTo>
                    <a:pt x="512000" y="97790"/>
                  </a:lnTo>
                  <a:lnTo>
                    <a:pt x="536371" y="97790"/>
                  </a:lnTo>
                  <a:lnTo>
                    <a:pt x="536371" y="146050"/>
                  </a:lnTo>
                  <a:lnTo>
                    <a:pt x="512000" y="146050"/>
                  </a:lnTo>
                  <a:lnTo>
                    <a:pt x="487616" y="146050"/>
                  </a:lnTo>
                  <a:lnTo>
                    <a:pt x="487616" y="243840"/>
                  </a:lnTo>
                  <a:lnTo>
                    <a:pt x="463232" y="243840"/>
                  </a:lnTo>
                  <a:lnTo>
                    <a:pt x="463232" y="219710"/>
                  </a:lnTo>
                  <a:lnTo>
                    <a:pt x="438848" y="219710"/>
                  </a:lnTo>
                  <a:lnTo>
                    <a:pt x="438848" y="243840"/>
                  </a:lnTo>
                  <a:lnTo>
                    <a:pt x="438848" y="267970"/>
                  </a:lnTo>
                  <a:lnTo>
                    <a:pt x="414464" y="267970"/>
                  </a:lnTo>
                  <a:lnTo>
                    <a:pt x="414464" y="243840"/>
                  </a:lnTo>
                  <a:lnTo>
                    <a:pt x="438848" y="243840"/>
                  </a:lnTo>
                  <a:lnTo>
                    <a:pt x="438848" y="219710"/>
                  </a:lnTo>
                  <a:lnTo>
                    <a:pt x="414464" y="219710"/>
                  </a:lnTo>
                  <a:lnTo>
                    <a:pt x="390093" y="219710"/>
                  </a:lnTo>
                  <a:lnTo>
                    <a:pt x="390093" y="243840"/>
                  </a:lnTo>
                  <a:lnTo>
                    <a:pt x="390093" y="267970"/>
                  </a:lnTo>
                  <a:lnTo>
                    <a:pt x="365709" y="267970"/>
                  </a:lnTo>
                  <a:lnTo>
                    <a:pt x="365709" y="243840"/>
                  </a:lnTo>
                  <a:lnTo>
                    <a:pt x="390093" y="243840"/>
                  </a:lnTo>
                  <a:lnTo>
                    <a:pt x="390093" y="219710"/>
                  </a:lnTo>
                  <a:lnTo>
                    <a:pt x="365709" y="219710"/>
                  </a:lnTo>
                  <a:lnTo>
                    <a:pt x="365709" y="194310"/>
                  </a:lnTo>
                  <a:lnTo>
                    <a:pt x="390093" y="194310"/>
                  </a:lnTo>
                  <a:lnTo>
                    <a:pt x="414464" y="194310"/>
                  </a:lnTo>
                  <a:lnTo>
                    <a:pt x="438848" y="194310"/>
                  </a:lnTo>
                  <a:lnTo>
                    <a:pt x="463232" y="194310"/>
                  </a:lnTo>
                  <a:lnTo>
                    <a:pt x="463232" y="170180"/>
                  </a:lnTo>
                  <a:lnTo>
                    <a:pt x="438848" y="170180"/>
                  </a:lnTo>
                  <a:lnTo>
                    <a:pt x="438848" y="146050"/>
                  </a:lnTo>
                  <a:lnTo>
                    <a:pt x="414464" y="146050"/>
                  </a:lnTo>
                  <a:lnTo>
                    <a:pt x="390093" y="146050"/>
                  </a:lnTo>
                  <a:lnTo>
                    <a:pt x="365709" y="146050"/>
                  </a:lnTo>
                  <a:lnTo>
                    <a:pt x="365709" y="121920"/>
                  </a:lnTo>
                  <a:lnTo>
                    <a:pt x="390093" y="121920"/>
                  </a:lnTo>
                  <a:lnTo>
                    <a:pt x="414464" y="121920"/>
                  </a:lnTo>
                  <a:lnTo>
                    <a:pt x="438848" y="121920"/>
                  </a:lnTo>
                  <a:lnTo>
                    <a:pt x="438848" y="97790"/>
                  </a:lnTo>
                  <a:lnTo>
                    <a:pt x="414464" y="97790"/>
                  </a:lnTo>
                  <a:lnTo>
                    <a:pt x="414464" y="48260"/>
                  </a:lnTo>
                  <a:lnTo>
                    <a:pt x="390093" y="48260"/>
                  </a:lnTo>
                  <a:lnTo>
                    <a:pt x="390093" y="72390"/>
                  </a:lnTo>
                  <a:lnTo>
                    <a:pt x="365709" y="72390"/>
                  </a:lnTo>
                  <a:lnTo>
                    <a:pt x="365709" y="97790"/>
                  </a:lnTo>
                  <a:lnTo>
                    <a:pt x="341325" y="97790"/>
                  </a:lnTo>
                  <a:lnTo>
                    <a:pt x="341325" y="121920"/>
                  </a:lnTo>
                  <a:lnTo>
                    <a:pt x="316953" y="121920"/>
                  </a:lnTo>
                  <a:lnTo>
                    <a:pt x="316953" y="146050"/>
                  </a:lnTo>
                  <a:lnTo>
                    <a:pt x="341325" y="146050"/>
                  </a:lnTo>
                  <a:lnTo>
                    <a:pt x="341325" y="170180"/>
                  </a:lnTo>
                  <a:lnTo>
                    <a:pt x="316953" y="170180"/>
                  </a:lnTo>
                  <a:lnTo>
                    <a:pt x="316953" y="194310"/>
                  </a:lnTo>
                  <a:lnTo>
                    <a:pt x="341325" y="194310"/>
                  </a:lnTo>
                  <a:lnTo>
                    <a:pt x="341325" y="219710"/>
                  </a:lnTo>
                  <a:lnTo>
                    <a:pt x="341325" y="292100"/>
                  </a:lnTo>
                  <a:lnTo>
                    <a:pt x="341325" y="341630"/>
                  </a:lnTo>
                  <a:lnTo>
                    <a:pt x="316953" y="341630"/>
                  </a:lnTo>
                  <a:lnTo>
                    <a:pt x="316953" y="316230"/>
                  </a:lnTo>
                  <a:lnTo>
                    <a:pt x="292569" y="316230"/>
                  </a:lnTo>
                  <a:lnTo>
                    <a:pt x="292569" y="243840"/>
                  </a:lnTo>
                  <a:lnTo>
                    <a:pt x="316953" y="243840"/>
                  </a:lnTo>
                  <a:lnTo>
                    <a:pt x="316953" y="292100"/>
                  </a:lnTo>
                  <a:lnTo>
                    <a:pt x="341325" y="292100"/>
                  </a:lnTo>
                  <a:lnTo>
                    <a:pt x="341325" y="219710"/>
                  </a:lnTo>
                  <a:lnTo>
                    <a:pt x="316953" y="219710"/>
                  </a:lnTo>
                  <a:lnTo>
                    <a:pt x="292569" y="219710"/>
                  </a:lnTo>
                  <a:lnTo>
                    <a:pt x="292569" y="146050"/>
                  </a:lnTo>
                  <a:lnTo>
                    <a:pt x="268185" y="146050"/>
                  </a:lnTo>
                  <a:lnTo>
                    <a:pt x="268185" y="170180"/>
                  </a:lnTo>
                  <a:lnTo>
                    <a:pt x="243814" y="170180"/>
                  </a:lnTo>
                  <a:lnTo>
                    <a:pt x="243814" y="194310"/>
                  </a:lnTo>
                  <a:lnTo>
                    <a:pt x="268185" y="194310"/>
                  </a:lnTo>
                  <a:lnTo>
                    <a:pt x="268185" y="243840"/>
                  </a:lnTo>
                  <a:lnTo>
                    <a:pt x="268185" y="267970"/>
                  </a:lnTo>
                  <a:lnTo>
                    <a:pt x="268185" y="292100"/>
                  </a:lnTo>
                  <a:lnTo>
                    <a:pt x="268185" y="341630"/>
                  </a:lnTo>
                  <a:lnTo>
                    <a:pt x="268185" y="364756"/>
                  </a:lnTo>
                  <a:lnTo>
                    <a:pt x="243814" y="364756"/>
                  </a:lnTo>
                  <a:lnTo>
                    <a:pt x="243814" y="341630"/>
                  </a:lnTo>
                  <a:lnTo>
                    <a:pt x="268185" y="341630"/>
                  </a:lnTo>
                  <a:lnTo>
                    <a:pt x="268185" y="292100"/>
                  </a:lnTo>
                  <a:lnTo>
                    <a:pt x="243814" y="292100"/>
                  </a:lnTo>
                  <a:lnTo>
                    <a:pt x="243814" y="267970"/>
                  </a:lnTo>
                  <a:lnTo>
                    <a:pt x="268185" y="267970"/>
                  </a:lnTo>
                  <a:lnTo>
                    <a:pt x="268185" y="243840"/>
                  </a:lnTo>
                  <a:lnTo>
                    <a:pt x="243814" y="243840"/>
                  </a:lnTo>
                  <a:lnTo>
                    <a:pt x="219430" y="243840"/>
                  </a:lnTo>
                  <a:lnTo>
                    <a:pt x="219430" y="292100"/>
                  </a:lnTo>
                  <a:lnTo>
                    <a:pt x="195046" y="292100"/>
                  </a:lnTo>
                  <a:lnTo>
                    <a:pt x="195046" y="316230"/>
                  </a:lnTo>
                  <a:lnTo>
                    <a:pt x="170662" y="316230"/>
                  </a:lnTo>
                  <a:lnTo>
                    <a:pt x="170662" y="340372"/>
                  </a:lnTo>
                  <a:lnTo>
                    <a:pt x="146278" y="340372"/>
                  </a:lnTo>
                  <a:lnTo>
                    <a:pt x="146278" y="316001"/>
                  </a:lnTo>
                  <a:lnTo>
                    <a:pt x="121907" y="316001"/>
                  </a:lnTo>
                  <a:lnTo>
                    <a:pt x="121907" y="340372"/>
                  </a:lnTo>
                  <a:lnTo>
                    <a:pt x="97523" y="340372"/>
                  </a:lnTo>
                  <a:lnTo>
                    <a:pt x="97523" y="291617"/>
                  </a:lnTo>
                  <a:lnTo>
                    <a:pt x="73139" y="291617"/>
                  </a:lnTo>
                  <a:lnTo>
                    <a:pt x="73139" y="267233"/>
                  </a:lnTo>
                  <a:lnTo>
                    <a:pt x="48768" y="267233"/>
                  </a:lnTo>
                  <a:lnTo>
                    <a:pt x="48768" y="291617"/>
                  </a:lnTo>
                  <a:lnTo>
                    <a:pt x="24384" y="291617"/>
                  </a:lnTo>
                  <a:lnTo>
                    <a:pt x="0" y="291617"/>
                  </a:lnTo>
                  <a:lnTo>
                    <a:pt x="0" y="316001"/>
                  </a:lnTo>
                  <a:lnTo>
                    <a:pt x="24384" y="316001"/>
                  </a:lnTo>
                  <a:lnTo>
                    <a:pt x="48768" y="316001"/>
                  </a:lnTo>
                  <a:lnTo>
                    <a:pt x="73139" y="316001"/>
                  </a:lnTo>
                  <a:lnTo>
                    <a:pt x="73139" y="340372"/>
                  </a:lnTo>
                  <a:lnTo>
                    <a:pt x="48768" y="340372"/>
                  </a:lnTo>
                  <a:lnTo>
                    <a:pt x="24384" y="340372"/>
                  </a:lnTo>
                  <a:lnTo>
                    <a:pt x="0" y="340372"/>
                  </a:lnTo>
                  <a:lnTo>
                    <a:pt x="0" y="364756"/>
                  </a:lnTo>
                  <a:lnTo>
                    <a:pt x="24384" y="364756"/>
                  </a:lnTo>
                  <a:lnTo>
                    <a:pt x="48768" y="364756"/>
                  </a:lnTo>
                  <a:lnTo>
                    <a:pt x="170662" y="364756"/>
                  </a:lnTo>
                  <a:lnTo>
                    <a:pt x="170662" y="341630"/>
                  </a:lnTo>
                  <a:lnTo>
                    <a:pt x="195046" y="341630"/>
                  </a:lnTo>
                  <a:lnTo>
                    <a:pt x="219430" y="341630"/>
                  </a:lnTo>
                  <a:lnTo>
                    <a:pt x="219430" y="364756"/>
                  </a:lnTo>
                  <a:lnTo>
                    <a:pt x="195046" y="364756"/>
                  </a:lnTo>
                  <a:lnTo>
                    <a:pt x="195046" y="437896"/>
                  </a:lnTo>
                  <a:lnTo>
                    <a:pt x="219430" y="437896"/>
                  </a:lnTo>
                  <a:lnTo>
                    <a:pt x="219430" y="365760"/>
                  </a:lnTo>
                  <a:lnTo>
                    <a:pt x="243814" y="365760"/>
                  </a:lnTo>
                  <a:lnTo>
                    <a:pt x="243814" y="413524"/>
                  </a:lnTo>
                  <a:lnTo>
                    <a:pt x="268185" y="413524"/>
                  </a:lnTo>
                  <a:lnTo>
                    <a:pt x="268185" y="365760"/>
                  </a:lnTo>
                  <a:lnTo>
                    <a:pt x="292569" y="365760"/>
                  </a:lnTo>
                  <a:lnTo>
                    <a:pt x="292569" y="389890"/>
                  </a:lnTo>
                  <a:lnTo>
                    <a:pt x="316953" y="389890"/>
                  </a:lnTo>
                  <a:lnTo>
                    <a:pt x="341325" y="389890"/>
                  </a:lnTo>
                  <a:lnTo>
                    <a:pt x="341325" y="414020"/>
                  </a:lnTo>
                  <a:lnTo>
                    <a:pt x="316953" y="414020"/>
                  </a:lnTo>
                  <a:lnTo>
                    <a:pt x="316953" y="438150"/>
                  </a:lnTo>
                  <a:lnTo>
                    <a:pt x="341325" y="438150"/>
                  </a:lnTo>
                  <a:lnTo>
                    <a:pt x="341325" y="462280"/>
                  </a:lnTo>
                  <a:lnTo>
                    <a:pt x="365709" y="462280"/>
                  </a:lnTo>
                  <a:lnTo>
                    <a:pt x="365709" y="389890"/>
                  </a:lnTo>
                  <a:lnTo>
                    <a:pt x="390093" y="389890"/>
                  </a:lnTo>
                  <a:lnTo>
                    <a:pt x="414464" y="389890"/>
                  </a:lnTo>
                  <a:lnTo>
                    <a:pt x="414464" y="462280"/>
                  </a:lnTo>
                  <a:lnTo>
                    <a:pt x="438848" y="462280"/>
                  </a:lnTo>
                  <a:lnTo>
                    <a:pt x="438848" y="438150"/>
                  </a:lnTo>
                  <a:lnTo>
                    <a:pt x="463232" y="438150"/>
                  </a:lnTo>
                  <a:lnTo>
                    <a:pt x="487616" y="438150"/>
                  </a:lnTo>
                  <a:lnTo>
                    <a:pt x="512000" y="438150"/>
                  </a:lnTo>
                  <a:lnTo>
                    <a:pt x="512000" y="414020"/>
                  </a:lnTo>
                  <a:lnTo>
                    <a:pt x="487616" y="414020"/>
                  </a:lnTo>
                  <a:lnTo>
                    <a:pt x="487616" y="389890"/>
                  </a:lnTo>
                  <a:lnTo>
                    <a:pt x="463232" y="389890"/>
                  </a:lnTo>
                  <a:lnTo>
                    <a:pt x="463232" y="414020"/>
                  </a:lnTo>
                  <a:lnTo>
                    <a:pt x="438848" y="414020"/>
                  </a:lnTo>
                  <a:lnTo>
                    <a:pt x="438848" y="389890"/>
                  </a:lnTo>
                  <a:lnTo>
                    <a:pt x="463232" y="389890"/>
                  </a:lnTo>
                  <a:lnTo>
                    <a:pt x="463232" y="365760"/>
                  </a:lnTo>
                  <a:lnTo>
                    <a:pt x="438848" y="365760"/>
                  </a:lnTo>
                  <a:lnTo>
                    <a:pt x="438848" y="341630"/>
                  </a:lnTo>
                  <a:lnTo>
                    <a:pt x="414464" y="341630"/>
                  </a:lnTo>
                  <a:lnTo>
                    <a:pt x="414464" y="365760"/>
                  </a:lnTo>
                  <a:lnTo>
                    <a:pt x="390093" y="365760"/>
                  </a:lnTo>
                  <a:lnTo>
                    <a:pt x="365709" y="365760"/>
                  </a:lnTo>
                  <a:lnTo>
                    <a:pt x="365709" y="292100"/>
                  </a:lnTo>
                  <a:lnTo>
                    <a:pt x="390093" y="292100"/>
                  </a:lnTo>
                  <a:lnTo>
                    <a:pt x="390093" y="341630"/>
                  </a:lnTo>
                  <a:lnTo>
                    <a:pt x="414464" y="341630"/>
                  </a:lnTo>
                  <a:lnTo>
                    <a:pt x="414464" y="292100"/>
                  </a:lnTo>
                  <a:lnTo>
                    <a:pt x="438848" y="292100"/>
                  </a:lnTo>
                  <a:lnTo>
                    <a:pt x="438848" y="316230"/>
                  </a:lnTo>
                  <a:lnTo>
                    <a:pt x="463232" y="316230"/>
                  </a:lnTo>
                  <a:lnTo>
                    <a:pt x="463232" y="364756"/>
                  </a:lnTo>
                  <a:lnTo>
                    <a:pt x="487616" y="364756"/>
                  </a:lnTo>
                  <a:lnTo>
                    <a:pt x="487616" y="316001"/>
                  </a:lnTo>
                  <a:lnTo>
                    <a:pt x="463232" y="316001"/>
                  </a:lnTo>
                  <a:lnTo>
                    <a:pt x="463232" y="267970"/>
                  </a:lnTo>
                  <a:lnTo>
                    <a:pt x="487616" y="267970"/>
                  </a:lnTo>
                  <a:lnTo>
                    <a:pt x="512000" y="267970"/>
                  </a:lnTo>
                  <a:lnTo>
                    <a:pt x="512000" y="243840"/>
                  </a:lnTo>
                  <a:lnTo>
                    <a:pt x="536371" y="243840"/>
                  </a:lnTo>
                  <a:lnTo>
                    <a:pt x="536371" y="219710"/>
                  </a:lnTo>
                  <a:lnTo>
                    <a:pt x="512000" y="219710"/>
                  </a:lnTo>
                  <a:lnTo>
                    <a:pt x="512000" y="194310"/>
                  </a:lnTo>
                  <a:lnTo>
                    <a:pt x="536371" y="194310"/>
                  </a:lnTo>
                  <a:lnTo>
                    <a:pt x="560755" y="194310"/>
                  </a:lnTo>
                  <a:lnTo>
                    <a:pt x="560755" y="292100"/>
                  </a:lnTo>
                  <a:lnTo>
                    <a:pt x="585139" y="292100"/>
                  </a:lnTo>
                  <a:lnTo>
                    <a:pt x="585139" y="267970"/>
                  </a:lnTo>
                  <a:lnTo>
                    <a:pt x="609511" y="267970"/>
                  </a:lnTo>
                  <a:lnTo>
                    <a:pt x="609511" y="243840"/>
                  </a:lnTo>
                  <a:lnTo>
                    <a:pt x="585139" y="243840"/>
                  </a:lnTo>
                  <a:lnTo>
                    <a:pt x="585139" y="194310"/>
                  </a:lnTo>
                  <a:lnTo>
                    <a:pt x="609511" y="194310"/>
                  </a:lnTo>
                  <a:lnTo>
                    <a:pt x="609511" y="146050"/>
                  </a:lnTo>
                  <a:close/>
                </a:path>
                <a:path w="1000125" h="487044">
                  <a:moveTo>
                    <a:pt x="755802" y="316001"/>
                  </a:moveTo>
                  <a:lnTo>
                    <a:pt x="731418" y="316001"/>
                  </a:lnTo>
                  <a:lnTo>
                    <a:pt x="731418" y="340372"/>
                  </a:lnTo>
                  <a:lnTo>
                    <a:pt x="755802" y="340372"/>
                  </a:lnTo>
                  <a:lnTo>
                    <a:pt x="755802" y="316001"/>
                  </a:lnTo>
                  <a:close/>
                </a:path>
                <a:path w="1000125" h="487044">
                  <a:moveTo>
                    <a:pt x="804557" y="462280"/>
                  </a:moveTo>
                  <a:lnTo>
                    <a:pt x="780186" y="462280"/>
                  </a:lnTo>
                  <a:lnTo>
                    <a:pt x="780186" y="364756"/>
                  </a:lnTo>
                  <a:lnTo>
                    <a:pt x="755802" y="364756"/>
                  </a:lnTo>
                  <a:lnTo>
                    <a:pt x="755802" y="486664"/>
                  </a:lnTo>
                  <a:lnTo>
                    <a:pt x="780186" y="486664"/>
                  </a:lnTo>
                  <a:lnTo>
                    <a:pt x="804557" y="486664"/>
                  </a:lnTo>
                  <a:lnTo>
                    <a:pt x="804557" y="462280"/>
                  </a:lnTo>
                  <a:close/>
                </a:path>
                <a:path w="1000125" h="487044">
                  <a:moveTo>
                    <a:pt x="804557" y="316001"/>
                  </a:moveTo>
                  <a:lnTo>
                    <a:pt x="780186" y="316001"/>
                  </a:lnTo>
                  <a:lnTo>
                    <a:pt x="780186" y="340372"/>
                  </a:lnTo>
                  <a:lnTo>
                    <a:pt x="804557" y="340372"/>
                  </a:lnTo>
                  <a:lnTo>
                    <a:pt x="804557" y="316001"/>
                  </a:lnTo>
                  <a:close/>
                </a:path>
                <a:path w="1000125" h="487044">
                  <a:moveTo>
                    <a:pt x="828941" y="291617"/>
                  </a:moveTo>
                  <a:lnTo>
                    <a:pt x="804557" y="291617"/>
                  </a:lnTo>
                  <a:lnTo>
                    <a:pt x="804557" y="316001"/>
                  </a:lnTo>
                  <a:lnTo>
                    <a:pt x="828941" y="316001"/>
                  </a:lnTo>
                  <a:lnTo>
                    <a:pt x="828941" y="291617"/>
                  </a:lnTo>
                  <a:close/>
                </a:path>
                <a:path w="1000125" h="487044">
                  <a:moveTo>
                    <a:pt x="853325" y="316001"/>
                  </a:moveTo>
                  <a:lnTo>
                    <a:pt x="828941" y="316001"/>
                  </a:lnTo>
                  <a:lnTo>
                    <a:pt x="828941" y="340372"/>
                  </a:lnTo>
                  <a:lnTo>
                    <a:pt x="853325" y="340372"/>
                  </a:lnTo>
                  <a:lnTo>
                    <a:pt x="853325" y="316001"/>
                  </a:lnTo>
                  <a:close/>
                </a:path>
                <a:path w="1000125" h="487044">
                  <a:moveTo>
                    <a:pt x="926465" y="364756"/>
                  </a:moveTo>
                  <a:lnTo>
                    <a:pt x="902081" y="364756"/>
                  </a:lnTo>
                  <a:lnTo>
                    <a:pt x="902081" y="389140"/>
                  </a:lnTo>
                  <a:lnTo>
                    <a:pt x="926465" y="389140"/>
                  </a:lnTo>
                  <a:lnTo>
                    <a:pt x="926465" y="364756"/>
                  </a:lnTo>
                  <a:close/>
                </a:path>
                <a:path w="1000125" h="487044">
                  <a:moveTo>
                    <a:pt x="926465" y="316001"/>
                  </a:moveTo>
                  <a:lnTo>
                    <a:pt x="902081" y="316001"/>
                  </a:lnTo>
                  <a:lnTo>
                    <a:pt x="902081" y="291617"/>
                  </a:lnTo>
                  <a:lnTo>
                    <a:pt x="877697" y="291617"/>
                  </a:lnTo>
                  <a:lnTo>
                    <a:pt x="877697" y="340372"/>
                  </a:lnTo>
                  <a:lnTo>
                    <a:pt x="902081" y="340372"/>
                  </a:lnTo>
                  <a:lnTo>
                    <a:pt x="926465" y="340372"/>
                  </a:lnTo>
                  <a:lnTo>
                    <a:pt x="926465" y="316001"/>
                  </a:lnTo>
                  <a:close/>
                </a:path>
                <a:path w="1000125" h="487044">
                  <a:moveTo>
                    <a:pt x="950836" y="389140"/>
                  </a:moveTo>
                  <a:lnTo>
                    <a:pt x="926465" y="389140"/>
                  </a:lnTo>
                  <a:lnTo>
                    <a:pt x="926465" y="413524"/>
                  </a:lnTo>
                  <a:lnTo>
                    <a:pt x="950836" y="413524"/>
                  </a:lnTo>
                  <a:lnTo>
                    <a:pt x="950836" y="389140"/>
                  </a:lnTo>
                  <a:close/>
                </a:path>
                <a:path w="1000125" h="487044">
                  <a:moveTo>
                    <a:pt x="999604" y="242849"/>
                  </a:moveTo>
                  <a:lnTo>
                    <a:pt x="975220" y="242849"/>
                  </a:lnTo>
                  <a:lnTo>
                    <a:pt x="975220" y="218478"/>
                  </a:lnTo>
                  <a:lnTo>
                    <a:pt x="950836" y="218478"/>
                  </a:lnTo>
                  <a:lnTo>
                    <a:pt x="950836" y="267233"/>
                  </a:lnTo>
                  <a:lnTo>
                    <a:pt x="975220" y="267233"/>
                  </a:lnTo>
                  <a:lnTo>
                    <a:pt x="975220" y="291617"/>
                  </a:lnTo>
                  <a:lnTo>
                    <a:pt x="950836" y="291617"/>
                  </a:lnTo>
                  <a:lnTo>
                    <a:pt x="950836" y="340372"/>
                  </a:lnTo>
                  <a:lnTo>
                    <a:pt x="975220" y="340372"/>
                  </a:lnTo>
                  <a:lnTo>
                    <a:pt x="975220" y="316001"/>
                  </a:lnTo>
                  <a:lnTo>
                    <a:pt x="999604" y="316001"/>
                  </a:lnTo>
                  <a:lnTo>
                    <a:pt x="999604" y="24284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86399" y="1983609"/>
              <a:ext cx="1000125" cy="999490"/>
            </a:xfrm>
            <a:custGeom>
              <a:avLst/>
              <a:gdLst/>
              <a:ahLst/>
              <a:cxnLst/>
              <a:rect l="l" t="t" r="r" b="b"/>
              <a:pathLst>
                <a:path w="1000125" h="999489">
                  <a:moveTo>
                    <a:pt x="121907" y="877201"/>
                  </a:moveTo>
                  <a:lnTo>
                    <a:pt x="48768" y="877201"/>
                  </a:lnTo>
                  <a:lnTo>
                    <a:pt x="48768" y="950341"/>
                  </a:lnTo>
                  <a:lnTo>
                    <a:pt x="121907" y="950341"/>
                  </a:lnTo>
                  <a:lnTo>
                    <a:pt x="121907" y="877201"/>
                  </a:lnTo>
                  <a:close/>
                </a:path>
                <a:path w="1000125" h="999489">
                  <a:moveTo>
                    <a:pt x="121907" y="48272"/>
                  </a:moveTo>
                  <a:lnTo>
                    <a:pt x="48768" y="48272"/>
                  </a:lnTo>
                  <a:lnTo>
                    <a:pt x="48768" y="121412"/>
                  </a:lnTo>
                  <a:lnTo>
                    <a:pt x="121907" y="121412"/>
                  </a:lnTo>
                  <a:lnTo>
                    <a:pt x="121907" y="48272"/>
                  </a:lnTo>
                  <a:close/>
                </a:path>
                <a:path w="1000125" h="999489">
                  <a:moveTo>
                    <a:pt x="170662" y="828040"/>
                  </a:moveTo>
                  <a:lnTo>
                    <a:pt x="146278" y="828040"/>
                  </a:lnTo>
                  <a:lnTo>
                    <a:pt x="146278" y="853440"/>
                  </a:lnTo>
                  <a:lnTo>
                    <a:pt x="146278" y="974090"/>
                  </a:lnTo>
                  <a:lnTo>
                    <a:pt x="24384" y="974090"/>
                  </a:lnTo>
                  <a:lnTo>
                    <a:pt x="24384" y="853440"/>
                  </a:lnTo>
                  <a:lnTo>
                    <a:pt x="146278" y="853440"/>
                  </a:lnTo>
                  <a:lnTo>
                    <a:pt x="146278" y="828040"/>
                  </a:lnTo>
                  <a:lnTo>
                    <a:pt x="0" y="828040"/>
                  </a:lnTo>
                  <a:lnTo>
                    <a:pt x="0" y="853440"/>
                  </a:lnTo>
                  <a:lnTo>
                    <a:pt x="0" y="974090"/>
                  </a:lnTo>
                  <a:lnTo>
                    <a:pt x="0" y="999490"/>
                  </a:lnTo>
                  <a:lnTo>
                    <a:pt x="170662" y="999490"/>
                  </a:lnTo>
                  <a:lnTo>
                    <a:pt x="170662" y="974725"/>
                  </a:lnTo>
                  <a:lnTo>
                    <a:pt x="170662" y="974090"/>
                  </a:lnTo>
                  <a:lnTo>
                    <a:pt x="170662" y="853440"/>
                  </a:lnTo>
                  <a:lnTo>
                    <a:pt x="170662" y="852830"/>
                  </a:lnTo>
                  <a:lnTo>
                    <a:pt x="170662" y="828040"/>
                  </a:lnTo>
                  <a:close/>
                </a:path>
                <a:path w="1000125" h="999489">
                  <a:moveTo>
                    <a:pt x="17066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6050"/>
                  </a:lnTo>
                  <a:lnTo>
                    <a:pt x="0" y="170180"/>
                  </a:lnTo>
                  <a:lnTo>
                    <a:pt x="170662" y="170180"/>
                  </a:lnTo>
                  <a:lnTo>
                    <a:pt x="170662" y="146050"/>
                  </a:lnTo>
                  <a:lnTo>
                    <a:pt x="24384" y="146050"/>
                  </a:lnTo>
                  <a:lnTo>
                    <a:pt x="24384" y="24130"/>
                  </a:lnTo>
                  <a:lnTo>
                    <a:pt x="146278" y="24130"/>
                  </a:lnTo>
                  <a:lnTo>
                    <a:pt x="146278" y="145783"/>
                  </a:lnTo>
                  <a:lnTo>
                    <a:pt x="170662" y="145783"/>
                  </a:lnTo>
                  <a:lnTo>
                    <a:pt x="170662" y="24130"/>
                  </a:lnTo>
                  <a:lnTo>
                    <a:pt x="170662" y="23888"/>
                  </a:lnTo>
                  <a:lnTo>
                    <a:pt x="170662" y="0"/>
                  </a:lnTo>
                  <a:close/>
                </a:path>
                <a:path w="1000125" h="999489">
                  <a:moveTo>
                    <a:pt x="219430" y="925969"/>
                  </a:moveTo>
                  <a:lnTo>
                    <a:pt x="195046" y="925969"/>
                  </a:lnTo>
                  <a:lnTo>
                    <a:pt x="195046" y="950341"/>
                  </a:lnTo>
                  <a:lnTo>
                    <a:pt x="219430" y="950341"/>
                  </a:lnTo>
                  <a:lnTo>
                    <a:pt x="219430" y="925969"/>
                  </a:lnTo>
                  <a:close/>
                </a:path>
                <a:path w="1000125" h="999489">
                  <a:moveTo>
                    <a:pt x="292569" y="950341"/>
                  </a:moveTo>
                  <a:lnTo>
                    <a:pt x="268185" y="950341"/>
                  </a:lnTo>
                  <a:lnTo>
                    <a:pt x="268185" y="877201"/>
                  </a:lnTo>
                  <a:lnTo>
                    <a:pt x="243814" y="877201"/>
                  </a:lnTo>
                  <a:lnTo>
                    <a:pt x="243814" y="901585"/>
                  </a:lnTo>
                  <a:lnTo>
                    <a:pt x="219430" y="901585"/>
                  </a:lnTo>
                  <a:lnTo>
                    <a:pt x="219430" y="925969"/>
                  </a:lnTo>
                  <a:lnTo>
                    <a:pt x="243814" y="925969"/>
                  </a:lnTo>
                  <a:lnTo>
                    <a:pt x="243814" y="950341"/>
                  </a:lnTo>
                  <a:lnTo>
                    <a:pt x="219430" y="950341"/>
                  </a:lnTo>
                  <a:lnTo>
                    <a:pt x="219430" y="999109"/>
                  </a:lnTo>
                  <a:lnTo>
                    <a:pt x="243814" y="999109"/>
                  </a:lnTo>
                  <a:lnTo>
                    <a:pt x="243814" y="974725"/>
                  </a:lnTo>
                  <a:lnTo>
                    <a:pt x="268185" y="974725"/>
                  </a:lnTo>
                  <a:lnTo>
                    <a:pt x="268185" y="999109"/>
                  </a:lnTo>
                  <a:lnTo>
                    <a:pt x="292569" y="999109"/>
                  </a:lnTo>
                  <a:lnTo>
                    <a:pt x="292569" y="950341"/>
                  </a:lnTo>
                  <a:close/>
                </a:path>
                <a:path w="1000125" h="999489">
                  <a:moveTo>
                    <a:pt x="365709" y="974725"/>
                  </a:moveTo>
                  <a:lnTo>
                    <a:pt x="341325" y="974725"/>
                  </a:lnTo>
                  <a:lnTo>
                    <a:pt x="341325" y="999109"/>
                  </a:lnTo>
                  <a:lnTo>
                    <a:pt x="365709" y="999109"/>
                  </a:lnTo>
                  <a:lnTo>
                    <a:pt x="365709" y="974725"/>
                  </a:lnTo>
                  <a:close/>
                </a:path>
                <a:path w="1000125" h="999489">
                  <a:moveTo>
                    <a:pt x="390093" y="925969"/>
                  </a:moveTo>
                  <a:lnTo>
                    <a:pt x="365709" y="925969"/>
                  </a:lnTo>
                  <a:lnTo>
                    <a:pt x="341325" y="925969"/>
                  </a:lnTo>
                  <a:lnTo>
                    <a:pt x="341325" y="901585"/>
                  </a:lnTo>
                  <a:lnTo>
                    <a:pt x="316953" y="901585"/>
                  </a:lnTo>
                  <a:lnTo>
                    <a:pt x="316953" y="950341"/>
                  </a:lnTo>
                  <a:lnTo>
                    <a:pt x="341325" y="950341"/>
                  </a:lnTo>
                  <a:lnTo>
                    <a:pt x="365709" y="950341"/>
                  </a:lnTo>
                  <a:lnTo>
                    <a:pt x="390093" y="950341"/>
                  </a:lnTo>
                  <a:lnTo>
                    <a:pt x="390093" y="925969"/>
                  </a:lnTo>
                  <a:close/>
                </a:path>
                <a:path w="1000125" h="999489">
                  <a:moveTo>
                    <a:pt x="487616" y="925969"/>
                  </a:moveTo>
                  <a:lnTo>
                    <a:pt x="463232" y="925969"/>
                  </a:lnTo>
                  <a:lnTo>
                    <a:pt x="438848" y="925969"/>
                  </a:lnTo>
                  <a:lnTo>
                    <a:pt x="414464" y="925969"/>
                  </a:lnTo>
                  <a:lnTo>
                    <a:pt x="414464" y="950341"/>
                  </a:lnTo>
                  <a:lnTo>
                    <a:pt x="438848" y="950341"/>
                  </a:lnTo>
                  <a:lnTo>
                    <a:pt x="463232" y="950341"/>
                  </a:lnTo>
                  <a:lnTo>
                    <a:pt x="487616" y="950341"/>
                  </a:lnTo>
                  <a:lnTo>
                    <a:pt x="487616" y="925969"/>
                  </a:lnTo>
                  <a:close/>
                </a:path>
                <a:path w="1000125" h="999489">
                  <a:moveTo>
                    <a:pt x="512000" y="901585"/>
                  </a:moveTo>
                  <a:lnTo>
                    <a:pt x="487616" y="901585"/>
                  </a:lnTo>
                  <a:lnTo>
                    <a:pt x="487616" y="925969"/>
                  </a:lnTo>
                  <a:lnTo>
                    <a:pt x="512000" y="925969"/>
                  </a:lnTo>
                  <a:lnTo>
                    <a:pt x="512000" y="901585"/>
                  </a:lnTo>
                  <a:close/>
                </a:path>
                <a:path w="1000125" h="999489">
                  <a:moveTo>
                    <a:pt x="536371" y="974725"/>
                  </a:moveTo>
                  <a:lnTo>
                    <a:pt x="512000" y="974725"/>
                  </a:lnTo>
                  <a:lnTo>
                    <a:pt x="512000" y="950341"/>
                  </a:lnTo>
                  <a:lnTo>
                    <a:pt x="487616" y="950341"/>
                  </a:lnTo>
                  <a:lnTo>
                    <a:pt x="487616" y="974725"/>
                  </a:lnTo>
                  <a:lnTo>
                    <a:pt x="463232" y="974725"/>
                  </a:lnTo>
                  <a:lnTo>
                    <a:pt x="438848" y="974725"/>
                  </a:lnTo>
                  <a:lnTo>
                    <a:pt x="414464" y="974725"/>
                  </a:lnTo>
                  <a:lnTo>
                    <a:pt x="390093" y="974725"/>
                  </a:lnTo>
                  <a:lnTo>
                    <a:pt x="390093" y="999109"/>
                  </a:lnTo>
                  <a:lnTo>
                    <a:pt x="536371" y="999109"/>
                  </a:lnTo>
                  <a:lnTo>
                    <a:pt x="536371" y="974725"/>
                  </a:lnTo>
                  <a:close/>
                </a:path>
                <a:path w="1000125" h="999489">
                  <a:moveTo>
                    <a:pt x="536371" y="925969"/>
                  </a:moveTo>
                  <a:lnTo>
                    <a:pt x="512000" y="925969"/>
                  </a:lnTo>
                  <a:lnTo>
                    <a:pt x="512000" y="950341"/>
                  </a:lnTo>
                  <a:lnTo>
                    <a:pt x="536371" y="950341"/>
                  </a:lnTo>
                  <a:lnTo>
                    <a:pt x="536371" y="925969"/>
                  </a:lnTo>
                  <a:close/>
                </a:path>
                <a:path w="1000125" h="999489">
                  <a:moveTo>
                    <a:pt x="536371" y="487565"/>
                  </a:moveTo>
                  <a:lnTo>
                    <a:pt x="512000" y="487565"/>
                  </a:lnTo>
                  <a:lnTo>
                    <a:pt x="512000" y="439305"/>
                  </a:lnTo>
                  <a:lnTo>
                    <a:pt x="487616" y="439305"/>
                  </a:lnTo>
                  <a:lnTo>
                    <a:pt x="487616" y="415175"/>
                  </a:lnTo>
                  <a:lnTo>
                    <a:pt x="463232" y="415175"/>
                  </a:lnTo>
                  <a:lnTo>
                    <a:pt x="463232" y="439305"/>
                  </a:lnTo>
                  <a:lnTo>
                    <a:pt x="438848" y="439305"/>
                  </a:lnTo>
                  <a:lnTo>
                    <a:pt x="438848" y="463435"/>
                  </a:lnTo>
                  <a:lnTo>
                    <a:pt x="414464" y="463435"/>
                  </a:lnTo>
                  <a:lnTo>
                    <a:pt x="414464" y="511695"/>
                  </a:lnTo>
                  <a:lnTo>
                    <a:pt x="438848" y="511695"/>
                  </a:lnTo>
                  <a:lnTo>
                    <a:pt x="438848" y="487565"/>
                  </a:lnTo>
                  <a:lnTo>
                    <a:pt x="463232" y="487565"/>
                  </a:lnTo>
                  <a:lnTo>
                    <a:pt x="463232" y="511695"/>
                  </a:lnTo>
                  <a:lnTo>
                    <a:pt x="487616" y="511695"/>
                  </a:lnTo>
                  <a:lnTo>
                    <a:pt x="512000" y="511695"/>
                  </a:lnTo>
                  <a:lnTo>
                    <a:pt x="512000" y="537095"/>
                  </a:lnTo>
                  <a:lnTo>
                    <a:pt x="536371" y="537095"/>
                  </a:lnTo>
                  <a:lnTo>
                    <a:pt x="536371" y="487565"/>
                  </a:lnTo>
                  <a:close/>
                </a:path>
                <a:path w="1000125" h="999489">
                  <a:moveTo>
                    <a:pt x="560755" y="950341"/>
                  </a:moveTo>
                  <a:lnTo>
                    <a:pt x="536371" y="950341"/>
                  </a:lnTo>
                  <a:lnTo>
                    <a:pt x="536371" y="974725"/>
                  </a:lnTo>
                  <a:lnTo>
                    <a:pt x="560755" y="974725"/>
                  </a:lnTo>
                  <a:lnTo>
                    <a:pt x="560755" y="950341"/>
                  </a:lnTo>
                  <a:close/>
                </a:path>
                <a:path w="1000125" h="999489">
                  <a:moveTo>
                    <a:pt x="585139" y="877201"/>
                  </a:moveTo>
                  <a:lnTo>
                    <a:pt x="560755" y="877201"/>
                  </a:lnTo>
                  <a:lnTo>
                    <a:pt x="560755" y="901585"/>
                  </a:lnTo>
                  <a:lnTo>
                    <a:pt x="585139" y="901585"/>
                  </a:lnTo>
                  <a:lnTo>
                    <a:pt x="585139" y="877201"/>
                  </a:lnTo>
                  <a:close/>
                </a:path>
                <a:path w="1000125" h="999489">
                  <a:moveTo>
                    <a:pt x="609511" y="511695"/>
                  </a:moveTo>
                  <a:lnTo>
                    <a:pt x="585139" y="511695"/>
                  </a:lnTo>
                  <a:lnTo>
                    <a:pt x="585139" y="487565"/>
                  </a:lnTo>
                  <a:lnTo>
                    <a:pt x="560755" y="487565"/>
                  </a:lnTo>
                  <a:lnTo>
                    <a:pt x="560755" y="537095"/>
                  </a:lnTo>
                  <a:lnTo>
                    <a:pt x="585139" y="537095"/>
                  </a:lnTo>
                  <a:lnTo>
                    <a:pt x="609511" y="537095"/>
                  </a:lnTo>
                  <a:lnTo>
                    <a:pt x="609511" y="511695"/>
                  </a:lnTo>
                  <a:close/>
                </a:path>
                <a:path w="1000125" h="999489">
                  <a:moveTo>
                    <a:pt x="633895" y="950341"/>
                  </a:moveTo>
                  <a:lnTo>
                    <a:pt x="609511" y="950341"/>
                  </a:lnTo>
                  <a:lnTo>
                    <a:pt x="609511" y="925969"/>
                  </a:lnTo>
                  <a:lnTo>
                    <a:pt x="585139" y="925969"/>
                  </a:lnTo>
                  <a:lnTo>
                    <a:pt x="585139" y="999109"/>
                  </a:lnTo>
                  <a:lnTo>
                    <a:pt x="609511" y="999109"/>
                  </a:lnTo>
                  <a:lnTo>
                    <a:pt x="633895" y="999109"/>
                  </a:lnTo>
                  <a:lnTo>
                    <a:pt x="633895" y="950341"/>
                  </a:lnTo>
                  <a:close/>
                </a:path>
                <a:path w="1000125" h="999489">
                  <a:moveTo>
                    <a:pt x="731418" y="804062"/>
                  </a:moveTo>
                  <a:lnTo>
                    <a:pt x="707034" y="804062"/>
                  </a:lnTo>
                  <a:lnTo>
                    <a:pt x="707034" y="779678"/>
                  </a:lnTo>
                  <a:lnTo>
                    <a:pt x="682650" y="779678"/>
                  </a:lnTo>
                  <a:lnTo>
                    <a:pt x="658279" y="779678"/>
                  </a:lnTo>
                  <a:lnTo>
                    <a:pt x="658279" y="755307"/>
                  </a:lnTo>
                  <a:lnTo>
                    <a:pt x="633895" y="755307"/>
                  </a:lnTo>
                  <a:lnTo>
                    <a:pt x="609511" y="755307"/>
                  </a:lnTo>
                  <a:lnTo>
                    <a:pt x="609511" y="804062"/>
                  </a:lnTo>
                  <a:lnTo>
                    <a:pt x="633895" y="804062"/>
                  </a:lnTo>
                  <a:lnTo>
                    <a:pt x="633895" y="828446"/>
                  </a:lnTo>
                  <a:lnTo>
                    <a:pt x="658279" y="828446"/>
                  </a:lnTo>
                  <a:lnTo>
                    <a:pt x="658279" y="852830"/>
                  </a:lnTo>
                  <a:lnTo>
                    <a:pt x="633895" y="852830"/>
                  </a:lnTo>
                  <a:lnTo>
                    <a:pt x="633895" y="877201"/>
                  </a:lnTo>
                  <a:lnTo>
                    <a:pt x="658279" y="877201"/>
                  </a:lnTo>
                  <a:lnTo>
                    <a:pt x="658279" y="901585"/>
                  </a:lnTo>
                  <a:lnTo>
                    <a:pt x="633895" y="901585"/>
                  </a:lnTo>
                  <a:lnTo>
                    <a:pt x="633895" y="950341"/>
                  </a:lnTo>
                  <a:lnTo>
                    <a:pt x="658279" y="950341"/>
                  </a:lnTo>
                  <a:lnTo>
                    <a:pt x="658279" y="974725"/>
                  </a:lnTo>
                  <a:lnTo>
                    <a:pt x="682650" y="974725"/>
                  </a:lnTo>
                  <a:lnTo>
                    <a:pt x="682650" y="999109"/>
                  </a:lnTo>
                  <a:lnTo>
                    <a:pt x="707034" y="999109"/>
                  </a:lnTo>
                  <a:lnTo>
                    <a:pt x="707034" y="901585"/>
                  </a:lnTo>
                  <a:lnTo>
                    <a:pt x="731418" y="901585"/>
                  </a:lnTo>
                  <a:lnTo>
                    <a:pt x="731418" y="852830"/>
                  </a:lnTo>
                  <a:lnTo>
                    <a:pt x="707034" y="852830"/>
                  </a:lnTo>
                  <a:lnTo>
                    <a:pt x="707034" y="877201"/>
                  </a:lnTo>
                  <a:lnTo>
                    <a:pt x="682650" y="877201"/>
                  </a:lnTo>
                  <a:lnTo>
                    <a:pt x="682650" y="852830"/>
                  </a:lnTo>
                  <a:lnTo>
                    <a:pt x="707034" y="852830"/>
                  </a:lnTo>
                  <a:lnTo>
                    <a:pt x="707034" y="828446"/>
                  </a:lnTo>
                  <a:lnTo>
                    <a:pt x="731418" y="828446"/>
                  </a:lnTo>
                  <a:lnTo>
                    <a:pt x="731418" y="804062"/>
                  </a:lnTo>
                  <a:close/>
                </a:path>
                <a:path w="1000125" h="999489">
                  <a:moveTo>
                    <a:pt x="755802" y="925969"/>
                  </a:moveTo>
                  <a:lnTo>
                    <a:pt x="731418" y="925969"/>
                  </a:lnTo>
                  <a:lnTo>
                    <a:pt x="731418" y="974725"/>
                  </a:lnTo>
                  <a:lnTo>
                    <a:pt x="755802" y="974725"/>
                  </a:lnTo>
                  <a:lnTo>
                    <a:pt x="755802" y="925969"/>
                  </a:lnTo>
                  <a:close/>
                </a:path>
                <a:path w="1000125" h="999489">
                  <a:moveTo>
                    <a:pt x="828941" y="925969"/>
                  </a:moveTo>
                  <a:lnTo>
                    <a:pt x="804557" y="925969"/>
                  </a:lnTo>
                  <a:lnTo>
                    <a:pt x="804557" y="950341"/>
                  </a:lnTo>
                  <a:lnTo>
                    <a:pt x="780186" y="950341"/>
                  </a:lnTo>
                  <a:lnTo>
                    <a:pt x="780186" y="999109"/>
                  </a:lnTo>
                  <a:lnTo>
                    <a:pt x="804557" y="999109"/>
                  </a:lnTo>
                  <a:lnTo>
                    <a:pt x="804557" y="974725"/>
                  </a:lnTo>
                  <a:lnTo>
                    <a:pt x="828941" y="974725"/>
                  </a:lnTo>
                  <a:lnTo>
                    <a:pt x="828941" y="925969"/>
                  </a:lnTo>
                  <a:close/>
                </a:path>
                <a:path w="1000125" h="999489">
                  <a:moveTo>
                    <a:pt x="853325" y="974725"/>
                  </a:moveTo>
                  <a:lnTo>
                    <a:pt x="828941" y="974725"/>
                  </a:lnTo>
                  <a:lnTo>
                    <a:pt x="828941" y="999109"/>
                  </a:lnTo>
                  <a:lnTo>
                    <a:pt x="853325" y="999109"/>
                  </a:lnTo>
                  <a:lnTo>
                    <a:pt x="853325" y="974725"/>
                  </a:lnTo>
                  <a:close/>
                </a:path>
                <a:path w="1000125" h="999489">
                  <a:moveTo>
                    <a:pt x="853325" y="828446"/>
                  </a:moveTo>
                  <a:lnTo>
                    <a:pt x="828941" y="828446"/>
                  </a:lnTo>
                  <a:lnTo>
                    <a:pt x="828941" y="852830"/>
                  </a:lnTo>
                  <a:lnTo>
                    <a:pt x="853325" y="852830"/>
                  </a:lnTo>
                  <a:lnTo>
                    <a:pt x="853325" y="828446"/>
                  </a:lnTo>
                  <a:close/>
                </a:path>
                <a:path w="1000125" h="999489">
                  <a:moveTo>
                    <a:pt x="926465" y="974725"/>
                  </a:moveTo>
                  <a:lnTo>
                    <a:pt x="902081" y="974725"/>
                  </a:lnTo>
                  <a:lnTo>
                    <a:pt x="877697" y="974725"/>
                  </a:lnTo>
                  <a:lnTo>
                    <a:pt x="877697" y="999109"/>
                  </a:lnTo>
                  <a:lnTo>
                    <a:pt x="902081" y="999109"/>
                  </a:lnTo>
                  <a:lnTo>
                    <a:pt x="926465" y="999109"/>
                  </a:lnTo>
                  <a:lnTo>
                    <a:pt x="926465" y="974725"/>
                  </a:lnTo>
                  <a:close/>
                </a:path>
                <a:path w="1000125" h="999489">
                  <a:moveTo>
                    <a:pt x="926465" y="901585"/>
                  </a:moveTo>
                  <a:lnTo>
                    <a:pt x="902081" y="901585"/>
                  </a:lnTo>
                  <a:lnTo>
                    <a:pt x="902081" y="877570"/>
                  </a:lnTo>
                  <a:lnTo>
                    <a:pt x="804557" y="877570"/>
                  </a:lnTo>
                  <a:lnTo>
                    <a:pt x="804557" y="803910"/>
                  </a:lnTo>
                  <a:lnTo>
                    <a:pt x="902081" y="803910"/>
                  </a:lnTo>
                  <a:lnTo>
                    <a:pt x="902081" y="779780"/>
                  </a:lnTo>
                  <a:lnTo>
                    <a:pt x="780186" y="779780"/>
                  </a:lnTo>
                  <a:lnTo>
                    <a:pt x="780186" y="803910"/>
                  </a:lnTo>
                  <a:lnTo>
                    <a:pt x="780186" y="877570"/>
                  </a:lnTo>
                  <a:lnTo>
                    <a:pt x="780186" y="901700"/>
                  </a:lnTo>
                  <a:lnTo>
                    <a:pt x="853325" y="901700"/>
                  </a:lnTo>
                  <a:lnTo>
                    <a:pt x="853325" y="925969"/>
                  </a:lnTo>
                  <a:lnTo>
                    <a:pt x="877697" y="925969"/>
                  </a:lnTo>
                  <a:lnTo>
                    <a:pt x="877697" y="950341"/>
                  </a:lnTo>
                  <a:lnTo>
                    <a:pt x="902081" y="950341"/>
                  </a:lnTo>
                  <a:lnTo>
                    <a:pt x="902081" y="925969"/>
                  </a:lnTo>
                  <a:lnTo>
                    <a:pt x="926465" y="925969"/>
                  </a:lnTo>
                  <a:lnTo>
                    <a:pt x="926465" y="901585"/>
                  </a:lnTo>
                  <a:close/>
                </a:path>
                <a:path w="1000125" h="999489">
                  <a:moveTo>
                    <a:pt x="926465" y="852830"/>
                  </a:moveTo>
                  <a:lnTo>
                    <a:pt x="902081" y="852830"/>
                  </a:lnTo>
                  <a:lnTo>
                    <a:pt x="902081" y="804062"/>
                  </a:lnTo>
                  <a:lnTo>
                    <a:pt x="877697" y="804062"/>
                  </a:lnTo>
                  <a:lnTo>
                    <a:pt x="877697" y="877201"/>
                  </a:lnTo>
                  <a:lnTo>
                    <a:pt x="902081" y="877201"/>
                  </a:lnTo>
                  <a:lnTo>
                    <a:pt x="926465" y="877201"/>
                  </a:lnTo>
                  <a:lnTo>
                    <a:pt x="926465" y="852830"/>
                  </a:lnTo>
                  <a:close/>
                </a:path>
                <a:path w="1000125" h="999489">
                  <a:moveTo>
                    <a:pt x="950836" y="48272"/>
                  </a:moveTo>
                  <a:lnTo>
                    <a:pt x="877697" y="48272"/>
                  </a:lnTo>
                  <a:lnTo>
                    <a:pt x="877697" y="121412"/>
                  </a:lnTo>
                  <a:lnTo>
                    <a:pt x="950836" y="121412"/>
                  </a:lnTo>
                  <a:lnTo>
                    <a:pt x="950836" y="48272"/>
                  </a:lnTo>
                  <a:close/>
                </a:path>
                <a:path w="1000125" h="999489">
                  <a:moveTo>
                    <a:pt x="999604" y="974725"/>
                  </a:moveTo>
                  <a:lnTo>
                    <a:pt x="975220" y="974725"/>
                  </a:lnTo>
                  <a:lnTo>
                    <a:pt x="975220" y="999109"/>
                  </a:lnTo>
                  <a:lnTo>
                    <a:pt x="999604" y="999109"/>
                  </a:lnTo>
                  <a:lnTo>
                    <a:pt x="999604" y="974725"/>
                  </a:lnTo>
                  <a:close/>
                </a:path>
                <a:path w="1000125" h="999489">
                  <a:moveTo>
                    <a:pt x="999604" y="901585"/>
                  </a:moveTo>
                  <a:lnTo>
                    <a:pt x="975220" y="901585"/>
                  </a:lnTo>
                  <a:lnTo>
                    <a:pt x="950836" y="901585"/>
                  </a:lnTo>
                  <a:lnTo>
                    <a:pt x="950836" y="950341"/>
                  </a:lnTo>
                  <a:lnTo>
                    <a:pt x="975220" y="950341"/>
                  </a:lnTo>
                  <a:lnTo>
                    <a:pt x="999604" y="950341"/>
                  </a:lnTo>
                  <a:lnTo>
                    <a:pt x="999604" y="901585"/>
                  </a:lnTo>
                  <a:close/>
                </a:path>
                <a:path w="1000125" h="999489">
                  <a:moveTo>
                    <a:pt x="999604" y="804062"/>
                  </a:moveTo>
                  <a:lnTo>
                    <a:pt x="975220" y="804062"/>
                  </a:lnTo>
                  <a:lnTo>
                    <a:pt x="975220" y="852830"/>
                  </a:lnTo>
                  <a:lnTo>
                    <a:pt x="950836" y="852830"/>
                  </a:lnTo>
                  <a:lnTo>
                    <a:pt x="950836" y="877201"/>
                  </a:lnTo>
                  <a:lnTo>
                    <a:pt x="975220" y="877201"/>
                  </a:lnTo>
                  <a:lnTo>
                    <a:pt x="999604" y="877201"/>
                  </a:lnTo>
                  <a:lnTo>
                    <a:pt x="999604" y="804062"/>
                  </a:lnTo>
                  <a:close/>
                </a:path>
                <a:path w="1000125" h="999489">
                  <a:moveTo>
                    <a:pt x="999604" y="0"/>
                  </a:moveTo>
                  <a:lnTo>
                    <a:pt x="828941" y="0"/>
                  </a:lnTo>
                  <a:lnTo>
                    <a:pt x="828941" y="24130"/>
                  </a:lnTo>
                  <a:lnTo>
                    <a:pt x="828941" y="146050"/>
                  </a:lnTo>
                  <a:lnTo>
                    <a:pt x="828941" y="170180"/>
                  </a:lnTo>
                  <a:lnTo>
                    <a:pt x="999604" y="170180"/>
                  </a:lnTo>
                  <a:lnTo>
                    <a:pt x="999604" y="146050"/>
                  </a:lnTo>
                  <a:lnTo>
                    <a:pt x="853325" y="146050"/>
                  </a:lnTo>
                  <a:lnTo>
                    <a:pt x="853325" y="24130"/>
                  </a:lnTo>
                  <a:lnTo>
                    <a:pt x="975220" y="24130"/>
                  </a:lnTo>
                  <a:lnTo>
                    <a:pt x="975220" y="145783"/>
                  </a:lnTo>
                  <a:lnTo>
                    <a:pt x="999604" y="145783"/>
                  </a:lnTo>
                  <a:lnTo>
                    <a:pt x="999604" y="24130"/>
                  </a:lnTo>
                  <a:lnTo>
                    <a:pt x="999604" y="23888"/>
                  </a:lnTo>
                  <a:lnTo>
                    <a:pt x="99960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2" name="object 1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829713" y="9883430"/>
            <a:ext cx="887730" cy="24193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5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5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5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408673" y="108465"/>
            <a:ext cx="44716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OBLIQUE</a:t>
            </a:r>
            <a:r>
              <a:rPr spc="140" dirty="0"/>
              <a:t> </a:t>
            </a:r>
            <a:r>
              <a:rPr spc="-10" dirty="0"/>
              <a:t>PROJECTION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89339" y="922356"/>
            <a:ext cx="10062210" cy="9554210"/>
          </a:xfrm>
          <a:custGeom>
            <a:avLst/>
            <a:gdLst/>
            <a:ahLst/>
            <a:cxnLst/>
            <a:rect l="l" t="t" r="r" b="b"/>
            <a:pathLst>
              <a:path w="10062210" h="9554210">
                <a:moveTo>
                  <a:pt x="0" y="336308"/>
                </a:moveTo>
                <a:lnTo>
                  <a:pt x="332503" y="3804"/>
                </a:lnTo>
              </a:path>
              <a:path w="10062210" h="9554210">
                <a:moveTo>
                  <a:pt x="0" y="841687"/>
                </a:moveTo>
                <a:lnTo>
                  <a:pt x="837882" y="3804"/>
                </a:lnTo>
              </a:path>
              <a:path w="10062210" h="9554210">
                <a:moveTo>
                  <a:pt x="0" y="1347066"/>
                </a:moveTo>
                <a:lnTo>
                  <a:pt x="1343261" y="3804"/>
                </a:lnTo>
              </a:path>
              <a:path w="10062210" h="9554210">
                <a:moveTo>
                  <a:pt x="0" y="1852444"/>
                </a:moveTo>
                <a:lnTo>
                  <a:pt x="1848639" y="3804"/>
                </a:lnTo>
              </a:path>
              <a:path w="10062210" h="9554210">
                <a:moveTo>
                  <a:pt x="0" y="2357823"/>
                </a:moveTo>
                <a:lnTo>
                  <a:pt x="2354018" y="3804"/>
                </a:lnTo>
              </a:path>
              <a:path w="10062210" h="9554210">
                <a:moveTo>
                  <a:pt x="0" y="2863198"/>
                </a:moveTo>
                <a:lnTo>
                  <a:pt x="2859393" y="3804"/>
                </a:lnTo>
              </a:path>
              <a:path w="10062210" h="9554210">
                <a:moveTo>
                  <a:pt x="0" y="3368577"/>
                </a:moveTo>
                <a:lnTo>
                  <a:pt x="3364772" y="3804"/>
                </a:lnTo>
              </a:path>
              <a:path w="10062210" h="9554210">
                <a:moveTo>
                  <a:pt x="0" y="3873959"/>
                </a:moveTo>
                <a:lnTo>
                  <a:pt x="3870154" y="3804"/>
                </a:lnTo>
              </a:path>
              <a:path w="10062210" h="9554210">
                <a:moveTo>
                  <a:pt x="0" y="4379332"/>
                </a:moveTo>
                <a:lnTo>
                  <a:pt x="4375527" y="3804"/>
                </a:lnTo>
              </a:path>
              <a:path w="10062210" h="9554210">
                <a:moveTo>
                  <a:pt x="0" y="4884707"/>
                </a:moveTo>
                <a:lnTo>
                  <a:pt x="4880905" y="3804"/>
                </a:lnTo>
              </a:path>
              <a:path w="10062210" h="9554210">
                <a:moveTo>
                  <a:pt x="0" y="5390085"/>
                </a:moveTo>
                <a:lnTo>
                  <a:pt x="5386284" y="3804"/>
                </a:lnTo>
              </a:path>
              <a:path w="10062210" h="9554210">
                <a:moveTo>
                  <a:pt x="0" y="5895464"/>
                </a:moveTo>
                <a:lnTo>
                  <a:pt x="5891663" y="3804"/>
                </a:lnTo>
              </a:path>
              <a:path w="10062210" h="9554210">
                <a:moveTo>
                  <a:pt x="0" y="6400843"/>
                </a:moveTo>
                <a:lnTo>
                  <a:pt x="6397038" y="3804"/>
                </a:lnTo>
              </a:path>
              <a:path w="10062210" h="9554210">
                <a:moveTo>
                  <a:pt x="0" y="6906218"/>
                </a:moveTo>
                <a:lnTo>
                  <a:pt x="6902416" y="3804"/>
                </a:lnTo>
              </a:path>
              <a:path w="10062210" h="9554210">
                <a:moveTo>
                  <a:pt x="0" y="7411596"/>
                </a:moveTo>
                <a:lnTo>
                  <a:pt x="7407791" y="3804"/>
                </a:lnTo>
              </a:path>
              <a:path w="10062210" h="9554210">
                <a:moveTo>
                  <a:pt x="0" y="7916975"/>
                </a:moveTo>
                <a:lnTo>
                  <a:pt x="7913170" y="3804"/>
                </a:lnTo>
              </a:path>
              <a:path w="10062210" h="9554210">
                <a:moveTo>
                  <a:pt x="0" y="8422351"/>
                </a:moveTo>
                <a:lnTo>
                  <a:pt x="8418542" y="3804"/>
                </a:lnTo>
              </a:path>
              <a:path w="10062210" h="9554210">
                <a:moveTo>
                  <a:pt x="0" y="8927730"/>
                </a:moveTo>
                <a:lnTo>
                  <a:pt x="8923928" y="3804"/>
                </a:lnTo>
              </a:path>
              <a:path w="10062210" h="9554210">
                <a:moveTo>
                  <a:pt x="0" y="9433109"/>
                </a:moveTo>
                <a:lnTo>
                  <a:pt x="9429304" y="3804"/>
                </a:lnTo>
              </a:path>
              <a:path w="10062210" h="9554210">
                <a:moveTo>
                  <a:pt x="384279" y="9554204"/>
                </a:moveTo>
                <a:lnTo>
                  <a:pt x="9934682" y="3804"/>
                </a:lnTo>
              </a:path>
              <a:path w="10062210" h="9554210">
                <a:moveTo>
                  <a:pt x="889660" y="9554204"/>
                </a:moveTo>
                <a:lnTo>
                  <a:pt x="10058407" y="385455"/>
                </a:lnTo>
              </a:path>
              <a:path w="10062210" h="9554210">
                <a:moveTo>
                  <a:pt x="1395036" y="9554204"/>
                </a:moveTo>
                <a:lnTo>
                  <a:pt x="10058407" y="890833"/>
                </a:lnTo>
              </a:path>
              <a:path w="10062210" h="9554210">
                <a:moveTo>
                  <a:pt x="1900415" y="9554204"/>
                </a:moveTo>
                <a:lnTo>
                  <a:pt x="10058407" y="1396212"/>
                </a:lnTo>
              </a:path>
              <a:path w="10062210" h="9554210">
                <a:moveTo>
                  <a:pt x="2405794" y="9554204"/>
                </a:moveTo>
                <a:lnTo>
                  <a:pt x="10058407" y="1901588"/>
                </a:lnTo>
              </a:path>
              <a:path w="10062210" h="9554210">
                <a:moveTo>
                  <a:pt x="2911168" y="9554204"/>
                </a:moveTo>
                <a:lnTo>
                  <a:pt x="10058407" y="2406963"/>
                </a:lnTo>
              </a:path>
              <a:path w="10062210" h="9554210">
                <a:moveTo>
                  <a:pt x="3416547" y="9554204"/>
                </a:moveTo>
                <a:lnTo>
                  <a:pt x="10058407" y="2912342"/>
                </a:lnTo>
              </a:path>
              <a:path w="10062210" h="9554210">
                <a:moveTo>
                  <a:pt x="3921926" y="9554204"/>
                </a:moveTo>
                <a:lnTo>
                  <a:pt x="10058407" y="3417721"/>
                </a:lnTo>
              </a:path>
              <a:path w="10062210" h="9554210">
                <a:moveTo>
                  <a:pt x="4427301" y="9554204"/>
                </a:moveTo>
                <a:lnTo>
                  <a:pt x="10058407" y="3923103"/>
                </a:lnTo>
              </a:path>
              <a:path w="10062210" h="9554210">
                <a:moveTo>
                  <a:pt x="4932677" y="9554204"/>
                </a:moveTo>
                <a:lnTo>
                  <a:pt x="10058407" y="4428478"/>
                </a:lnTo>
              </a:path>
              <a:path w="10062210" h="9554210">
                <a:moveTo>
                  <a:pt x="5438056" y="9554204"/>
                </a:moveTo>
                <a:lnTo>
                  <a:pt x="10058407" y="4933853"/>
                </a:lnTo>
              </a:path>
              <a:path w="10062210" h="9554210">
                <a:moveTo>
                  <a:pt x="5943434" y="9554204"/>
                </a:moveTo>
                <a:lnTo>
                  <a:pt x="10058407" y="5439232"/>
                </a:lnTo>
              </a:path>
              <a:path w="10062210" h="9554210">
                <a:moveTo>
                  <a:pt x="6448809" y="9554204"/>
                </a:moveTo>
                <a:lnTo>
                  <a:pt x="10058407" y="5944610"/>
                </a:lnTo>
              </a:path>
              <a:path w="10062210" h="9554210">
                <a:moveTo>
                  <a:pt x="6954188" y="9554204"/>
                </a:moveTo>
                <a:lnTo>
                  <a:pt x="10058407" y="6449987"/>
                </a:lnTo>
              </a:path>
              <a:path w="10062210" h="9554210">
                <a:moveTo>
                  <a:pt x="7459563" y="9554204"/>
                </a:moveTo>
                <a:lnTo>
                  <a:pt x="10058407" y="6955362"/>
                </a:lnTo>
              </a:path>
              <a:path w="10062210" h="9554210">
                <a:moveTo>
                  <a:pt x="7964945" y="9554204"/>
                </a:moveTo>
                <a:lnTo>
                  <a:pt x="10058407" y="7460744"/>
                </a:lnTo>
              </a:path>
              <a:path w="10062210" h="9554210">
                <a:moveTo>
                  <a:pt x="8470320" y="9554204"/>
                </a:moveTo>
                <a:lnTo>
                  <a:pt x="10058407" y="7966119"/>
                </a:lnTo>
              </a:path>
              <a:path w="10062210" h="9554210">
                <a:moveTo>
                  <a:pt x="8975699" y="9554204"/>
                </a:moveTo>
                <a:lnTo>
                  <a:pt x="10058407" y="8471498"/>
                </a:lnTo>
              </a:path>
              <a:path w="10062210" h="9554210">
                <a:moveTo>
                  <a:pt x="9481079" y="9554204"/>
                </a:moveTo>
                <a:lnTo>
                  <a:pt x="10058407" y="8976876"/>
                </a:lnTo>
              </a:path>
              <a:path w="10062210" h="9554210">
                <a:moveTo>
                  <a:pt x="9950777" y="9554204"/>
                </a:moveTo>
                <a:lnTo>
                  <a:pt x="10058407" y="9446576"/>
                </a:lnTo>
              </a:path>
              <a:path w="10062210" h="9554210">
                <a:moveTo>
                  <a:pt x="3600" y="0"/>
                </a:moveTo>
                <a:lnTo>
                  <a:pt x="10062006" y="0"/>
                </a:lnTo>
                <a:lnTo>
                  <a:pt x="10062006" y="9550400"/>
                </a:lnTo>
                <a:lnTo>
                  <a:pt x="3600" y="9550400"/>
                </a:lnTo>
                <a:lnTo>
                  <a:pt x="3600" y="0"/>
                </a:lnTo>
                <a:close/>
              </a:path>
            </a:pathLst>
          </a:custGeom>
          <a:ln w="7199">
            <a:solidFill>
              <a:srgbClr val="9FD8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>
            <a:grpSpLocks noGrp="1" noUngrp="1" noRot="1" noMove="1" noResize="1"/>
          </p:cNvGrpSpPr>
          <p:nvPr/>
        </p:nvGrpSpPr>
        <p:grpSpPr>
          <a:xfrm>
            <a:off x="10486545" y="790822"/>
            <a:ext cx="4505325" cy="9812020"/>
            <a:chOff x="10486545" y="790822"/>
            <a:chExt cx="4505325" cy="9812020"/>
          </a:xfrm>
        </p:grpSpPr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90355" y="794632"/>
              <a:ext cx="0" cy="9804400"/>
            </a:xfrm>
            <a:custGeom>
              <a:avLst/>
              <a:gdLst/>
              <a:ahLst/>
              <a:cxnLst/>
              <a:rect l="l" t="t" r="r" b="b"/>
              <a:pathLst>
                <a:path h="9804400">
                  <a:moveTo>
                    <a:pt x="0" y="0"/>
                  </a:moveTo>
                  <a:lnTo>
                    <a:pt x="0" y="9804401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027754" y="1840746"/>
              <a:ext cx="1859280" cy="2144395"/>
            </a:xfrm>
            <a:custGeom>
              <a:avLst/>
              <a:gdLst/>
              <a:ahLst/>
              <a:cxnLst/>
              <a:rect l="l" t="t" r="r" b="b"/>
              <a:pathLst>
                <a:path w="1859280" h="2144395">
                  <a:moveTo>
                    <a:pt x="929351" y="142680"/>
                  </a:moveTo>
                  <a:lnTo>
                    <a:pt x="970748" y="167376"/>
                  </a:lnTo>
                  <a:lnTo>
                    <a:pt x="1011681" y="193591"/>
                  </a:lnTo>
                  <a:lnTo>
                    <a:pt x="1052112" y="221266"/>
                  </a:lnTo>
                  <a:lnTo>
                    <a:pt x="1092004" y="250342"/>
                  </a:lnTo>
                  <a:lnTo>
                    <a:pt x="1131319" y="280758"/>
                  </a:lnTo>
                  <a:lnTo>
                    <a:pt x="1170020" y="312456"/>
                  </a:lnTo>
                  <a:lnTo>
                    <a:pt x="1208068" y="345375"/>
                  </a:lnTo>
                  <a:lnTo>
                    <a:pt x="1245425" y="379458"/>
                  </a:lnTo>
                  <a:lnTo>
                    <a:pt x="1282055" y="414643"/>
                  </a:lnTo>
                  <a:lnTo>
                    <a:pt x="1317918" y="450871"/>
                  </a:lnTo>
                  <a:lnTo>
                    <a:pt x="1352978" y="488084"/>
                  </a:lnTo>
                  <a:lnTo>
                    <a:pt x="1387197" y="526221"/>
                  </a:lnTo>
                  <a:lnTo>
                    <a:pt x="1420536" y="565223"/>
                  </a:lnTo>
                  <a:lnTo>
                    <a:pt x="1452958" y="605031"/>
                  </a:lnTo>
                  <a:lnTo>
                    <a:pt x="1484426" y="645585"/>
                  </a:lnTo>
                  <a:lnTo>
                    <a:pt x="1514900" y="686825"/>
                  </a:lnTo>
                  <a:lnTo>
                    <a:pt x="1544345" y="728693"/>
                  </a:lnTo>
                  <a:lnTo>
                    <a:pt x="1572722" y="771128"/>
                  </a:lnTo>
                  <a:lnTo>
                    <a:pt x="1599992" y="814071"/>
                  </a:lnTo>
                  <a:lnTo>
                    <a:pt x="1626119" y="857462"/>
                  </a:lnTo>
                  <a:lnTo>
                    <a:pt x="1651065" y="901243"/>
                  </a:lnTo>
                  <a:lnTo>
                    <a:pt x="1674792" y="945354"/>
                  </a:lnTo>
                  <a:lnTo>
                    <a:pt x="1697261" y="989735"/>
                  </a:lnTo>
                  <a:lnTo>
                    <a:pt x="1718436" y="1034326"/>
                  </a:lnTo>
                  <a:lnTo>
                    <a:pt x="1738278" y="1079069"/>
                  </a:lnTo>
                  <a:lnTo>
                    <a:pt x="1756750" y="1123903"/>
                  </a:lnTo>
                  <a:lnTo>
                    <a:pt x="1773814" y="1168770"/>
                  </a:lnTo>
                  <a:lnTo>
                    <a:pt x="1789432" y="1213609"/>
                  </a:lnTo>
                  <a:lnTo>
                    <a:pt x="1803566" y="1258361"/>
                  </a:lnTo>
                  <a:lnTo>
                    <a:pt x="1816179" y="1302968"/>
                  </a:lnTo>
                  <a:lnTo>
                    <a:pt x="1827233" y="1347368"/>
                  </a:lnTo>
                  <a:lnTo>
                    <a:pt x="1836690" y="1391504"/>
                  </a:lnTo>
                  <a:lnTo>
                    <a:pt x="1844512" y="1435314"/>
                  </a:lnTo>
                  <a:lnTo>
                    <a:pt x="1850662" y="1478741"/>
                  </a:lnTo>
                  <a:lnTo>
                    <a:pt x="1855101" y="1521724"/>
                  </a:lnTo>
                  <a:lnTo>
                    <a:pt x="1857792" y="1564203"/>
                  </a:lnTo>
                  <a:lnTo>
                    <a:pt x="1858698" y="1606121"/>
                  </a:lnTo>
                  <a:lnTo>
                    <a:pt x="1857410" y="1654737"/>
                  </a:lnTo>
                  <a:lnTo>
                    <a:pt x="1853588" y="1701226"/>
                  </a:lnTo>
                  <a:lnTo>
                    <a:pt x="1847297" y="1745561"/>
                  </a:lnTo>
                  <a:lnTo>
                    <a:pt x="1838600" y="1787714"/>
                  </a:lnTo>
                  <a:lnTo>
                    <a:pt x="1827563" y="1827658"/>
                  </a:lnTo>
                  <a:lnTo>
                    <a:pt x="1814249" y="1865367"/>
                  </a:lnTo>
                  <a:lnTo>
                    <a:pt x="1798723" y="1900811"/>
                  </a:lnTo>
                  <a:lnTo>
                    <a:pt x="1761290" y="1964800"/>
                  </a:lnTo>
                  <a:lnTo>
                    <a:pt x="1715778" y="2019407"/>
                  </a:lnTo>
                  <a:lnTo>
                    <a:pt x="1662700" y="2064413"/>
                  </a:lnTo>
                  <a:lnTo>
                    <a:pt x="1602571" y="2099600"/>
                  </a:lnTo>
                  <a:lnTo>
                    <a:pt x="1535905" y="2124749"/>
                  </a:lnTo>
                  <a:lnTo>
                    <a:pt x="1463215" y="2139642"/>
                  </a:lnTo>
                  <a:lnTo>
                    <a:pt x="1424772" y="2143174"/>
                  </a:lnTo>
                  <a:lnTo>
                    <a:pt x="1385015" y="2144060"/>
                  </a:lnTo>
                  <a:lnTo>
                    <a:pt x="1344009" y="2142273"/>
                  </a:lnTo>
                  <a:lnTo>
                    <a:pt x="1301819" y="2137785"/>
                  </a:lnTo>
                  <a:lnTo>
                    <a:pt x="1258508" y="2130569"/>
                  </a:lnTo>
                  <a:lnTo>
                    <a:pt x="1214141" y="2120597"/>
                  </a:lnTo>
                  <a:lnTo>
                    <a:pt x="1168781" y="2107843"/>
                  </a:lnTo>
                  <a:lnTo>
                    <a:pt x="1122494" y="2092280"/>
                  </a:lnTo>
                  <a:lnTo>
                    <a:pt x="1075343" y="2073879"/>
                  </a:lnTo>
                  <a:lnTo>
                    <a:pt x="1027393" y="2052613"/>
                  </a:lnTo>
                  <a:lnTo>
                    <a:pt x="978708" y="2028456"/>
                  </a:lnTo>
                  <a:lnTo>
                    <a:pt x="929351" y="2001379"/>
                  </a:lnTo>
                  <a:lnTo>
                    <a:pt x="887954" y="1976683"/>
                  </a:lnTo>
                  <a:lnTo>
                    <a:pt x="847021" y="1950468"/>
                  </a:lnTo>
                  <a:lnTo>
                    <a:pt x="806589" y="1922793"/>
                  </a:lnTo>
                  <a:lnTo>
                    <a:pt x="766697" y="1893718"/>
                  </a:lnTo>
                  <a:lnTo>
                    <a:pt x="727381" y="1863301"/>
                  </a:lnTo>
                  <a:lnTo>
                    <a:pt x="688680" y="1831604"/>
                  </a:lnTo>
                  <a:lnTo>
                    <a:pt x="650632" y="1798684"/>
                  </a:lnTo>
                  <a:lnTo>
                    <a:pt x="613275" y="1764602"/>
                  </a:lnTo>
                  <a:lnTo>
                    <a:pt x="576645" y="1729417"/>
                  </a:lnTo>
                  <a:lnTo>
                    <a:pt x="540781" y="1693188"/>
                  </a:lnTo>
                  <a:lnTo>
                    <a:pt x="505721" y="1655975"/>
                  </a:lnTo>
                  <a:lnTo>
                    <a:pt x="471502" y="1617838"/>
                  </a:lnTo>
                  <a:lnTo>
                    <a:pt x="438163" y="1578836"/>
                  </a:lnTo>
                  <a:lnTo>
                    <a:pt x="405741" y="1539028"/>
                  </a:lnTo>
                  <a:lnTo>
                    <a:pt x="374273" y="1498475"/>
                  </a:lnTo>
                  <a:lnTo>
                    <a:pt x="343798" y="1457234"/>
                  </a:lnTo>
                  <a:lnTo>
                    <a:pt x="314353" y="1415367"/>
                  </a:lnTo>
                  <a:lnTo>
                    <a:pt x="285976" y="1372932"/>
                  </a:lnTo>
                  <a:lnTo>
                    <a:pt x="258706" y="1329989"/>
                  </a:lnTo>
                  <a:lnTo>
                    <a:pt x="232578" y="1286597"/>
                  </a:lnTo>
                  <a:lnTo>
                    <a:pt x="207633" y="1242816"/>
                  </a:lnTo>
                  <a:lnTo>
                    <a:pt x="183906" y="1198705"/>
                  </a:lnTo>
                  <a:lnTo>
                    <a:pt x="161437" y="1154325"/>
                  </a:lnTo>
                  <a:lnTo>
                    <a:pt x="140262" y="1109733"/>
                  </a:lnTo>
                  <a:lnTo>
                    <a:pt x="120420" y="1064991"/>
                  </a:lnTo>
                  <a:lnTo>
                    <a:pt x="101948" y="1020156"/>
                  </a:lnTo>
                  <a:lnTo>
                    <a:pt x="84884" y="975290"/>
                  </a:lnTo>
                  <a:lnTo>
                    <a:pt x="69266" y="930450"/>
                  </a:lnTo>
                  <a:lnTo>
                    <a:pt x="55131" y="885698"/>
                  </a:lnTo>
                  <a:lnTo>
                    <a:pt x="42518" y="841092"/>
                  </a:lnTo>
                  <a:lnTo>
                    <a:pt x="31464" y="796691"/>
                  </a:lnTo>
                  <a:lnTo>
                    <a:pt x="22008" y="752556"/>
                  </a:lnTo>
                  <a:lnTo>
                    <a:pt x="14185" y="708745"/>
                  </a:lnTo>
                  <a:lnTo>
                    <a:pt x="8036" y="665318"/>
                  </a:lnTo>
                  <a:lnTo>
                    <a:pt x="3596" y="622336"/>
                  </a:lnTo>
                  <a:lnTo>
                    <a:pt x="905" y="579856"/>
                  </a:lnTo>
                  <a:lnTo>
                    <a:pt x="0" y="537939"/>
                  </a:lnTo>
                  <a:lnTo>
                    <a:pt x="1288" y="489323"/>
                  </a:lnTo>
                  <a:lnTo>
                    <a:pt x="5110" y="442833"/>
                  </a:lnTo>
                  <a:lnTo>
                    <a:pt x="11401" y="398498"/>
                  </a:lnTo>
                  <a:lnTo>
                    <a:pt x="20097" y="356345"/>
                  </a:lnTo>
                  <a:lnTo>
                    <a:pt x="31134" y="316401"/>
                  </a:lnTo>
                  <a:lnTo>
                    <a:pt x="44448" y="278693"/>
                  </a:lnTo>
                  <a:lnTo>
                    <a:pt x="59975" y="243248"/>
                  </a:lnTo>
                  <a:lnTo>
                    <a:pt x="97408" y="179259"/>
                  </a:lnTo>
                  <a:lnTo>
                    <a:pt x="142920" y="124653"/>
                  </a:lnTo>
                  <a:lnTo>
                    <a:pt x="195998" y="79646"/>
                  </a:lnTo>
                  <a:lnTo>
                    <a:pt x="256127" y="44460"/>
                  </a:lnTo>
                  <a:lnTo>
                    <a:pt x="322793" y="19310"/>
                  </a:lnTo>
                  <a:lnTo>
                    <a:pt x="395484" y="4418"/>
                  </a:lnTo>
                  <a:lnTo>
                    <a:pt x="433927" y="886"/>
                  </a:lnTo>
                  <a:lnTo>
                    <a:pt x="473684" y="0"/>
                  </a:lnTo>
                  <a:lnTo>
                    <a:pt x="514690" y="1787"/>
                  </a:lnTo>
                  <a:lnTo>
                    <a:pt x="556880" y="6275"/>
                  </a:lnTo>
                  <a:lnTo>
                    <a:pt x="600192" y="13491"/>
                  </a:lnTo>
                  <a:lnTo>
                    <a:pt x="644559" y="23462"/>
                  </a:lnTo>
                  <a:lnTo>
                    <a:pt x="689919" y="36216"/>
                  </a:lnTo>
                  <a:lnTo>
                    <a:pt x="736206" y="51780"/>
                  </a:lnTo>
                  <a:lnTo>
                    <a:pt x="783358" y="70181"/>
                  </a:lnTo>
                  <a:lnTo>
                    <a:pt x="831308" y="91446"/>
                  </a:lnTo>
                  <a:lnTo>
                    <a:pt x="879994" y="115604"/>
                  </a:lnTo>
                  <a:lnTo>
                    <a:pt x="929351" y="14268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027754" y="1443293"/>
              <a:ext cx="1860550" cy="2932430"/>
            </a:xfrm>
            <a:custGeom>
              <a:avLst/>
              <a:gdLst/>
              <a:ahLst/>
              <a:cxnLst/>
              <a:rect l="l" t="t" r="r" b="b"/>
              <a:pathLst>
                <a:path w="1860550" h="2932429">
                  <a:moveTo>
                    <a:pt x="0" y="0"/>
                  </a:moveTo>
                  <a:lnTo>
                    <a:pt x="1860199" y="1069045"/>
                  </a:lnTo>
                  <a:lnTo>
                    <a:pt x="1860199" y="2932280"/>
                  </a:lnTo>
                  <a:lnTo>
                    <a:pt x="0" y="186323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277781" y="1843973"/>
              <a:ext cx="2618793" cy="2672043"/>
            </a:xfrm>
            <a:prstGeom prst="rect">
              <a:avLst/>
            </a:prstGeom>
          </p:spPr>
        </p:pic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77781" y="1843973"/>
              <a:ext cx="2619375" cy="2672080"/>
            </a:xfrm>
            <a:custGeom>
              <a:avLst/>
              <a:gdLst/>
              <a:ahLst/>
              <a:cxnLst/>
              <a:rect l="l" t="t" r="r" b="b"/>
              <a:pathLst>
                <a:path w="2619375" h="2672079">
                  <a:moveTo>
                    <a:pt x="0" y="641344"/>
                  </a:moveTo>
                  <a:lnTo>
                    <a:pt x="60096" y="606473"/>
                  </a:lnTo>
                  <a:lnTo>
                    <a:pt x="115209" y="574359"/>
                  </a:lnTo>
                  <a:lnTo>
                    <a:pt x="165753" y="544770"/>
                  </a:lnTo>
                  <a:lnTo>
                    <a:pt x="212145" y="517477"/>
                  </a:lnTo>
                  <a:lnTo>
                    <a:pt x="254800" y="492251"/>
                  </a:lnTo>
                  <a:lnTo>
                    <a:pt x="294132" y="468862"/>
                  </a:lnTo>
                  <a:lnTo>
                    <a:pt x="330557" y="447080"/>
                  </a:lnTo>
                  <a:lnTo>
                    <a:pt x="364490" y="426676"/>
                  </a:lnTo>
                  <a:lnTo>
                    <a:pt x="426543" y="389082"/>
                  </a:lnTo>
                  <a:lnTo>
                    <a:pt x="483613" y="354244"/>
                  </a:lnTo>
                  <a:lnTo>
                    <a:pt x="511317" y="337285"/>
                  </a:lnTo>
                  <a:lnTo>
                    <a:pt x="539021" y="320325"/>
                  </a:lnTo>
                  <a:lnTo>
                    <a:pt x="596091" y="285487"/>
                  </a:lnTo>
                  <a:lnTo>
                    <a:pt x="658145" y="247894"/>
                  </a:lnTo>
                  <a:lnTo>
                    <a:pt x="692079" y="227490"/>
                  </a:lnTo>
                  <a:lnTo>
                    <a:pt x="728504" y="205708"/>
                  </a:lnTo>
                  <a:lnTo>
                    <a:pt x="767837" y="182319"/>
                  </a:lnTo>
                  <a:lnTo>
                    <a:pt x="810492" y="157094"/>
                  </a:lnTo>
                  <a:lnTo>
                    <a:pt x="856884" y="129801"/>
                  </a:lnTo>
                  <a:lnTo>
                    <a:pt x="907430" y="100213"/>
                  </a:lnTo>
                  <a:lnTo>
                    <a:pt x="962543" y="68098"/>
                  </a:lnTo>
                  <a:lnTo>
                    <a:pt x="1022640" y="33228"/>
                  </a:lnTo>
                  <a:lnTo>
                    <a:pt x="1089412" y="14364"/>
                  </a:lnTo>
                  <a:lnTo>
                    <a:pt x="1157550" y="3399"/>
                  </a:lnTo>
                  <a:lnTo>
                    <a:pt x="1226809" y="0"/>
                  </a:lnTo>
                  <a:lnTo>
                    <a:pt x="1261781" y="1033"/>
                  </a:lnTo>
                  <a:lnTo>
                    <a:pt x="1332257" y="8358"/>
                  </a:lnTo>
                  <a:lnTo>
                    <a:pt x="1403236" y="22417"/>
                  </a:lnTo>
                  <a:lnTo>
                    <a:pt x="1474470" y="42876"/>
                  </a:lnTo>
                  <a:lnTo>
                    <a:pt x="1545714" y="69403"/>
                  </a:lnTo>
                  <a:lnTo>
                    <a:pt x="1581262" y="84839"/>
                  </a:lnTo>
                  <a:lnTo>
                    <a:pt x="1616719" y="101666"/>
                  </a:lnTo>
                  <a:lnTo>
                    <a:pt x="1652056" y="119843"/>
                  </a:lnTo>
                  <a:lnTo>
                    <a:pt x="1687240" y="139330"/>
                  </a:lnTo>
                  <a:lnTo>
                    <a:pt x="1722241" y="160084"/>
                  </a:lnTo>
                  <a:lnTo>
                    <a:pt x="1757029" y="182063"/>
                  </a:lnTo>
                  <a:lnTo>
                    <a:pt x="1791571" y="205227"/>
                  </a:lnTo>
                  <a:lnTo>
                    <a:pt x="1825838" y="229533"/>
                  </a:lnTo>
                  <a:lnTo>
                    <a:pt x="1859799" y="254940"/>
                  </a:lnTo>
                  <a:lnTo>
                    <a:pt x="1893422" y="281406"/>
                  </a:lnTo>
                  <a:lnTo>
                    <a:pt x="1926677" y="308889"/>
                  </a:lnTo>
                  <a:lnTo>
                    <a:pt x="1959534" y="337349"/>
                  </a:lnTo>
                  <a:lnTo>
                    <a:pt x="1991960" y="366743"/>
                  </a:lnTo>
                  <a:lnTo>
                    <a:pt x="2023925" y="397030"/>
                  </a:lnTo>
                  <a:lnTo>
                    <a:pt x="2055399" y="428168"/>
                  </a:lnTo>
                  <a:lnTo>
                    <a:pt x="2086350" y="460116"/>
                  </a:lnTo>
                  <a:lnTo>
                    <a:pt x="2116748" y="492831"/>
                  </a:lnTo>
                  <a:lnTo>
                    <a:pt x="2146561" y="526273"/>
                  </a:lnTo>
                  <a:lnTo>
                    <a:pt x="2175759" y="560399"/>
                  </a:lnTo>
                  <a:lnTo>
                    <a:pt x="2204312" y="595169"/>
                  </a:lnTo>
                  <a:lnTo>
                    <a:pt x="2232187" y="630540"/>
                  </a:lnTo>
                  <a:lnTo>
                    <a:pt x="2259355" y="666471"/>
                  </a:lnTo>
                  <a:lnTo>
                    <a:pt x="2285784" y="702921"/>
                  </a:lnTo>
                  <a:lnTo>
                    <a:pt x="2311443" y="739847"/>
                  </a:lnTo>
                  <a:lnTo>
                    <a:pt x="2336302" y="777208"/>
                  </a:lnTo>
                  <a:lnTo>
                    <a:pt x="2360330" y="814962"/>
                  </a:lnTo>
                  <a:lnTo>
                    <a:pt x="2383496" y="853068"/>
                  </a:lnTo>
                  <a:lnTo>
                    <a:pt x="2405769" y="891485"/>
                  </a:lnTo>
                  <a:lnTo>
                    <a:pt x="2427118" y="930170"/>
                  </a:lnTo>
                  <a:lnTo>
                    <a:pt x="2447512" y="969082"/>
                  </a:lnTo>
                  <a:lnTo>
                    <a:pt x="2466921" y="1008179"/>
                  </a:lnTo>
                  <a:lnTo>
                    <a:pt x="2485313" y="1047420"/>
                  </a:lnTo>
                  <a:lnTo>
                    <a:pt x="2502658" y="1086764"/>
                  </a:lnTo>
                  <a:lnTo>
                    <a:pt x="2518925" y="1126168"/>
                  </a:lnTo>
                  <a:lnTo>
                    <a:pt x="2534083" y="1165590"/>
                  </a:lnTo>
                  <a:lnTo>
                    <a:pt x="2548101" y="1204991"/>
                  </a:lnTo>
                  <a:lnTo>
                    <a:pt x="2560948" y="1244326"/>
                  </a:lnTo>
                  <a:lnTo>
                    <a:pt x="2572593" y="1283556"/>
                  </a:lnTo>
                  <a:lnTo>
                    <a:pt x="2583006" y="1322639"/>
                  </a:lnTo>
                  <a:lnTo>
                    <a:pt x="2592156" y="1361532"/>
                  </a:lnTo>
                  <a:lnTo>
                    <a:pt x="2600011" y="1400194"/>
                  </a:lnTo>
                  <a:lnTo>
                    <a:pt x="2606541" y="1438585"/>
                  </a:lnTo>
                  <a:lnTo>
                    <a:pt x="2611715" y="1476661"/>
                  </a:lnTo>
                  <a:lnTo>
                    <a:pt x="2617872" y="1551705"/>
                  </a:lnTo>
                  <a:lnTo>
                    <a:pt x="2618793" y="1588590"/>
                  </a:lnTo>
                  <a:lnTo>
                    <a:pt x="2618234" y="1624994"/>
                  </a:lnTo>
                  <a:lnTo>
                    <a:pt x="2612555" y="1696194"/>
                  </a:lnTo>
                  <a:lnTo>
                    <a:pt x="2600588" y="1764974"/>
                  </a:lnTo>
                  <a:lnTo>
                    <a:pt x="2582085" y="1831000"/>
                  </a:lnTo>
                  <a:lnTo>
                    <a:pt x="2556800" y="1893939"/>
                  </a:lnTo>
                  <a:lnTo>
                    <a:pt x="2524486" y="1953458"/>
                  </a:lnTo>
                  <a:lnTo>
                    <a:pt x="2484896" y="2009225"/>
                  </a:lnTo>
                  <a:lnTo>
                    <a:pt x="2437782" y="2060906"/>
                  </a:lnTo>
                  <a:lnTo>
                    <a:pt x="1395535" y="2672043"/>
                  </a:lnTo>
                  <a:lnTo>
                    <a:pt x="0" y="641344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62052" y="2421695"/>
              <a:ext cx="1859280" cy="2144395"/>
            </a:xfrm>
            <a:custGeom>
              <a:avLst/>
              <a:gdLst/>
              <a:ahLst/>
              <a:cxnLst/>
              <a:rect l="l" t="t" r="r" b="b"/>
              <a:pathLst>
                <a:path w="1859280" h="2144395">
                  <a:moveTo>
                    <a:pt x="473685" y="0"/>
                  </a:moveTo>
                  <a:lnTo>
                    <a:pt x="433928" y="886"/>
                  </a:lnTo>
                  <a:lnTo>
                    <a:pt x="395484" y="4418"/>
                  </a:lnTo>
                  <a:lnTo>
                    <a:pt x="322794" y="19310"/>
                  </a:lnTo>
                  <a:lnTo>
                    <a:pt x="256127" y="44460"/>
                  </a:lnTo>
                  <a:lnTo>
                    <a:pt x="195998" y="79647"/>
                  </a:lnTo>
                  <a:lnTo>
                    <a:pt x="142921" y="124653"/>
                  </a:lnTo>
                  <a:lnTo>
                    <a:pt x="97408" y="179260"/>
                  </a:lnTo>
                  <a:lnTo>
                    <a:pt x="59975" y="243249"/>
                  </a:lnTo>
                  <a:lnTo>
                    <a:pt x="44448" y="278693"/>
                  </a:lnTo>
                  <a:lnTo>
                    <a:pt x="31134" y="316401"/>
                  </a:lnTo>
                  <a:lnTo>
                    <a:pt x="20097" y="356346"/>
                  </a:lnTo>
                  <a:lnTo>
                    <a:pt x="11401" y="398499"/>
                  </a:lnTo>
                  <a:lnTo>
                    <a:pt x="5110" y="442834"/>
                  </a:lnTo>
                  <a:lnTo>
                    <a:pt x="1288" y="489323"/>
                  </a:lnTo>
                  <a:lnTo>
                    <a:pt x="0" y="537939"/>
                  </a:lnTo>
                  <a:lnTo>
                    <a:pt x="905" y="579857"/>
                  </a:lnTo>
                  <a:lnTo>
                    <a:pt x="3596" y="622337"/>
                  </a:lnTo>
                  <a:lnTo>
                    <a:pt x="8036" y="665320"/>
                  </a:lnTo>
                  <a:lnTo>
                    <a:pt x="14185" y="708746"/>
                  </a:lnTo>
                  <a:lnTo>
                    <a:pt x="22008" y="752557"/>
                  </a:lnTo>
                  <a:lnTo>
                    <a:pt x="31465" y="796693"/>
                  </a:lnTo>
                  <a:lnTo>
                    <a:pt x="42518" y="841094"/>
                  </a:lnTo>
                  <a:lnTo>
                    <a:pt x="55132" y="885700"/>
                  </a:lnTo>
                  <a:lnTo>
                    <a:pt x="69266" y="930453"/>
                  </a:lnTo>
                  <a:lnTo>
                    <a:pt x="84884" y="975292"/>
                  </a:lnTo>
                  <a:lnTo>
                    <a:pt x="101948" y="1020159"/>
                  </a:lnTo>
                  <a:lnTo>
                    <a:pt x="120420" y="1064993"/>
                  </a:lnTo>
                  <a:lnTo>
                    <a:pt x="140262" y="1109736"/>
                  </a:lnTo>
                  <a:lnTo>
                    <a:pt x="161437" y="1154327"/>
                  </a:lnTo>
                  <a:lnTo>
                    <a:pt x="183907" y="1198708"/>
                  </a:lnTo>
                  <a:lnTo>
                    <a:pt x="207633" y="1242818"/>
                  </a:lnTo>
                  <a:lnTo>
                    <a:pt x="232579" y="1286599"/>
                  </a:lnTo>
                  <a:lnTo>
                    <a:pt x="258706" y="1329991"/>
                  </a:lnTo>
                  <a:lnTo>
                    <a:pt x="285977" y="1372934"/>
                  </a:lnTo>
                  <a:lnTo>
                    <a:pt x="314354" y="1415369"/>
                  </a:lnTo>
                  <a:lnTo>
                    <a:pt x="343799" y="1457237"/>
                  </a:lnTo>
                  <a:lnTo>
                    <a:pt x="374274" y="1498477"/>
                  </a:lnTo>
                  <a:lnTo>
                    <a:pt x="405741" y="1539031"/>
                  </a:lnTo>
                  <a:lnTo>
                    <a:pt x="438164" y="1578839"/>
                  </a:lnTo>
                  <a:lnTo>
                    <a:pt x="471503" y="1617841"/>
                  </a:lnTo>
                  <a:lnTo>
                    <a:pt x="505722" y="1655978"/>
                  </a:lnTo>
                  <a:lnTo>
                    <a:pt x="540782" y="1693191"/>
                  </a:lnTo>
                  <a:lnTo>
                    <a:pt x="576645" y="1729419"/>
                  </a:lnTo>
                  <a:lnTo>
                    <a:pt x="613275" y="1764605"/>
                  </a:lnTo>
                  <a:lnTo>
                    <a:pt x="650633" y="1798687"/>
                  </a:lnTo>
                  <a:lnTo>
                    <a:pt x="688681" y="1831607"/>
                  </a:lnTo>
                  <a:lnTo>
                    <a:pt x="727381" y="1863305"/>
                  </a:lnTo>
                  <a:lnTo>
                    <a:pt x="766696" y="1893721"/>
                  </a:lnTo>
                  <a:lnTo>
                    <a:pt x="806589" y="1922797"/>
                  </a:lnTo>
                  <a:lnTo>
                    <a:pt x="847020" y="1950472"/>
                  </a:lnTo>
                  <a:lnTo>
                    <a:pt x="887953" y="1976687"/>
                  </a:lnTo>
                  <a:lnTo>
                    <a:pt x="929350" y="2001383"/>
                  </a:lnTo>
                  <a:lnTo>
                    <a:pt x="978707" y="2028460"/>
                  </a:lnTo>
                  <a:lnTo>
                    <a:pt x="1027393" y="2052617"/>
                  </a:lnTo>
                  <a:lnTo>
                    <a:pt x="1075343" y="2073883"/>
                  </a:lnTo>
                  <a:lnTo>
                    <a:pt x="1122495" y="2092284"/>
                  </a:lnTo>
                  <a:lnTo>
                    <a:pt x="1168782" y="2107848"/>
                  </a:lnTo>
                  <a:lnTo>
                    <a:pt x="1214142" y="2120602"/>
                  </a:lnTo>
                  <a:lnTo>
                    <a:pt x="1258509" y="2130573"/>
                  </a:lnTo>
                  <a:lnTo>
                    <a:pt x="1301821" y="2137789"/>
                  </a:lnTo>
                  <a:lnTo>
                    <a:pt x="1344011" y="2142277"/>
                  </a:lnTo>
                  <a:lnTo>
                    <a:pt x="1385017" y="2144064"/>
                  </a:lnTo>
                  <a:lnTo>
                    <a:pt x="1424774" y="2143178"/>
                  </a:lnTo>
                  <a:lnTo>
                    <a:pt x="1463217" y="2139646"/>
                  </a:lnTo>
                  <a:lnTo>
                    <a:pt x="1535907" y="2124753"/>
                  </a:lnTo>
                  <a:lnTo>
                    <a:pt x="1602574" y="2099603"/>
                  </a:lnTo>
                  <a:lnTo>
                    <a:pt x="1662703" y="2064416"/>
                  </a:lnTo>
                  <a:lnTo>
                    <a:pt x="1715780" y="2019410"/>
                  </a:lnTo>
                  <a:lnTo>
                    <a:pt x="1761292" y="1964802"/>
                  </a:lnTo>
                  <a:lnTo>
                    <a:pt x="1798726" y="1900813"/>
                  </a:lnTo>
                  <a:lnTo>
                    <a:pt x="1814252" y="1865368"/>
                  </a:lnTo>
                  <a:lnTo>
                    <a:pt x="1827566" y="1827660"/>
                  </a:lnTo>
                  <a:lnTo>
                    <a:pt x="1838603" y="1787716"/>
                  </a:lnTo>
                  <a:lnTo>
                    <a:pt x="1847299" y="1745562"/>
                  </a:lnTo>
                  <a:lnTo>
                    <a:pt x="1853590" y="1701227"/>
                  </a:lnTo>
                  <a:lnTo>
                    <a:pt x="1857412" y="1654738"/>
                  </a:lnTo>
                  <a:lnTo>
                    <a:pt x="1858700" y="1606121"/>
                  </a:lnTo>
                  <a:lnTo>
                    <a:pt x="1857795" y="1564204"/>
                  </a:lnTo>
                  <a:lnTo>
                    <a:pt x="1855104" y="1521724"/>
                  </a:lnTo>
                  <a:lnTo>
                    <a:pt x="1850664" y="1478742"/>
                  </a:lnTo>
                  <a:lnTo>
                    <a:pt x="1844515" y="1435315"/>
                  </a:lnTo>
                  <a:lnTo>
                    <a:pt x="1836692" y="1391504"/>
                  </a:lnTo>
                  <a:lnTo>
                    <a:pt x="1827236" y="1347369"/>
                  </a:lnTo>
                  <a:lnTo>
                    <a:pt x="1816182" y="1302969"/>
                  </a:lnTo>
                  <a:lnTo>
                    <a:pt x="1803569" y="1258362"/>
                  </a:lnTo>
                  <a:lnTo>
                    <a:pt x="1789434" y="1213610"/>
                  </a:lnTo>
                  <a:lnTo>
                    <a:pt x="1773816" y="1168771"/>
                  </a:lnTo>
                  <a:lnTo>
                    <a:pt x="1756753" y="1123904"/>
                  </a:lnTo>
                  <a:lnTo>
                    <a:pt x="1738281" y="1079070"/>
                  </a:lnTo>
                  <a:lnTo>
                    <a:pt x="1718438" y="1034328"/>
                  </a:lnTo>
                  <a:lnTo>
                    <a:pt x="1697264" y="989736"/>
                  </a:lnTo>
                  <a:lnTo>
                    <a:pt x="1674794" y="945356"/>
                  </a:lnTo>
                  <a:lnTo>
                    <a:pt x="1651068" y="901245"/>
                  </a:lnTo>
                  <a:lnTo>
                    <a:pt x="1626122" y="857464"/>
                  </a:lnTo>
                  <a:lnTo>
                    <a:pt x="1599995" y="814073"/>
                  </a:lnTo>
                  <a:lnTo>
                    <a:pt x="1572724" y="771130"/>
                  </a:lnTo>
                  <a:lnTo>
                    <a:pt x="1544348" y="728695"/>
                  </a:lnTo>
                  <a:lnTo>
                    <a:pt x="1514903" y="686827"/>
                  </a:lnTo>
                  <a:lnTo>
                    <a:pt x="1484428" y="645587"/>
                  </a:lnTo>
                  <a:lnTo>
                    <a:pt x="1452960" y="605033"/>
                  </a:lnTo>
                  <a:lnTo>
                    <a:pt x="1420538" y="565226"/>
                  </a:lnTo>
                  <a:lnTo>
                    <a:pt x="1387198" y="526223"/>
                  </a:lnTo>
                  <a:lnTo>
                    <a:pt x="1352980" y="488086"/>
                  </a:lnTo>
                  <a:lnTo>
                    <a:pt x="1317920" y="450874"/>
                  </a:lnTo>
                  <a:lnTo>
                    <a:pt x="1282056" y="414645"/>
                  </a:lnTo>
                  <a:lnTo>
                    <a:pt x="1245426" y="379460"/>
                  </a:lnTo>
                  <a:lnTo>
                    <a:pt x="1208069" y="345377"/>
                  </a:lnTo>
                  <a:lnTo>
                    <a:pt x="1170021" y="312458"/>
                  </a:lnTo>
                  <a:lnTo>
                    <a:pt x="1131320" y="280760"/>
                  </a:lnTo>
                  <a:lnTo>
                    <a:pt x="1092004" y="250343"/>
                  </a:lnTo>
                  <a:lnTo>
                    <a:pt x="1052112" y="221268"/>
                  </a:lnTo>
                  <a:lnTo>
                    <a:pt x="1011680" y="193592"/>
                  </a:lnTo>
                  <a:lnTo>
                    <a:pt x="970747" y="167377"/>
                  </a:lnTo>
                  <a:lnTo>
                    <a:pt x="929350" y="142681"/>
                  </a:lnTo>
                  <a:lnTo>
                    <a:pt x="879993" y="115604"/>
                  </a:lnTo>
                  <a:lnTo>
                    <a:pt x="831308" y="91447"/>
                  </a:lnTo>
                  <a:lnTo>
                    <a:pt x="783357" y="70181"/>
                  </a:lnTo>
                  <a:lnTo>
                    <a:pt x="736206" y="51780"/>
                  </a:lnTo>
                  <a:lnTo>
                    <a:pt x="689919" y="36216"/>
                  </a:lnTo>
                  <a:lnTo>
                    <a:pt x="644559" y="23462"/>
                  </a:lnTo>
                  <a:lnTo>
                    <a:pt x="600192" y="13491"/>
                  </a:lnTo>
                  <a:lnTo>
                    <a:pt x="556881" y="6275"/>
                  </a:lnTo>
                  <a:lnTo>
                    <a:pt x="514690" y="1787"/>
                  </a:lnTo>
                  <a:lnTo>
                    <a:pt x="473685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62052" y="2421695"/>
              <a:ext cx="1859280" cy="2144395"/>
            </a:xfrm>
            <a:custGeom>
              <a:avLst/>
              <a:gdLst/>
              <a:ahLst/>
              <a:cxnLst/>
              <a:rect l="l" t="t" r="r" b="b"/>
              <a:pathLst>
                <a:path w="1859280" h="2144395">
                  <a:moveTo>
                    <a:pt x="929350" y="142681"/>
                  </a:moveTo>
                  <a:lnTo>
                    <a:pt x="970747" y="167377"/>
                  </a:lnTo>
                  <a:lnTo>
                    <a:pt x="1011680" y="193592"/>
                  </a:lnTo>
                  <a:lnTo>
                    <a:pt x="1052112" y="221268"/>
                  </a:lnTo>
                  <a:lnTo>
                    <a:pt x="1092004" y="250343"/>
                  </a:lnTo>
                  <a:lnTo>
                    <a:pt x="1131320" y="280760"/>
                  </a:lnTo>
                  <a:lnTo>
                    <a:pt x="1170021" y="312458"/>
                  </a:lnTo>
                  <a:lnTo>
                    <a:pt x="1208069" y="345377"/>
                  </a:lnTo>
                  <a:lnTo>
                    <a:pt x="1245426" y="379460"/>
                  </a:lnTo>
                  <a:lnTo>
                    <a:pt x="1282056" y="414645"/>
                  </a:lnTo>
                  <a:lnTo>
                    <a:pt x="1317920" y="450874"/>
                  </a:lnTo>
                  <a:lnTo>
                    <a:pt x="1352980" y="488086"/>
                  </a:lnTo>
                  <a:lnTo>
                    <a:pt x="1387198" y="526223"/>
                  </a:lnTo>
                  <a:lnTo>
                    <a:pt x="1420538" y="565226"/>
                  </a:lnTo>
                  <a:lnTo>
                    <a:pt x="1452960" y="605033"/>
                  </a:lnTo>
                  <a:lnTo>
                    <a:pt x="1484428" y="645587"/>
                  </a:lnTo>
                  <a:lnTo>
                    <a:pt x="1514903" y="686827"/>
                  </a:lnTo>
                  <a:lnTo>
                    <a:pt x="1544348" y="728695"/>
                  </a:lnTo>
                  <a:lnTo>
                    <a:pt x="1572724" y="771130"/>
                  </a:lnTo>
                  <a:lnTo>
                    <a:pt x="1599995" y="814073"/>
                  </a:lnTo>
                  <a:lnTo>
                    <a:pt x="1626122" y="857464"/>
                  </a:lnTo>
                  <a:lnTo>
                    <a:pt x="1651068" y="901245"/>
                  </a:lnTo>
                  <a:lnTo>
                    <a:pt x="1674794" y="945356"/>
                  </a:lnTo>
                  <a:lnTo>
                    <a:pt x="1697264" y="989736"/>
                  </a:lnTo>
                  <a:lnTo>
                    <a:pt x="1718438" y="1034328"/>
                  </a:lnTo>
                  <a:lnTo>
                    <a:pt x="1738281" y="1079070"/>
                  </a:lnTo>
                  <a:lnTo>
                    <a:pt x="1756753" y="1123904"/>
                  </a:lnTo>
                  <a:lnTo>
                    <a:pt x="1773816" y="1168771"/>
                  </a:lnTo>
                  <a:lnTo>
                    <a:pt x="1789434" y="1213610"/>
                  </a:lnTo>
                  <a:lnTo>
                    <a:pt x="1803569" y="1258362"/>
                  </a:lnTo>
                  <a:lnTo>
                    <a:pt x="1816182" y="1302969"/>
                  </a:lnTo>
                  <a:lnTo>
                    <a:pt x="1827236" y="1347369"/>
                  </a:lnTo>
                  <a:lnTo>
                    <a:pt x="1836692" y="1391504"/>
                  </a:lnTo>
                  <a:lnTo>
                    <a:pt x="1844515" y="1435315"/>
                  </a:lnTo>
                  <a:lnTo>
                    <a:pt x="1850664" y="1478742"/>
                  </a:lnTo>
                  <a:lnTo>
                    <a:pt x="1855104" y="1521724"/>
                  </a:lnTo>
                  <a:lnTo>
                    <a:pt x="1857795" y="1564204"/>
                  </a:lnTo>
                  <a:lnTo>
                    <a:pt x="1858700" y="1606121"/>
                  </a:lnTo>
                  <a:lnTo>
                    <a:pt x="1857412" y="1654738"/>
                  </a:lnTo>
                  <a:lnTo>
                    <a:pt x="1853590" y="1701227"/>
                  </a:lnTo>
                  <a:lnTo>
                    <a:pt x="1847299" y="1745562"/>
                  </a:lnTo>
                  <a:lnTo>
                    <a:pt x="1838603" y="1787716"/>
                  </a:lnTo>
                  <a:lnTo>
                    <a:pt x="1827566" y="1827660"/>
                  </a:lnTo>
                  <a:lnTo>
                    <a:pt x="1814252" y="1865368"/>
                  </a:lnTo>
                  <a:lnTo>
                    <a:pt x="1798726" y="1900813"/>
                  </a:lnTo>
                  <a:lnTo>
                    <a:pt x="1761292" y="1964802"/>
                  </a:lnTo>
                  <a:lnTo>
                    <a:pt x="1715780" y="2019410"/>
                  </a:lnTo>
                  <a:lnTo>
                    <a:pt x="1662703" y="2064416"/>
                  </a:lnTo>
                  <a:lnTo>
                    <a:pt x="1602574" y="2099603"/>
                  </a:lnTo>
                  <a:lnTo>
                    <a:pt x="1535907" y="2124753"/>
                  </a:lnTo>
                  <a:lnTo>
                    <a:pt x="1463217" y="2139646"/>
                  </a:lnTo>
                  <a:lnTo>
                    <a:pt x="1424774" y="2143178"/>
                  </a:lnTo>
                  <a:lnTo>
                    <a:pt x="1385017" y="2144064"/>
                  </a:lnTo>
                  <a:lnTo>
                    <a:pt x="1344011" y="2142277"/>
                  </a:lnTo>
                  <a:lnTo>
                    <a:pt x="1301821" y="2137789"/>
                  </a:lnTo>
                  <a:lnTo>
                    <a:pt x="1258509" y="2130573"/>
                  </a:lnTo>
                  <a:lnTo>
                    <a:pt x="1214142" y="2120602"/>
                  </a:lnTo>
                  <a:lnTo>
                    <a:pt x="1168782" y="2107848"/>
                  </a:lnTo>
                  <a:lnTo>
                    <a:pt x="1122495" y="2092284"/>
                  </a:lnTo>
                  <a:lnTo>
                    <a:pt x="1075343" y="2073883"/>
                  </a:lnTo>
                  <a:lnTo>
                    <a:pt x="1027393" y="2052617"/>
                  </a:lnTo>
                  <a:lnTo>
                    <a:pt x="978707" y="2028460"/>
                  </a:lnTo>
                  <a:lnTo>
                    <a:pt x="929350" y="2001383"/>
                  </a:lnTo>
                  <a:lnTo>
                    <a:pt x="887953" y="1976687"/>
                  </a:lnTo>
                  <a:lnTo>
                    <a:pt x="847020" y="1950472"/>
                  </a:lnTo>
                  <a:lnTo>
                    <a:pt x="806589" y="1922797"/>
                  </a:lnTo>
                  <a:lnTo>
                    <a:pt x="766696" y="1893721"/>
                  </a:lnTo>
                  <a:lnTo>
                    <a:pt x="727381" y="1863305"/>
                  </a:lnTo>
                  <a:lnTo>
                    <a:pt x="688681" y="1831607"/>
                  </a:lnTo>
                  <a:lnTo>
                    <a:pt x="650633" y="1798687"/>
                  </a:lnTo>
                  <a:lnTo>
                    <a:pt x="613275" y="1764605"/>
                  </a:lnTo>
                  <a:lnTo>
                    <a:pt x="576645" y="1729419"/>
                  </a:lnTo>
                  <a:lnTo>
                    <a:pt x="540782" y="1693191"/>
                  </a:lnTo>
                  <a:lnTo>
                    <a:pt x="505722" y="1655978"/>
                  </a:lnTo>
                  <a:lnTo>
                    <a:pt x="471503" y="1617841"/>
                  </a:lnTo>
                  <a:lnTo>
                    <a:pt x="438164" y="1578839"/>
                  </a:lnTo>
                  <a:lnTo>
                    <a:pt x="405741" y="1539031"/>
                  </a:lnTo>
                  <a:lnTo>
                    <a:pt x="374274" y="1498477"/>
                  </a:lnTo>
                  <a:lnTo>
                    <a:pt x="343799" y="1457237"/>
                  </a:lnTo>
                  <a:lnTo>
                    <a:pt x="314354" y="1415369"/>
                  </a:lnTo>
                  <a:lnTo>
                    <a:pt x="285977" y="1372934"/>
                  </a:lnTo>
                  <a:lnTo>
                    <a:pt x="258706" y="1329991"/>
                  </a:lnTo>
                  <a:lnTo>
                    <a:pt x="232579" y="1286599"/>
                  </a:lnTo>
                  <a:lnTo>
                    <a:pt x="207633" y="1242818"/>
                  </a:lnTo>
                  <a:lnTo>
                    <a:pt x="183907" y="1198708"/>
                  </a:lnTo>
                  <a:lnTo>
                    <a:pt x="161437" y="1154327"/>
                  </a:lnTo>
                  <a:lnTo>
                    <a:pt x="140262" y="1109736"/>
                  </a:lnTo>
                  <a:lnTo>
                    <a:pt x="120420" y="1064993"/>
                  </a:lnTo>
                  <a:lnTo>
                    <a:pt x="101948" y="1020159"/>
                  </a:lnTo>
                  <a:lnTo>
                    <a:pt x="84884" y="975292"/>
                  </a:lnTo>
                  <a:lnTo>
                    <a:pt x="69266" y="930453"/>
                  </a:lnTo>
                  <a:lnTo>
                    <a:pt x="55132" y="885700"/>
                  </a:lnTo>
                  <a:lnTo>
                    <a:pt x="42518" y="841094"/>
                  </a:lnTo>
                  <a:lnTo>
                    <a:pt x="31465" y="796693"/>
                  </a:lnTo>
                  <a:lnTo>
                    <a:pt x="22008" y="752557"/>
                  </a:lnTo>
                  <a:lnTo>
                    <a:pt x="14185" y="708746"/>
                  </a:lnTo>
                  <a:lnTo>
                    <a:pt x="8036" y="665320"/>
                  </a:lnTo>
                  <a:lnTo>
                    <a:pt x="3596" y="622337"/>
                  </a:lnTo>
                  <a:lnTo>
                    <a:pt x="905" y="579857"/>
                  </a:lnTo>
                  <a:lnTo>
                    <a:pt x="0" y="537939"/>
                  </a:lnTo>
                  <a:lnTo>
                    <a:pt x="1288" y="489323"/>
                  </a:lnTo>
                  <a:lnTo>
                    <a:pt x="5110" y="442834"/>
                  </a:lnTo>
                  <a:lnTo>
                    <a:pt x="11401" y="398499"/>
                  </a:lnTo>
                  <a:lnTo>
                    <a:pt x="20097" y="356346"/>
                  </a:lnTo>
                  <a:lnTo>
                    <a:pt x="31134" y="316401"/>
                  </a:lnTo>
                  <a:lnTo>
                    <a:pt x="44448" y="278693"/>
                  </a:lnTo>
                  <a:lnTo>
                    <a:pt x="59975" y="243249"/>
                  </a:lnTo>
                  <a:lnTo>
                    <a:pt x="97408" y="179260"/>
                  </a:lnTo>
                  <a:lnTo>
                    <a:pt x="142921" y="124653"/>
                  </a:lnTo>
                  <a:lnTo>
                    <a:pt x="195998" y="79647"/>
                  </a:lnTo>
                  <a:lnTo>
                    <a:pt x="256127" y="44460"/>
                  </a:lnTo>
                  <a:lnTo>
                    <a:pt x="322794" y="19310"/>
                  </a:lnTo>
                  <a:lnTo>
                    <a:pt x="395484" y="4418"/>
                  </a:lnTo>
                  <a:lnTo>
                    <a:pt x="433928" y="886"/>
                  </a:lnTo>
                  <a:lnTo>
                    <a:pt x="473685" y="0"/>
                  </a:lnTo>
                  <a:lnTo>
                    <a:pt x="514690" y="1787"/>
                  </a:lnTo>
                  <a:lnTo>
                    <a:pt x="556881" y="6275"/>
                  </a:lnTo>
                  <a:lnTo>
                    <a:pt x="600192" y="13491"/>
                  </a:lnTo>
                  <a:lnTo>
                    <a:pt x="644559" y="23462"/>
                  </a:lnTo>
                  <a:lnTo>
                    <a:pt x="689919" y="36216"/>
                  </a:lnTo>
                  <a:lnTo>
                    <a:pt x="736206" y="51780"/>
                  </a:lnTo>
                  <a:lnTo>
                    <a:pt x="783357" y="70181"/>
                  </a:lnTo>
                  <a:lnTo>
                    <a:pt x="831308" y="91447"/>
                  </a:lnTo>
                  <a:lnTo>
                    <a:pt x="879993" y="115604"/>
                  </a:lnTo>
                  <a:lnTo>
                    <a:pt x="929350" y="142681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62052" y="2024247"/>
              <a:ext cx="1860550" cy="2932430"/>
            </a:xfrm>
            <a:custGeom>
              <a:avLst/>
              <a:gdLst/>
              <a:ahLst/>
              <a:cxnLst/>
              <a:rect l="l" t="t" r="r" b="b"/>
              <a:pathLst>
                <a:path w="1860550" h="2932429">
                  <a:moveTo>
                    <a:pt x="0" y="0"/>
                  </a:moveTo>
                  <a:lnTo>
                    <a:pt x="1860202" y="1069041"/>
                  </a:lnTo>
                  <a:lnTo>
                    <a:pt x="1860202" y="2932278"/>
                  </a:lnTo>
                  <a:lnTo>
                    <a:pt x="0" y="186323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67669" y="2830889"/>
              <a:ext cx="1162050" cy="1340485"/>
            </a:xfrm>
            <a:custGeom>
              <a:avLst/>
              <a:gdLst/>
              <a:ahLst/>
              <a:cxnLst/>
              <a:rect l="l" t="t" r="r" b="b"/>
              <a:pathLst>
                <a:path w="1162050" h="1340485">
                  <a:moveTo>
                    <a:pt x="580910" y="89088"/>
                  </a:moveTo>
                  <a:lnTo>
                    <a:pt x="622397" y="114389"/>
                  </a:lnTo>
                  <a:lnTo>
                    <a:pt x="663096" y="142088"/>
                  </a:lnTo>
                  <a:lnTo>
                    <a:pt x="702909" y="172032"/>
                  </a:lnTo>
                  <a:lnTo>
                    <a:pt x="741739" y="204066"/>
                  </a:lnTo>
                  <a:lnTo>
                    <a:pt x="779486" y="238034"/>
                  </a:lnTo>
                  <a:lnTo>
                    <a:pt x="816053" y="273782"/>
                  </a:lnTo>
                  <a:lnTo>
                    <a:pt x="851341" y="311156"/>
                  </a:lnTo>
                  <a:lnTo>
                    <a:pt x="885252" y="349999"/>
                  </a:lnTo>
                  <a:lnTo>
                    <a:pt x="917687" y="390159"/>
                  </a:lnTo>
                  <a:lnTo>
                    <a:pt x="948549" y="431479"/>
                  </a:lnTo>
                  <a:lnTo>
                    <a:pt x="977739" y="473805"/>
                  </a:lnTo>
                  <a:lnTo>
                    <a:pt x="1005159" y="516982"/>
                  </a:lnTo>
                  <a:lnTo>
                    <a:pt x="1030710" y="560856"/>
                  </a:lnTo>
                  <a:lnTo>
                    <a:pt x="1054294" y="605272"/>
                  </a:lnTo>
                  <a:lnTo>
                    <a:pt x="1075813" y="650074"/>
                  </a:lnTo>
                  <a:lnTo>
                    <a:pt x="1095168" y="695108"/>
                  </a:lnTo>
                  <a:lnTo>
                    <a:pt x="1112262" y="740220"/>
                  </a:lnTo>
                  <a:lnTo>
                    <a:pt x="1126995" y="785254"/>
                  </a:lnTo>
                  <a:lnTo>
                    <a:pt x="1139270" y="830056"/>
                  </a:lnTo>
                  <a:lnTo>
                    <a:pt x="1148989" y="874471"/>
                  </a:lnTo>
                  <a:lnTo>
                    <a:pt x="1156052" y="918343"/>
                  </a:lnTo>
                  <a:lnTo>
                    <a:pt x="1160362" y="961519"/>
                  </a:lnTo>
                  <a:lnTo>
                    <a:pt x="1161821" y="1003844"/>
                  </a:lnTo>
                  <a:lnTo>
                    <a:pt x="1159689" y="1052741"/>
                  </a:lnTo>
                  <a:lnTo>
                    <a:pt x="1153408" y="1098071"/>
                  </a:lnTo>
                  <a:lnTo>
                    <a:pt x="1143153" y="1139758"/>
                  </a:lnTo>
                  <a:lnTo>
                    <a:pt x="1129099" y="1177729"/>
                  </a:lnTo>
                  <a:lnTo>
                    <a:pt x="1111420" y="1211910"/>
                  </a:lnTo>
                  <a:lnTo>
                    <a:pt x="1065883" y="1268603"/>
                  </a:lnTo>
                  <a:lnTo>
                    <a:pt x="1007938" y="1309244"/>
                  </a:lnTo>
                  <a:lnTo>
                    <a:pt x="938979" y="1333241"/>
                  </a:lnTo>
                  <a:lnTo>
                    <a:pt x="900806" y="1338812"/>
                  </a:lnTo>
                  <a:lnTo>
                    <a:pt x="860402" y="1339999"/>
                  </a:lnTo>
                  <a:lnTo>
                    <a:pt x="817943" y="1336728"/>
                  </a:lnTo>
                  <a:lnTo>
                    <a:pt x="773602" y="1328925"/>
                  </a:lnTo>
                  <a:lnTo>
                    <a:pt x="727554" y="1316516"/>
                  </a:lnTo>
                  <a:lnTo>
                    <a:pt x="679973" y="1299426"/>
                  </a:lnTo>
                  <a:lnTo>
                    <a:pt x="631033" y="1277582"/>
                  </a:lnTo>
                  <a:lnTo>
                    <a:pt x="580910" y="1250909"/>
                  </a:lnTo>
                  <a:lnTo>
                    <a:pt x="539424" y="1225609"/>
                  </a:lnTo>
                  <a:lnTo>
                    <a:pt x="498726" y="1197909"/>
                  </a:lnTo>
                  <a:lnTo>
                    <a:pt x="458913" y="1167966"/>
                  </a:lnTo>
                  <a:lnTo>
                    <a:pt x="420083" y="1135933"/>
                  </a:lnTo>
                  <a:lnTo>
                    <a:pt x="382336" y="1101965"/>
                  </a:lnTo>
                  <a:lnTo>
                    <a:pt x="345769" y="1066216"/>
                  </a:lnTo>
                  <a:lnTo>
                    <a:pt x="310481" y="1028843"/>
                  </a:lnTo>
                  <a:lnTo>
                    <a:pt x="276570" y="989999"/>
                  </a:lnTo>
                  <a:lnTo>
                    <a:pt x="244135" y="949840"/>
                  </a:lnTo>
                  <a:lnTo>
                    <a:pt x="213273" y="908520"/>
                  </a:lnTo>
                  <a:lnTo>
                    <a:pt x="184083" y="866193"/>
                  </a:lnTo>
                  <a:lnTo>
                    <a:pt x="156663" y="823016"/>
                  </a:lnTo>
                  <a:lnTo>
                    <a:pt x="131112" y="779142"/>
                  </a:lnTo>
                  <a:lnTo>
                    <a:pt x="107528" y="734726"/>
                  </a:lnTo>
                  <a:lnTo>
                    <a:pt x="86009" y="689924"/>
                  </a:lnTo>
                  <a:lnTo>
                    <a:pt x="66653" y="644890"/>
                  </a:lnTo>
                  <a:lnTo>
                    <a:pt x="49559" y="599778"/>
                  </a:lnTo>
                  <a:lnTo>
                    <a:pt x="34826" y="554744"/>
                  </a:lnTo>
                  <a:lnTo>
                    <a:pt x="22550" y="509942"/>
                  </a:lnTo>
                  <a:lnTo>
                    <a:pt x="12832" y="465528"/>
                  </a:lnTo>
                  <a:lnTo>
                    <a:pt x="5768" y="421655"/>
                  </a:lnTo>
                  <a:lnTo>
                    <a:pt x="1458" y="378480"/>
                  </a:lnTo>
                  <a:lnTo>
                    <a:pt x="0" y="336156"/>
                  </a:lnTo>
                  <a:lnTo>
                    <a:pt x="2132" y="287258"/>
                  </a:lnTo>
                  <a:lnTo>
                    <a:pt x="8413" y="241928"/>
                  </a:lnTo>
                  <a:lnTo>
                    <a:pt x="18667" y="200241"/>
                  </a:lnTo>
                  <a:lnTo>
                    <a:pt x="32721" y="162269"/>
                  </a:lnTo>
                  <a:lnTo>
                    <a:pt x="50401" y="128089"/>
                  </a:lnTo>
                  <a:lnTo>
                    <a:pt x="95938" y="71395"/>
                  </a:lnTo>
                  <a:lnTo>
                    <a:pt x="153884" y="30754"/>
                  </a:lnTo>
                  <a:lnTo>
                    <a:pt x="222843" y="6758"/>
                  </a:lnTo>
                  <a:lnTo>
                    <a:pt x="261016" y="1187"/>
                  </a:lnTo>
                  <a:lnTo>
                    <a:pt x="301420" y="0"/>
                  </a:lnTo>
                  <a:lnTo>
                    <a:pt x="343879" y="3270"/>
                  </a:lnTo>
                  <a:lnTo>
                    <a:pt x="388220" y="11073"/>
                  </a:lnTo>
                  <a:lnTo>
                    <a:pt x="434268" y="23482"/>
                  </a:lnTo>
                  <a:lnTo>
                    <a:pt x="481849" y="40572"/>
                  </a:lnTo>
                  <a:lnTo>
                    <a:pt x="530787" y="62416"/>
                  </a:lnTo>
                  <a:lnTo>
                    <a:pt x="580910" y="8908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67669" y="2582359"/>
              <a:ext cx="1163320" cy="1833245"/>
            </a:xfrm>
            <a:custGeom>
              <a:avLst/>
              <a:gdLst/>
              <a:ahLst/>
              <a:cxnLst/>
              <a:rect l="l" t="t" r="r" b="b"/>
              <a:pathLst>
                <a:path w="1163319" h="1833245">
                  <a:moveTo>
                    <a:pt x="0" y="0"/>
                  </a:moveTo>
                  <a:lnTo>
                    <a:pt x="1162761" y="668228"/>
                  </a:lnTo>
                  <a:lnTo>
                    <a:pt x="1162761" y="1832883"/>
                  </a:lnTo>
                  <a:lnTo>
                    <a:pt x="0" y="116465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974118" y="2832903"/>
              <a:ext cx="1557052" cy="1618316"/>
            </a:xfrm>
            <a:prstGeom prst="rect">
              <a:avLst/>
            </a:prstGeom>
          </p:spPr>
        </p:pic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74118" y="2832903"/>
              <a:ext cx="1557655" cy="1618615"/>
            </a:xfrm>
            <a:custGeom>
              <a:avLst/>
              <a:gdLst/>
              <a:ahLst/>
              <a:cxnLst/>
              <a:rect l="l" t="t" r="r" b="b"/>
              <a:pathLst>
                <a:path w="1557655" h="1618614">
                  <a:moveTo>
                    <a:pt x="0" y="348985"/>
                  </a:moveTo>
                  <a:lnTo>
                    <a:pt x="52533" y="318525"/>
                  </a:lnTo>
                  <a:lnTo>
                    <a:pt x="97497" y="292378"/>
                  </a:lnTo>
                  <a:lnTo>
                    <a:pt x="135836" y="270005"/>
                  </a:lnTo>
                  <a:lnTo>
                    <a:pt x="196427" y="234425"/>
                  </a:lnTo>
                  <a:lnTo>
                    <a:pt x="241877" y="207472"/>
                  </a:lnTo>
                  <a:lnTo>
                    <a:pt x="279757" y="184832"/>
                  </a:lnTo>
                  <a:lnTo>
                    <a:pt x="298224" y="173781"/>
                  </a:lnTo>
                  <a:lnTo>
                    <a:pt x="338942" y="149524"/>
                  </a:lnTo>
                  <a:lnTo>
                    <a:pt x="391017" y="118797"/>
                  </a:lnTo>
                  <a:lnTo>
                    <a:pt x="462017" y="77286"/>
                  </a:lnTo>
                  <a:lnTo>
                    <a:pt x="506981" y="51139"/>
                  </a:lnTo>
                  <a:lnTo>
                    <a:pt x="559515" y="20679"/>
                  </a:lnTo>
                  <a:lnTo>
                    <a:pt x="626003" y="4302"/>
                  </a:lnTo>
                  <a:lnTo>
                    <a:pt x="694407" y="0"/>
                  </a:lnTo>
                  <a:lnTo>
                    <a:pt x="729137" y="2117"/>
                  </a:lnTo>
                  <a:lnTo>
                    <a:pt x="799268" y="14375"/>
                  </a:lnTo>
                  <a:lnTo>
                    <a:pt x="869784" y="36642"/>
                  </a:lnTo>
                  <a:lnTo>
                    <a:pt x="904994" y="51270"/>
                  </a:lnTo>
                  <a:lnTo>
                    <a:pt x="940072" y="68091"/>
                  </a:lnTo>
                  <a:lnTo>
                    <a:pt x="974939" y="87000"/>
                  </a:lnTo>
                  <a:lnTo>
                    <a:pt x="1009519" y="107896"/>
                  </a:lnTo>
                  <a:lnTo>
                    <a:pt x="1043736" y="130674"/>
                  </a:lnTo>
                  <a:lnTo>
                    <a:pt x="1077513" y="155232"/>
                  </a:lnTo>
                  <a:lnTo>
                    <a:pt x="1110773" y="181465"/>
                  </a:lnTo>
                  <a:lnTo>
                    <a:pt x="1143441" y="209272"/>
                  </a:lnTo>
                  <a:lnTo>
                    <a:pt x="1175438" y="238548"/>
                  </a:lnTo>
                  <a:lnTo>
                    <a:pt x="1206690" y="269190"/>
                  </a:lnTo>
                  <a:lnTo>
                    <a:pt x="1237118" y="301096"/>
                  </a:lnTo>
                  <a:lnTo>
                    <a:pt x="1266647" y="334162"/>
                  </a:lnTo>
                  <a:lnTo>
                    <a:pt x="1295200" y="368284"/>
                  </a:lnTo>
                  <a:lnTo>
                    <a:pt x="1322701" y="403360"/>
                  </a:lnTo>
                  <a:lnTo>
                    <a:pt x="1349072" y="439286"/>
                  </a:lnTo>
                  <a:lnTo>
                    <a:pt x="1374237" y="475958"/>
                  </a:lnTo>
                  <a:lnTo>
                    <a:pt x="1398120" y="513275"/>
                  </a:lnTo>
                  <a:lnTo>
                    <a:pt x="1420644" y="551132"/>
                  </a:lnTo>
                  <a:lnTo>
                    <a:pt x="1441733" y="589426"/>
                  </a:lnTo>
                  <a:lnTo>
                    <a:pt x="1461309" y="628054"/>
                  </a:lnTo>
                  <a:lnTo>
                    <a:pt x="1479297" y="666913"/>
                  </a:lnTo>
                  <a:lnTo>
                    <a:pt x="1495619" y="705899"/>
                  </a:lnTo>
                  <a:lnTo>
                    <a:pt x="1510199" y="744909"/>
                  </a:lnTo>
                  <a:lnTo>
                    <a:pt x="1522961" y="783841"/>
                  </a:lnTo>
                  <a:lnTo>
                    <a:pt x="1533827" y="822590"/>
                  </a:lnTo>
                  <a:lnTo>
                    <a:pt x="1542722" y="861054"/>
                  </a:lnTo>
                  <a:lnTo>
                    <a:pt x="1549568" y="899128"/>
                  </a:lnTo>
                  <a:lnTo>
                    <a:pt x="1556810" y="973699"/>
                  </a:lnTo>
                  <a:lnTo>
                    <a:pt x="1557052" y="1009988"/>
                  </a:lnTo>
                  <a:lnTo>
                    <a:pt x="1554940" y="1045476"/>
                  </a:lnTo>
                  <a:lnTo>
                    <a:pt x="1543344" y="1113632"/>
                  </a:lnTo>
                  <a:lnTo>
                    <a:pt x="1521411" y="1177343"/>
                  </a:lnTo>
                  <a:lnTo>
                    <a:pt x="1488528" y="1235782"/>
                  </a:lnTo>
                  <a:lnTo>
                    <a:pt x="1444081" y="1288123"/>
                  </a:lnTo>
                  <a:lnTo>
                    <a:pt x="872308" y="1618316"/>
                  </a:lnTo>
                  <a:lnTo>
                    <a:pt x="0" y="34898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39272" y="3142216"/>
              <a:ext cx="1162050" cy="1340485"/>
            </a:xfrm>
            <a:custGeom>
              <a:avLst/>
              <a:gdLst/>
              <a:ahLst/>
              <a:cxnLst/>
              <a:rect l="l" t="t" r="r" b="b"/>
              <a:pathLst>
                <a:path w="1162050" h="1340485">
                  <a:moveTo>
                    <a:pt x="301418" y="0"/>
                  </a:moveTo>
                  <a:lnTo>
                    <a:pt x="261014" y="1187"/>
                  </a:lnTo>
                  <a:lnTo>
                    <a:pt x="222841" y="6757"/>
                  </a:lnTo>
                  <a:lnTo>
                    <a:pt x="153882" y="30754"/>
                  </a:lnTo>
                  <a:lnTo>
                    <a:pt x="95937" y="71395"/>
                  </a:lnTo>
                  <a:lnTo>
                    <a:pt x="50400" y="128089"/>
                  </a:lnTo>
                  <a:lnTo>
                    <a:pt x="32721" y="162269"/>
                  </a:lnTo>
                  <a:lnTo>
                    <a:pt x="18667" y="200240"/>
                  </a:lnTo>
                  <a:lnTo>
                    <a:pt x="8412" y="241927"/>
                  </a:lnTo>
                  <a:lnTo>
                    <a:pt x="2132" y="287257"/>
                  </a:lnTo>
                  <a:lnTo>
                    <a:pt x="0" y="336154"/>
                  </a:lnTo>
                  <a:lnTo>
                    <a:pt x="1458" y="378479"/>
                  </a:lnTo>
                  <a:lnTo>
                    <a:pt x="5768" y="421655"/>
                  </a:lnTo>
                  <a:lnTo>
                    <a:pt x="12832" y="465527"/>
                  </a:lnTo>
                  <a:lnTo>
                    <a:pt x="22550" y="509942"/>
                  </a:lnTo>
                  <a:lnTo>
                    <a:pt x="34825" y="554744"/>
                  </a:lnTo>
                  <a:lnTo>
                    <a:pt x="49559" y="599778"/>
                  </a:lnTo>
                  <a:lnTo>
                    <a:pt x="66652" y="644889"/>
                  </a:lnTo>
                  <a:lnTo>
                    <a:pt x="86008" y="689924"/>
                  </a:lnTo>
                  <a:lnTo>
                    <a:pt x="107527" y="734726"/>
                  </a:lnTo>
                  <a:lnTo>
                    <a:pt x="131111" y="779141"/>
                  </a:lnTo>
                  <a:lnTo>
                    <a:pt x="156662" y="823015"/>
                  </a:lnTo>
                  <a:lnTo>
                    <a:pt x="184081" y="866193"/>
                  </a:lnTo>
                  <a:lnTo>
                    <a:pt x="213271" y="908519"/>
                  </a:lnTo>
                  <a:lnTo>
                    <a:pt x="244133" y="949839"/>
                  </a:lnTo>
                  <a:lnTo>
                    <a:pt x="276569" y="989999"/>
                  </a:lnTo>
                  <a:lnTo>
                    <a:pt x="310480" y="1028842"/>
                  </a:lnTo>
                  <a:lnTo>
                    <a:pt x="345768" y="1066216"/>
                  </a:lnTo>
                  <a:lnTo>
                    <a:pt x="382334" y="1101964"/>
                  </a:lnTo>
                  <a:lnTo>
                    <a:pt x="420082" y="1135932"/>
                  </a:lnTo>
                  <a:lnTo>
                    <a:pt x="458911" y="1167966"/>
                  </a:lnTo>
                  <a:lnTo>
                    <a:pt x="498725" y="1197910"/>
                  </a:lnTo>
                  <a:lnTo>
                    <a:pt x="539424" y="1225609"/>
                  </a:lnTo>
                  <a:lnTo>
                    <a:pt x="580910" y="1250910"/>
                  </a:lnTo>
                  <a:lnTo>
                    <a:pt x="631033" y="1277583"/>
                  </a:lnTo>
                  <a:lnTo>
                    <a:pt x="679972" y="1299428"/>
                  </a:lnTo>
                  <a:lnTo>
                    <a:pt x="727552" y="1316517"/>
                  </a:lnTo>
                  <a:lnTo>
                    <a:pt x="773600" y="1328927"/>
                  </a:lnTo>
                  <a:lnTo>
                    <a:pt x="817940" y="1336730"/>
                  </a:lnTo>
                  <a:lnTo>
                    <a:pt x="860400" y="1340001"/>
                  </a:lnTo>
                  <a:lnTo>
                    <a:pt x="900803" y="1338813"/>
                  </a:lnTo>
                  <a:lnTo>
                    <a:pt x="938976" y="1333243"/>
                  </a:lnTo>
                  <a:lnTo>
                    <a:pt x="1007935" y="1309246"/>
                  </a:lnTo>
                  <a:lnTo>
                    <a:pt x="1065880" y="1268604"/>
                  </a:lnTo>
                  <a:lnTo>
                    <a:pt x="1111416" y="1211911"/>
                  </a:lnTo>
                  <a:lnTo>
                    <a:pt x="1129096" y="1177730"/>
                  </a:lnTo>
                  <a:lnTo>
                    <a:pt x="1143150" y="1139759"/>
                  </a:lnTo>
                  <a:lnTo>
                    <a:pt x="1153404" y="1098072"/>
                  </a:lnTo>
                  <a:lnTo>
                    <a:pt x="1159685" y="1052743"/>
                  </a:lnTo>
                  <a:lnTo>
                    <a:pt x="1161817" y="1003845"/>
                  </a:lnTo>
                  <a:lnTo>
                    <a:pt x="1160359" y="961521"/>
                  </a:lnTo>
                  <a:lnTo>
                    <a:pt x="1156048" y="918345"/>
                  </a:lnTo>
                  <a:lnTo>
                    <a:pt x="1148985" y="874472"/>
                  </a:lnTo>
                  <a:lnTo>
                    <a:pt x="1139267" y="830058"/>
                  </a:lnTo>
                  <a:lnTo>
                    <a:pt x="1126991" y="785256"/>
                  </a:lnTo>
                  <a:lnTo>
                    <a:pt x="1112258" y="740222"/>
                  </a:lnTo>
                  <a:lnTo>
                    <a:pt x="1095164" y="695110"/>
                  </a:lnTo>
                  <a:lnTo>
                    <a:pt x="1075809" y="650076"/>
                  </a:lnTo>
                  <a:lnTo>
                    <a:pt x="1054290" y="605274"/>
                  </a:lnTo>
                  <a:lnTo>
                    <a:pt x="1030706" y="560858"/>
                  </a:lnTo>
                  <a:lnTo>
                    <a:pt x="1005155" y="516984"/>
                  </a:lnTo>
                  <a:lnTo>
                    <a:pt x="977736" y="473807"/>
                  </a:lnTo>
                  <a:lnTo>
                    <a:pt x="948546" y="431480"/>
                  </a:lnTo>
                  <a:lnTo>
                    <a:pt x="917684" y="390160"/>
                  </a:lnTo>
                  <a:lnTo>
                    <a:pt x="885249" y="350001"/>
                  </a:lnTo>
                  <a:lnTo>
                    <a:pt x="851338" y="311157"/>
                  </a:lnTo>
                  <a:lnTo>
                    <a:pt x="816050" y="273784"/>
                  </a:lnTo>
                  <a:lnTo>
                    <a:pt x="779484" y="238035"/>
                  </a:lnTo>
                  <a:lnTo>
                    <a:pt x="741737" y="204067"/>
                  </a:lnTo>
                  <a:lnTo>
                    <a:pt x="702908" y="172034"/>
                  </a:lnTo>
                  <a:lnTo>
                    <a:pt x="663095" y="142090"/>
                  </a:lnTo>
                  <a:lnTo>
                    <a:pt x="622396" y="114390"/>
                  </a:lnTo>
                  <a:lnTo>
                    <a:pt x="580910" y="89090"/>
                  </a:lnTo>
                  <a:lnTo>
                    <a:pt x="530787" y="62417"/>
                  </a:lnTo>
                  <a:lnTo>
                    <a:pt x="481848" y="40572"/>
                  </a:lnTo>
                  <a:lnTo>
                    <a:pt x="434267" y="23483"/>
                  </a:lnTo>
                  <a:lnTo>
                    <a:pt x="388219" y="11073"/>
                  </a:lnTo>
                  <a:lnTo>
                    <a:pt x="343878" y="3270"/>
                  </a:lnTo>
                  <a:lnTo>
                    <a:pt x="301418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39272" y="3142216"/>
              <a:ext cx="1162050" cy="1340485"/>
            </a:xfrm>
            <a:custGeom>
              <a:avLst/>
              <a:gdLst/>
              <a:ahLst/>
              <a:cxnLst/>
              <a:rect l="l" t="t" r="r" b="b"/>
              <a:pathLst>
                <a:path w="1162050" h="1340485">
                  <a:moveTo>
                    <a:pt x="580910" y="89090"/>
                  </a:moveTo>
                  <a:lnTo>
                    <a:pt x="622396" y="114390"/>
                  </a:lnTo>
                  <a:lnTo>
                    <a:pt x="663095" y="142090"/>
                  </a:lnTo>
                  <a:lnTo>
                    <a:pt x="702908" y="172034"/>
                  </a:lnTo>
                  <a:lnTo>
                    <a:pt x="741737" y="204067"/>
                  </a:lnTo>
                  <a:lnTo>
                    <a:pt x="779484" y="238035"/>
                  </a:lnTo>
                  <a:lnTo>
                    <a:pt x="816050" y="273784"/>
                  </a:lnTo>
                  <a:lnTo>
                    <a:pt x="851338" y="311157"/>
                  </a:lnTo>
                  <a:lnTo>
                    <a:pt x="885249" y="350001"/>
                  </a:lnTo>
                  <a:lnTo>
                    <a:pt x="917684" y="390160"/>
                  </a:lnTo>
                  <a:lnTo>
                    <a:pt x="948546" y="431480"/>
                  </a:lnTo>
                  <a:lnTo>
                    <a:pt x="977736" y="473807"/>
                  </a:lnTo>
                  <a:lnTo>
                    <a:pt x="1005155" y="516984"/>
                  </a:lnTo>
                  <a:lnTo>
                    <a:pt x="1030706" y="560858"/>
                  </a:lnTo>
                  <a:lnTo>
                    <a:pt x="1054290" y="605274"/>
                  </a:lnTo>
                  <a:lnTo>
                    <a:pt x="1075809" y="650076"/>
                  </a:lnTo>
                  <a:lnTo>
                    <a:pt x="1095164" y="695110"/>
                  </a:lnTo>
                  <a:lnTo>
                    <a:pt x="1112258" y="740222"/>
                  </a:lnTo>
                  <a:lnTo>
                    <a:pt x="1126991" y="785256"/>
                  </a:lnTo>
                  <a:lnTo>
                    <a:pt x="1139267" y="830058"/>
                  </a:lnTo>
                  <a:lnTo>
                    <a:pt x="1148985" y="874472"/>
                  </a:lnTo>
                  <a:lnTo>
                    <a:pt x="1156048" y="918345"/>
                  </a:lnTo>
                  <a:lnTo>
                    <a:pt x="1160359" y="961521"/>
                  </a:lnTo>
                  <a:lnTo>
                    <a:pt x="1161817" y="1003845"/>
                  </a:lnTo>
                  <a:lnTo>
                    <a:pt x="1159685" y="1052743"/>
                  </a:lnTo>
                  <a:lnTo>
                    <a:pt x="1153404" y="1098072"/>
                  </a:lnTo>
                  <a:lnTo>
                    <a:pt x="1143150" y="1139759"/>
                  </a:lnTo>
                  <a:lnTo>
                    <a:pt x="1129096" y="1177730"/>
                  </a:lnTo>
                  <a:lnTo>
                    <a:pt x="1111416" y="1211911"/>
                  </a:lnTo>
                  <a:lnTo>
                    <a:pt x="1065880" y="1268604"/>
                  </a:lnTo>
                  <a:lnTo>
                    <a:pt x="1007935" y="1309246"/>
                  </a:lnTo>
                  <a:lnTo>
                    <a:pt x="938976" y="1333243"/>
                  </a:lnTo>
                  <a:lnTo>
                    <a:pt x="900803" y="1338813"/>
                  </a:lnTo>
                  <a:lnTo>
                    <a:pt x="860400" y="1340001"/>
                  </a:lnTo>
                  <a:lnTo>
                    <a:pt x="817940" y="1336730"/>
                  </a:lnTo>
                  <a:lnTo>
                    <a:pt x="773600" y="1328927"/>
                  </a:lnTo>
                  <a:lnTo>
                    <a:pt x="727552" y="1316517"/>
                  </a:lnTo>
                  <a:lnTo>
                    <a:pt x="679972" y="1299428"/>
                  </a:lnTo>
                  <a:lnTo>
                    <a:pt x="631033" y="1277583"/>
                  </a:lnTo>
                  <a:lnTo>
                    <a:pt x="580910" y="1250910"/>
                  </a:lnTo>
                  <a:lnTo>
                    <a:pt x="539424" y="1225609"/>
                  </a:lnTo>
                  <a:lnTo>
                    <a:pt x="498725" y="1197910"/>
                  </a:lnTo>
                  <a:lnTo>
                    <a:pt x="458911" y="1167966"/>
                  </a:lnTo>
                  <a:lnTo>
                    <a:pt x="420082" y="1135932"/>
                  </a:lnTo>
                  <a:lnTo>
                    <a:pt x="382334" y="1101964"/>
                  </a:lnTo>
                  <a:lnTo>
                    <a:pt x="345768" y="1066216"/>
                  </a:lnTo>
                  <a:lnTo>
                    <a:pt x="310480" y="1028842"/>
                  </a:lnTo>
                  <a:lnTo>
                    <a:pt x="276569" y="989999"/>
                  </a:lnTo>
                  <a:lnTo>
                    <a:pt x="244133" y="949839"/>
                  </a:lnTo>
                  <a:lnTo>
                    <a:pt x="213271" y="908519"/>
                  </a:lnTo>
                  <a:lnTo>
                    <a:pt x="184081" y="866193"/>
                  </a:lnTo>
                  <a:lnTo>
                    <a:pt x="156662" y="823015"/>
                  </a:lnTo>
                  <a:lnTo>
                    <a:pt x="131111" y="779141"/>
                  </a:lnTo>
                  <a:lnTo>
                    <a:pt x="107527" y="734726"/>
                  </a:lnTo>
                  <a:lnTo>
                    <a:pt x="86008" y="689924"/>
                  </a:lnTo>
                  <a:lnTo>
                    <a:pt x="66652" y="644889"/>
                  </a:lnTo>
                  <a:lnTo>
                    <a:pt x="49559" y="599778"/>
                  </a:lnTo>
                  <a:lnTo>
                    <a:pt x="34825" y="554744"/>
                  </a:lnTo>
                  <a:lnTo>
                    <a:pt x="22550" y="509942"/>
                  </a:lnTo>
                  <a:lnTo>
                    <a:pt x="12832" y="465527"/>
                  </a:lnTo>
                  <a:lnTo>
                    <a:pt x="5768" y="421655"/>
                  </a:lnTo>
                  <a:lnTo>
                    <a:pt x="1458" y="378479"/>
                  </a:lnTo>
                  <a:lnTo>
                    <a:pt x="0" y="336154"/>
                  </a:lnTo>
                  <a:lnTo>
                    <a:pt x="2132" y="287257"/>
                  </a:lnTo>
                  <a:lnTo>
                    <a:pt x="8412" y="241927"/>
                  </a:lnTo>
                  <a:lnTo>
                    <a:pt x="18667" y="200240"/>
                  </a:lnTo>
                  <a:lnTo>
                    <a:pt x="32721" y="162269"/>
                  </a:lnTo>
                  <a:lnTo>
                    <a:pt x="50400" y="128089"/>
                  </a:lnTo>
                  <a:lnTo>
                    <a:pt x="95937" y="71395"/>
                  </a:lnTo>
                  <a:lnTo>
                    <a:pt x="153882" y="30754"/>
                  </a:lnTo>
                  <a:lnTo>
                    <a:pt x="222841" y="6757"/>
                  </a:lnTo>
                  <a:lnTo>
                    <a:pt x="261014" y="1187"/>
                  </a:lnTo>
                  <a:lnTo>
                    <a:pt x="301418" y="0"/>
                  </a:lnTo>
                  <a:lnTo>
                    <a:pt x="343878" y="3270"/>
                  </a:lnTo>
                  <a:lnTo>
                    <a:pt x="388219" y="11073"/>
                  </a:lnTo>
                  <a:lnTo>
                    <a:pt x="434267" y="23483"/>
                  </a:lnTo>
                  <a:lnTo>
                    <a:pt x="481848" y="40572"/>
                  </a:lnTo>
                  <a:lnTo>
                    <a:pt x="530787" y="62417"/>
                  </a:lnTo>
                  <a:lnTo>
                    <a:pt x="580910" y="8909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39272" y="2893686"/>
              <a:ext cx="1163320" cy="1833245"/>
            </a:xfrm>
            <a:custGeom>
              <a:avLst/>
              <a:gdLst/>
              <a:ahLst/>
              <a:cxnLst/>
              <a:rect l="l" t="t" r="r" b="b"/>
              <a:pathLst>
                <a:path w="1163320" h="1833245">
                  <a:moveTo>
                    <a:pt x="0" y="0"/>
                  </a:moveTo>
                  <a:lnTo>
                    <a:pt x="1162757" y="668228"/>
                  </a:lnTo>
                  <a:lnTo>
                    <a:pt x="1162757" y="1832883"/>
                  </a:lnTo>
                  <a:lnTo>
                    <a:pt x="0" y="1164654"/>
                  </a:lnTo>
                  <a:lnTo>
                    <a:pt x="0" y="0"/>
                  </a:lnTo>
                  <a:close/>
                </a:path>
                <a:path w="1163320" h="1833245">
                  <a:moveTo>
                    <a:pt x="69973" y="121834"/>
                  </a:moveTo>
                  <a:lnTo>
                    <a:pt x="1072520" y="697989"/>
                  </a:lnTo>
                  <a:lnTo>
                    <a:pt x="1072520" y="1702170"/>
                  </a:lnTo>
                  <a:lnTo>
                    <a:pt x="69973" y="1126015"/>
                  </a:lnTo>
                  <a:lnTo>
                    <a:pt x="69973" y="121834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627938" y="3231528"/>
              <a:ext cx="1273954" cy="1353896"/>
            </a:xfrm>
            <a:prstGeom prst="rect">
              <a:avLst/>
            </a:prstGeom>
          </p:spPr>
        </p:pic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27938" y="3231528"/>
              <a:ext cx="1274445" cy="1354455"/>
            </a:xfrm>
            <a:custGeom>
              <a:avLst/>
              <a:gdLst/>
              <a:ahLst/>
              <a:cxnLst/>
              <a:rect l="l" t="t" r="r" b="b"/>
              <a:pathLst>
                <a:path w="1274445" h="1354454">
                  <a:moveTo>
                    <a:pt x="0" y="259463"/>
                  </a:moveTo>
                  <a:lnTo>
                    <a:pt x="47063" y="232189"/>
                  </a:lnTo>
                  <a:lnTo>
                    <a:pt x="85603" y="209812"/>
                  </a:lnTo>
                  <a:lnTo>
                    <a:pt x="141661" y="177142"/>
                  </a:lnTo>
                  <a:lnTo>
                    <a:pt x="177265" y="156227"/>
                  </a:lnTo>
                  <a:lnTo>
                    <a:pt x="212204" y="135467"/>
                  </a:lnTo>
                  <a:lnTo>
                    <a:pt x="223471" y="128765"/>
                  </a:lnTo>
                  <a:lnTo>
                    <a:pt x="272046" y="100168"/>
                  </a:lnTo>
                  <a:lnTo>
                    <a:pt x="328105" y="67497"/>
                  </a:lnTo>
                  <a:lnTo>
                    <a:pt x="366645" y="45121"/>
                  </a:lnTo>
                  <a:lnTo>
                    <a:pt x="413708" y="17846"/>
                  </a:lnTo>
                  <a:lnTo>
                    <a:pt x="481003" y="2375"/>
                  </a:lnTo>
                  <a:lnTo>
                    <a:pt x="515506" y="0"/>
                  </a:lnTo>
                  <a:lnTo>
                    <a:pt x="550438" y="1006"/>
                  </a:lnTo>
                  <a:lnTo>
                    <a:pt x="621168" y="12595"/>
                  </a:lnTo>
                  <a:lnTo>
                    <a:pt x="692343" y="35999"/>
                  </a:lnTo>
                  <a:lnTo>
                    <a:pt x="727833" y="51775"/>
                  </a:lnTo>
                  <a:lnTo>
                    <a:pt x="763116" y="70076"/>
                  </a:lnTo>
                  <a:lnTo>
                    <a:pt x="798087" y="90760"/>
                  </a:lnTo>
                  <a:lnTo>
                    <a:pt x="832640" y="113683"/>
                  </a:lnTo>
                  <a:lnTo>
                    <a:pt x="866669" y="138703"/>
                  </a:lnTo>
                  <a:lnTo>
                    <a:pt x="900067" y="165677"/>
                  </a:lnTo>
                  <a:lnTo>
                    <a:pt x="932729" y="194463"/>
                  </a:lnTo>
                  <a:lnTo>
                    <a:pt x="964549" y="224916"/>
                  </a:lnTo>
                  <a:lnTo>
                    <a:pt x="995421" y="256896"/>
                  </a:lnTo>
                  <a:lnTo>
                    <a:pt x="1025238" y="290257"/>
                  </a:lnTo>
                  <a:lnTo>
                    <a:pt x="1053896" y="324859"/>
                  </a:lnTo>
                  <a:lnTo>
                    <a:pt x="1081287" y="360558"/>
                  </a:lnTo>
                  <a:lnTo>
                    <a:pt x="1107307" y="397210"/>
                  </a:lnTo>
                  <a:lnTo>
                    <a:pt x="1131848" y="434674"/>
                  </a:lnTo>
                  <a:lnTo>
                    <a:pt x="1154806" y="472807"/>
                  </a:lnTo>
                  <a:lnTo>
                    <a:pt x="1176074" y="511464"/>
                  </a:lnTo>
                  <a:lnTo>
                    <a:pt x="1195545" y="550505"/>
                  </a:lnTo>
                  <a:lnTo>
                    <a:pt x="1213116" y="589786"/>
                  </a:lnTo>
                  <a:lnTo>
                    <a:pt x="1228678" y="629164"/>
                  </a:lnTo>
                  <a:lnTo>
                    <a:pt x="1242126" y="668496"/>
                  </a:lnTo>
                  <a:lnTo>
                    <a:pt x="1253355" y="707639"/>
                  </a:lnTo>
                  <a:lnTo>
                    <a:pt x="1262258" y="746451"/>
                  </a:lnTo>
                  <a:lnTo>
                    <a:pt x="1268730" y="784788"/>
                  </a:lnTo>
                  <a:lnTo>
                    <a:pt x="1273954" y="859469"/>
                  </a:lnTo>
                  <a:lnTo>
                    <a:pt x="1272495" y="895527"/>
                  </a:lnTo>
                  <a:lnTo>
                    <a:pt x="1260904" y="964363"/>
                  </a:lnTo>
                  <a:lnTo>
                    <a:pt x="1237044" y="1027873"/>
                  </a:lnTo>
                  <a:lnTo>
                    <a:pt x="1200066" y="1084916"/>
                  </a:lnTo>
                  <a:lnTo>
                    <a:pt x="752119" y="1353896"/>
                  </a:lnTo>
                  <a:lnTo>
                    <a:pt x="0" y="25946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1673" y="3457112"/>
              <a:ext cx="1002030" cy="1155065"/>
            </a:xfrm>
            <a:custGeom>
              <a:avLst/>
              <a:gdLst/>
              <a:ahLst/>
              <a:cxnLst/>
              <a:rect l="l" t="t" r="r" b="b"/>
              <a:pathLst>
                <a:path w="1002029" h="1155064">
                  <a:moveTo>
                    <a:pt x="235104" y="0"/>
                  </a:moveTo>
                  <a:lnTo>
                    <a:pt x="163051" y="13415"/>
                  </a:lnTo>
                  <a:lnTo>
                    <a:pt x="102064" y="45096"/>
                  </a:lnTo>
                  <a:lnTo>
                    <a:pt x="53822" y="94329"/>
                  </a:lnTo>
                  <a:lnTo>
                    <a:pt x="20005" y="160399"/>
                  </a:lnTo>
                  <a:lnTo>
                    <a:pt x="9031" y="199524"/>
                  </a:lnTo>
                  <a:lnTo>
                    <a:pt x="2292" y="242592"/>
                  </a:lnTo>
                  <a:lnTo>
                    <a:pt x="0" y="289511"/>
                  </a:lnTo>
                  <a:lnTo>
                    <a:pt x="1660" y="331544"/>
                  </a:lnTo>
                  <a:lnTo>
                    <a:pt x="6555" y="374522"/>
                  </a:lnTo>
                  <a:lnTo>
                    <a:pt x="14556" y="418241"/>
                  </a:lnTo>
                  <a:lnTo>
                    <a:pt x="25534" y="462498"/>
                  </a:lnTo>
                  <a:lnTo>
                    <a:pt x="39360" y="507092"/>
                  </a:lnTo>
                  <a:lnTo>
                    <a:pt x="55906" y="551817"/>
                  </a:lnTo>
                  <a:lnTo>
                    <a:pt x="75041" y="596473"/>
                  </a:lnTo>
                  <a:lnTo>
                    <a:pt x="96638" y="640855"/>
                  </a:lnTo>
                  <a:lnTo>
                    <a:pt x="120568" y="684760"/>
                  </a:lnTo>
                  <a:lnTo>
                    <a:pt x="146701" y="727986"/>
                  </a:lnTo>
                  <a:lnTo>
                    <a:pt x="174909" y="770330"/>
                  </a:lnTo>
                  <a:lnTo>
                    <a:pt x="205062" y="811588"/>
                  </a:lnTo>
                  <a:lnTo>
                    <a:pt x="237032" y="851558"/>
                  </a:lnTo>
                  <a:lnTo>
                    <a:pt x="270690" y="890037"/>
                  </a:lnTo>
                  <a:lnTo>
                    <a:pt x="305908" y="926821"/>
                  </a:lnTo>
                  <a:lnTo>
                    <a:pt x="342555" y="961708"/>
                  </a:lnTo>
                  <a:lnTo>
                    <a:pt x="380503" y="994495"/>
                  </a:lnTo>
                  <a:lnTo>
                    <a:pt x="419624" y="1024979"/>
                  </a:lnTo>
                  <a:lnTo>
                    <a:pt x="459788" y="1052956"/>
                  </a:lnTo>
                  <a:lnTo>
                    <a:pt x="500867" y="1078224"/>
                  </a:lnTo>
                  <a:lnTo>
                    <a:pt x="549104" y="1103653"/>
                  </a:lnTo>
                  <a:lnTo>
                    <a:pt x="596043" y="1123890"/>
                  </a:lnTo>
                  <a:lnTo>
                    <a:pt x="641476" y="1139025"/>
                  </a:lnTo>
                  <a:lnTo>
                    <a:pt x="685191" y="1149148"/>
                  </a:lnTo>
                  <a:lnTo>
                    <a:pt x="726979" y="1154347"/>
                  </a:lnTo>
                  <a:lnTo>
                    <a:pt x="766631" y="1154712"/>
                  </a:lnTo>
                  <a:lnTo>
                    <a:pt x="803936" y="1150332"/>
                  </a:lnTo>
                  <a:lnTo>
                    <a:pt x="870665" y="1127694"/>
                  </a:lnTo>
                  <a:lnTo>
                    <a:pt x="925489" y="1087148"/>
                  </a:lnTo>
                  <a:lnTo>
                    <a:pt x="966729" y="1029408"/>
                  </a:lnTo>
                  <a:lnTo>
                    <a:pt x="981729" y="994313"/>
                  </a:lnTo>
                  <a:lnTo>
                    <a:pt x="992703" y="955188"/>
                  </a:lnTo>
                  <a:lnTo>
                    <a:pt x="999442" y="912121"/>
                  </a:lnTo>
                  <a:lnTo>
                    <a:pt x="1001735" y="865202"/>
                  </a:lnTo>
                  <a:lnTo>
                    <a:pt x="1000074" y="823169"/>
                  </a:lnTo>
                  <a:lnTo>
                    <a:pt x="995179" y="780192"/>
                  </a:lnTo>
                  <a:lnTo>
                    <a:pt x="987178" y="736473"/>
                  </a:lnTo>
                  <a:lnTo>
                    <a:pt x="976200" y="692215"/>
                  </a:lnTo>
                  <a:lnTo>
                    <a:pt x="962374" y="647621"/>
                  </a:lnTo>
                  <a:lnTo>
                    <a:pt x="945829" y="602896"/>
                  </a:lnTo>
                  <a:lnTo>
                    <a:pt x="926693" y="558240"/>
                  </a:lnTo>
                  <a:lnTo>
                    <a:pt x="905096" y="513858"/>
                  </a:lnTo>
                  <a:lnTo>
                    <a:pt x="881167" y="469952"/>
                  </a:lnTo>
                  <a:lnTo>
                    <a:pt x="855034" y="426726"/>
                  </a:lnTo>
                  <a:lnTo>
                    <a:pt x="826826" y="384382"/>
                  </a:lnTo>
                  <a:lnTo>
                    <a:pt x="796672" y="343123"/>
                  </a:lnTo>
                  <a:lnTo>
                    <a:pt x="764702" y="303153"/>
                  </a:lnTo>
                  <a:lnTo>
                    <a:pt x="731044" y="264674"/>
                  </a:lnTo>
                  <a:lnTo>
                    <a:pt x="695827" y="227889"/>
                  </a:lnTo>
                  <a:lnTo>
                    <a:pt x="659179" y="193002"/>
                  </a:lnTo>
                  <a:lnTo>
                    <a:pt x="621231" y="160214"/>
                  </a:lnTo>
                  <a:lnTo>
                    <a:pt x="582110" y="129731"/>
                  </a:lnTo>
                  <a:lnTo>
                    <a:pt x="541946" y="101753"/>
                  </a:lnTo>
                  <a:lnTo>
                    <a:pt x="500867" y="76485"/>
                  </a:lnTo>
                  <a:lnTo>
                    <a:pt x="452631" y="51057"/>
                  </a:lnTo>
                  <a:lnTo>
                    <a:pt x="405691" y="30820"/>
                  </a:lnTo>
                  <a:lnTo>
                    <a:pt x="360259" y="15685"/>
                  </a:lnTo>
                  <a:lnTo>
                    <a:pt x="316543" y="5563"/>
                  </a:lnTo>
                  <a:lnTo>
                    <a:pt x="274755" y="364"/>
                  </a:lnTo>
                  <a:lnTo>
                    <a:pt x="235104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1673" y="3457112"/>
              <a:ext cx="1002030" cy="1155065"/>
            </a:xfrm>
            <a:custGeom>
              <a:avLst/>
              <a:gdLst/>
              <a:ahLst/>
              <a:cxnLst/>
              <a:rect l="l" t="t" r="r" b="b"/>
              <a:pathLst>
                <a:path w="1002029" h="1155064">
                  <a:moveTo>
                    <a:pt x="500867" y="76485"/>
                  </a:moveTo>
                  <a:lnTo>
                    <a:pt x="541946" y="101753"/>
                  </a:lnTo>
                  <a:lnTo>
                    <a:pt x="582110" y="129731"/>
                  </a:lnTo>
                  <a:lnTo>
                    <a:pt x="621231" y="160214"/>
                  </a:lnTo>
                  <a:lnTo>
                    <a:pt x="659179" y="193002"/>
                  </a:lnTo>
                  <a:lnTo>
                    <a:pt x="695827" y="227889"/>
                  </a:lnTo>
                  <a:lnTo>
                    <a:pt x="731044" y="264674"/>
                  </a:lnTo>
                  <a:lnTo>
                    <a:pt x="764702" y="303153"/>
                  </a:lnTo>
                  <a:lnTo>
                    <a:pt x="796672" y="343123"/>
                  </a:lnTo>
                  <a:lnTo>
                    <a:pt x="826826" y="384382"/>
                  </a:lnTo>
                  <a:lnTo>
                    <a:pt x="855034" y="426726"/>
                  </a:lnTo>
                  <a:lnTo>
                    <a:pt x="881167" y="469952"/>
                  </a:lnTo>
                  <a:lnTo>
                    <a:pt x="905096" y="513858"/>
                  </a:lnTo>
                  <a:lnTo>
                    <a:pt x="926693" y="558240"/>
                  </a:lnTo>
                  <a:lnTo>
                    <a:pt x="945829" y="602896"/>
                  </a:lnTo>
                  <a:lnTo>
                    <a:pt x="962374" y="647621"/>
                  </a:lnTo>
                  <a:lnTo>
                    <a:pt x="976200" y="692215"/>
                  </a:lnTo>
                  <a:lnTo>
                    <a:pt x="987178" y="736473"/>
                  </a:lnTo>
                  <a:lnTo>
                    <a:pt x="995179" y="780192"/>
                  </a:lnTo>
                  <a:lnTo>
                    <a:pt x="1000074" y="823169"/>
                  </a:lnTo>
                  <a:lnTo>
                    <a:pt x="1001735" y="865202"/>
                  </a:lnTo>
                  <a:lnTo>
                    <a:pt x="999442" y="912121"/>
                  </a:lnTo>
                  <a:lnTo>
                    <a:pt x="992703" y="955188"/>
                  </a:lnTo>
                  <a:lnTo>
                    <a:pt x="981729" y="994313"/>
                  </a:lnTo>
                  <a:lnTo>
                    <a:pt x="966729" y="1029408"/>
                  </a:lnTo>
                  <a:lnTo>
                    <a:pt x="925489" y="1087148"/>
                  </a:lnTo>
                  <a:lnTo>
                    <a:pt x="870665" y="1127694"/>
                  </a:lnTo>
                  <a:lnTo>
                    <a:pt x="803936" y="1150332"/>
                  </a:lnTo>
                  <a:lnTo>
                    <a:pt x="766631" y="1154712"/>
                  </a:lnTo>
                  <a:lnTo>
                    <a:pt x="726979" y="1154347"/>
                  </a:lnTo>
                  <a:lnTo>
                    <a:pt x="685191" y="1149148"/>
                  </a:lnTo>
                  <a:lnTo>
                    <a:pt x="641476" y="1139025"/>
                  </a:lnTo>
                  <a:lnTo>
                    <a:pt x="596043" y="1123890"/>
                  </a:lnTo>
                  <a:lnTo>
                    <a:pt x="549104" y="1103653"/>
                  </a:lnTo>
                  <a:lnTo>
                    <a:pt x="500867" y="1078224"/>
                  </a:lnTo>
                  <a:lnTo>
                    <a:pt x="459788" y="1052956"/>
                  </a:lnTo>
                  <a:lnTo>
                    <a:pt x="419624" y="1024979"/>
                  </a:lnTo>
                  <a:lnTo>
                    <a:pt x="380503" y="994495"/>
                  </a:lnTo>
                  <a:lnTo>
                    <a:pt x="342555" y="961708"/>
                  </a:lnTo>
                  <a:lnTo>
                    <a:pt x="305908" y="926821"/>
                  </a:lnTo>
                  <a:lnTo>
                    <a:pt x="270690" y="890037"/>
                  </a:lnTo>
                  <a:lnTo>
                    <a:pt x="237032" y="851558"/>
                  </a:lnTo>
                  <a:lnTo>
                    <a:pt x="205062" y="811588"/>
                  </a:lnTo>
                  <a:lnTo>
                    <a:pt x="174909" y="770330"/>
                  </a:lnTo>
                  <a:lnTo>
                    <a:pt x="146701" y="727986"/>
                  </a:lnTo>
                  <a:lnTo>
                    <a:pt x="120568" y="684760"/>
                  </a:lnTo>
                  <a:lnTo>
                    <a:pt x="96638" y="640855"/>
                  </a:lnTo>
                  <a:lnTo>
                    <a:pt x="75041" y="596473"/>
                  </a:lnTo>
                  <a:lnTo>
                    <a:pt x="55906" y="551817"/>
                  </a:lnTo>
                  <a:lnTo>
                    <a:pt x="39360" y="507092"/>
                  </a:lnTo>
                  <a:lnTo>
                    <a:pt x="25534" y="462498"/>
                  </a:lnTo>
                  <a:lnTo>
                    <a:pt x="14556" y="418241"/>
                  </a:lnTo>
                  <a:lnTo>
                    <a:pt x="6555" y="374522"/>
                  </a:lnTo>
                  <a:lnTo>
                    <a:pt x="1660" y="331544"/>
                  </a:lnTo>
                  <a:lnTo>
                    <a:pt x="0" y="289511"/>
                  </a:lnTo>
                  <a:lnTo>
                    <a:pt x="2292" y="242592"/>
                  </a:lnTo>
                  <a:lnTo>
                    <a:pt x="9031" y="199524"/>
                  </a:lnTo>
                  <a:lnTo>
                    <a:pt x="20005" y="160399"/>
                  </a:lnTo>
                  <a:lnTo>
                    <a:pt x="35006" y="125304"/>
                  </a:lnTo>
                  <a:lnTo>
                    <a:pt x="76245" y="67563"/>
                  </a:lnTo>
                  <a:lnTo>
                    <a:pt x="131069" y="27017"/>
                  </a:lnTo>
                  <a:lnTo>
                    <a:pt x="197799" y="4380"/>
                  </a:lnTo>
                  <a:lnTo>
                    <a:pt x="235104" y="0"/>
                  </a:lnTo>
                  <a:lnTo>
                    <a:pt x="274755" y="364"/>
                  </a:lnTo>
                  <a:lnTo>
                    <a:pt x="316543" y="5563"/>
                  </a:lnTo>
                  <a:lnTo>
                    <a:pt x="360259" y="15685"/>
                  </a:lnTo>
                  <a:lnTo>
                    <a:pt x="405691" y="30820"/>
                  </a:lnTo>
                  <a:lnTo>
                    <a:pt x="452631" y="51057"/>
                  </a:lnTo>
                  <a:lnTo>
                    <a:pt x="500867" y="7648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40443" y="3242498"/>
              <a:ext cx="3473450" cy="2148205"/>
            </a:xfrm>
            <a:custGeom>
              <a:avLst/>
              <a:gdLst/>
              <a:ahLst/>
              <a:cxnLst/>
              <a:rect l="l" t="t" r="r" b="b"/>
              <a:pathLst>
                <a:path w="3473450" h="2148204">
                  <a:moveTo>
                    <a:pt x="971229" y="0"/>
                  </a:moveTo>
                  <a:lnTo>
                    <a:pt x="1973775" y="576154"/>
                  </a:lnTo>
                  <a:lnTo>
                    <a:pt x="1973775" y="1580338"/>
                  </a:lnTo>
                  <a:lnTo>
                    <a:pt x="971229" y="1004183"/>
                  </a:lnTo>
                  <a:lnTo>
                    <a:pt x="971229" y="0"/>
                  </a:lnTo>
                  <a:close/>
                </a:path>
                <a:path w="3473450" h="2148204">
                  <a:moveTo>
                    <a:pt x="759379" y="2099048"/>
                  </a:moveTo>
                  <a:lnTo>
                    <a:pt x="3473297" y="532165"/>
                  </a:lnTo>
                </a:path>
                <a:path w="3473450" h="2148204">
                  <a:moveTo>
                    <a:pt x="1576219" y="2148094"/>
                  </a:moveTo>
                  <a:lnTo>
                    <a:pt x="0" y="1238064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43112" y="3601214"/>
              <a:ext cx="823594" cy="949325"/>
            </a:xfrm>
            <a:custGeom>
              <a:avLst/>
              <a:gdLst/>
              <a:ahLst/>
              <a:cxnLst/>
              <a:rect l="l" t="t" r="r" b="b"/>
              <a:pathLst>
                <a:path w="823595" h="949325">
                  <a:moveTo>
                    <a:pt x="411770" y="62753"/>
                  </a:moveTo>
                  <a:lnTo>
                    <a:pt x="453872" y="89075"/>
                  </a:lnTo>
                  <a:lnTo>
                    <a:pt x="494757" y="118811"/>
                  </a:lnTo>
                  <a:lnTo>
                    <a:pt x="534219" y="151636"/>
                  </a:lnTo>
                  <a:lnTo>
                    <a:pt x="572052" y="187225"/>
                  </a:lnTo>
                  <a:lnTo>
                    <a:pt x="608047" y="225251"/>
                  </a:lnTo>
                  <a:lnTo>
                    <a:pt x="641998" y="265387"/>
                  </a:lnTo>
                  <a:lnTo>
                    <a:pt x="673698" y="307310"/>
                  </a:lnTo>
                  <a:lnTo>
                    <a:pt x="702939" y="350691"/>
                  </a:lnTo>
                  <a:lnTo>
                    <a:pt x="729516" y="395206"/>
                  </a:lnTo>
                  <a:lnTo>
                    <a:pt x="753221" y="440529"/>
                  </a:lnTo>
                  <a:lnTo>
                    <a:pt x="773847" y="486333"/>
                  </a:lnTo>
                  <a:lnTo>
                    <a:pt x="791187" y="532293"/>
                  </a:lnTo>
                  <a:lnTo>
                    <a:pt x="805034" y="578083"/>
                  </a:lnTo>
                  <a:lnTo>
                    <a:pt x="815180" y="623376"/>
                  </a:lnTo>
                  <a:lnTo>
                    <a:pt x="821420" y="667848"/>
                  </a:lnTo>
                  <a:lnTo>
                    <a:pt x="823546" y="711171"/>
                  </a:lnTo>
                  <a:lnTo>
                    <a:pt x="820776" y="757600"/>
                  </a:lnTo>
                  <a:lnTo>
                    <a:pt x="812671" y="799336"/>
                  </a:lnTo>
                  <a:lnTo>
                    <a:pt x="799540" y="836249"/>
                  </a:lnTo>
                  <a:lnTo>
                    <a:pt x="759437" y="895074"/>
                  </a:lnTo>
                  <a:lnTo>
                    <a:pt x="702939" y="933027"/>
                  </a:lnTo>
                  <a:lnTo>
                    <a:pt x="632518" y="949054"/>
                  </a:lnTo>
                  <a:lnTo>
                    <a:pt x="592858" y="948517"/>
                  </a:lnTo>
                  <a:lnTo>
                    <a:pt x="550645" y="942104"/>
                  </a:lnTo>
                  <a:lnTo>
                    <a:pt x="506186" y="929685"/>
                  </a:lnTo>
                  <a:lnTo>
                    <a:pt x="459792" y="911127"/>
                  </a:lnTo>
                  <a:lnTo>
                    <a:pt x="411770" y="886300"/>
                  </a:lnTo>
                  <a:lnTo>
                    <a:pt x="369669" y="859979"/>
                  </a:lnTo>
                  <a:lnTo>
                    <a:pt x="328784" y="830242"/>
                  </a:lnTo>
                  <a:lnTo>
                    <a:pt x="289322" y="797417"/>
                  </a:lnTo>
                  <a:lnTo>
                    <a:pt x="251490" y="761828"/>
                  </a:lnTo>
                  <a:lnTo>
                    <a:pt x="215496" y="723803"/>
                  </a:lnTo>
                  <a:lnTo>
                    <a:pt x="181545" y="683666"/>
                  </a:lnTo>
                  <a:lnTo>
                    <a:pt x="149846" y="641743"/>
                  </a:lnTo>
                  <a:lnTo>
                    <a:pt x="120604" y="598362"/>
                  </a:lnTo>
                  <a:lnTo>
                    <a:pt x="94028" y="553846"/>
                  </a:lnTo>
                  <a:lnTo>
                    <a:pt x="70323" y="508524"/>
                  </a:lnTo>
                  <a:lnTo>
                    <a:pt x="49698" y="462719"/>
                  </a:lnTo>
                  <a:lnTo>
                    <a:pt x="32358" y="416760"/>
                  </a:lnTo>
                  <a:lnTo>
                    <a:pt x="18512" y="370970"/>
                  </a:lnTo>
                  <a:lnTo>
                    <a:pt x="8365" y="325677"/>
                  </a:lnTo>
                  <a:lnTo>
                    <a:pt x="2125" y="281206"/>
                  </a:lnTo>
                  <a:lnTo>
                    <a:pt x="0" y="237882"/>
                  </a:lnTo>
                  <a:lnTo>
                    <a:pt x="2770" y="191453"/>
                  </a:lnTo>
                  <a:lnTo>
                    <a:pt x="10875" y="149717"/>
                  </a:lnTo>
                  <a:lnTo>
                    <a:pt x="24005" y="112804"/>
                  </a:lnTo>
                  <a:lnTo>
                    <a:pt x="64107" y="53978"/>
                  </a:lnTo>
                  <a:lnTo>
                    <a:pt x="120604" y="16026"/>
                  </a:lnTo>
                  <a:lnTo>
                    <a:pt x="191025" y="0"/>
                  </a:lnTo>
                  <a:lnTo>
                    <a:pt x="230684" y="537"/>
                  </a:lnTo>
                  <a:lnTo>
                    <a:pt x="272897" y="6949"/>
                  </a:lnTo>
                  <a:lnTo>
                    <a:pt x="317355" y="19368"/>
                  </a:lnTo>
                  <a:lnTo>
                    <a:pt x="363749" y="37926"/>
                  </a:lnTo>
                  <a:lnTo>
                    <a:pt x="411770" y="6275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43112" y="3424647"/>
              <a:ext cx="824230" cy="1299845"/>
            </a:xfrm>
            <a:custGeom>
              <a:avLst/>
              <a:gdLst/>
              <a:ahLst/>
              <a:cxnLst/>
              <a:rect l="l" t="t" r="r" b="b"/>
              <a:pathLst>
                <a:path w="824229" h="1299845">
                  <a:moveTo>
                    <a:pt x="0" y="0"/>
                  </a:moveTo>
                  <a:lnTo>
                    <a:pt x="824212" y="473670"/>
                  </a:lnTo>
                  <a:lnTo>
                    <a:pt x="824212" y="1299229"/>
                  </a:lnTo>
                  <a:lnTo>
                    <a:pt x="0" y="82555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938142" y="3601333"/>
              <a:ext cx="1430773" cy="1333788"/>
            </a:xfrm>
            <a:prstGeom prst="rect">
              <a:avLst/>
            </a:prstGeom>
          </p:spPr>
        </p:pic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38142" y="3601333"/>
              <a:ext cx="1431290" cy="1334135"/>
            </a:xfrm>
            <a:custGeom>
              <a:avLst/>
              <a:gdLst/>
              <a:ahLst/>
              <a:cxnLst/>
              <a:rect l="l" t="t" r="r" b="b"/>
              <a:pathLst>
                <a:path w="1431290" h="1334135">
                  <a:moveTo>
                    <a:pt x="0" y="434032"/>
                  </a:moveTo>
                  <a:lnTo>
                    <a:pt x="45162" y="407878"/>
                  </a:lnTo>
                  <a:lnTo>
                    <a:pt x="90325" y="381724"/>
                  </a:lnTo>
                  <a:lnTo>
                    <a:pt x="135488" y="355570"/>
                  </a:lnTo>
                  <a:lnTo>
                    <a:pt x="180651" y="329416"/>
                  </a:lnTo>
                  <a:lnTo>
                    <a:pt x="225814" y="303262"/>
                  </a:lnTo>
                  <a:lnTo>
                    <a:pt x="270977" y="277108"/>
                  </a:lnTo>
                  <a:lnTo>
                    <a:pt x="316140" y="250954"/>
                  </a:lnTo>
                  <a:lnTo>
                    <a:pt x="361303" y="224801"/>
                  </a:lnTo>
                  <a:lnTo>
                    <a:pt x="406466" y="198647"/>
                  </a:lnTo>
                  <a:lnTo>
                    <a:pt x="451629" y="172493"/>
                  </a:lnTo>
                  <a:lnTo>
                    <a:pt x="496792" y="146340"/>
                  </a:lnTo>
                  <a:lnTo>
                    <a:pt x="541956" y="120186"/>
                  </a:lnTo>
                  <a:lnTo>
                    <a:pt x="587119" y="94033"/>
                  </a:lnTo>
                  <a:lnTo>
                    <a:pt x="632282" y="67879"/>
                  </a:lnTo>
                  <a:lnTo>
                    <a:pt x="677446" y="41725"/>
                  </a:lnTo>
                  <a:lnTo>
                    <a:pt x="722609" y="15572"/>
                  </a:lnTo>
                  <a:lnTo>
                    <a:pt x="764682" y="4478"/>
                  </a:lnTo>
                  <a:lnTo>
                    <a:pt x="807232" y="0"/>
                  </a:lnTo>
                  <a:lnTo>
                    <a:pt x="850128" y="1799"/>
                  </a:lnTo>
                  <a:lnTo>
                    <a:pt x="893237" y="9540"/>
                  </a:lnTo>
                  <a:lnTo>
                    <a:pt x="936429" y="22884"/>
                  </a:lnTo>
                  <a:lnTo>
                    <a:pt x="979571" y="41493"/>
                  </a:lnTo>
                  <a:lnTo>
                    <a:pt x="1022531" y="65030"/>
                  </a:lnTo>
                  <a:lnTo>
                    <a:pt x="1065179" y="93158"/>
                  </a:lnTo>
                  <a:lnTo>
                    <a:pt x="1107383" y="125539"/>
                  </a:lnTo>
                  <a:lnTo>
                    <a:pt x="1149011" y="161835"/>
                  </a:lnTo>
                  <a:lnTo>
                    <a:pt x="1189930" y="201709"/>
                  </a:lnTo>
                  <a:lnTo>
                    <a:pt x="1230011" y="244823"/>
                  </a:lnTo>
                  <a:lnTo>
                    <a:pt x="1275056" y="304706"/>
                  </a:lnTo>
                  <a:lnTo>
                    <a:pt x="1313742" y="362430"/>
                  </a:lnTo>
                  <a:lnTo>
                    <a:pt x="1346357" y="417940"/>
                  </a:lnTo>
                  <a:lnTo>
                    <a:pt x="1373190" y="471184"/>
                  </a:lnTo>
                  <a:lnTo>
                    <a:pt x="1394532" y="522109"/>
                  </a:lnTo>
                  <a:lnTo>
                    <a:pt x="1410672" y="570662"/>
                  </a:lnTo>
                  <a:lnTo>
                    <a:pt x="1421899" y="616789"/>
                  </a:lnTo>
                  <a:lnTo>
                    <a:pt x="1428503" y="660436"/>
                  </a:lnTo>
                  <a:lnTo>
                    <a:pt x="1430773" y="701552"/>
                  </a:lnTo>
                  <a:lnTo>
                    <a:pt x="1428998" y="740082"/>
                  </a:lnTo>
                  <a:lnTo>
                    <a:pt x="1414474" y="809173"/>
                  </a:lnTo>
                  <a:lnTo>
                    <a:pt x="1387245" y="867283"/>
                  </a:lnTo>
                  <a:lnTo>
                    <a:pt x="1349628" y="913988"/>
                  </a:lnTo>
                  <a:lnTo>
                    <a:pt x="618328" y="1333788"/>
                  </a:lnTo>
                  <a:lnTo>
                    <a:pt x="0" y="43403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42558" y="4007641"/>
              <a:ext cx="823594" cy="949325"/>
            </a:xfrm>
            <a:custGeom>
              <a:avLst/>
              <a:gdLst/>
              <a:ahLst/>
              <a:cxnLst/>
              <a:rect l="l" t="t" r="r" b="b"/>
              <a:pathLst>
                <a:path w="823595" h="949325">
                  <a:moveTo>
                    <a:pt x="191025" y="0"/>
                  </a:moveTo>
                  <a:lnTo>
                    <a:pt x="120604" y="16027"/>
                  </a:lnTo>
                  <a:lnTo>
                    <a:pt x="64107" y="53980"/>
                  </a:lnTo>
                  <a:lnTo>
                    <a:pt x="24005" y="112807"/>
                  </a:lnTo>
                  <a:lnTo>
                    <a:pt x="10875" y="149719"/>
                  </a:lnTo>
                  <a:lnTo>
                    <a:pt x="2770" y="191456"/>
                  </a:lnTo>
                  <a:lnTo>
                    <a:pt x="0" y="237885"/>
                  </a:lnTo>
                  <a:lnTo>
                    <a:pt x="2125" y="281208"/>
                  </a:lnTo>
                  <a:lnTo>
                    <a:pt x="8365" y="325679"/>
                  </a:lnTo>
                  <a:lnTo>
                    <a:pt x="18512" y="370973"/>
                  </a:lnTo>
                  <a:lnTo>
                    <a:pt x="32358" y="416762"/>
                  </a:lnTo>
                  <a:lnTo>
                    <a:pt x="49698" y="462722"/>
                  </a:lnTo>
                  <a:lnTo>
                    <a:pt x="70323" y="508526"/>
                  </a:lnTo>
                  <a:lnTo>
                    <a:pt x="94028" y="553849"/>
                  </a:lnTo>
                  <a:lnTo>
                    <a:pt x="120604" y="598364"/>
                  </a:lnTo>
                  <a:lnTo>
                    <a:pt x="149846" y="641745"/>
                  </a:lnTo>
                  <a:lnTo>
                    <a:pt x="181546" y="683667"/>
                  </a:lnTo>
                  <a:lnTo>
                    <a:pt x="215496" y="723804"/>
                  </a:lnTo>
                  <a:lnTo>
                    <a:pt x="251491" y="761829"/>
                  </a:lnTo>
                  <a:lnTo>
                    <a:pt x="289323" y="797418"/>
                  </a:lnTo>
                  <a:lnTo>
                    <a:pt x="328785" y="830242"/>
                  </a:lnTo>
                  <a:lnTo>
                    <a:pt x="369670" y="859978"/>
                  </a:lnTo>
                  <a:lnTo>
                    <a:pt x="411772" y="886299"/>
                  </a:lnTo>
                  <a:lnTo>
                    <a:pt x="459793" y="911126"/>
                  </a:lnTo>
                  <a:lnTo>
                    <a:pt x="506187" y="929684"/>
                  </a:lnTo>
                  <a:lnTo>
                    <a:pt x="550646" y="942103"/>
                  </a:lnTo>
                  <a:lnTo>
                    <a:pt x="592859" y="948516"/>
                  </a:lnTo>
                  <a:lnTo>
                    <a:pt x="632518" y="949052"/>
                  </a:lnTo>
                  <a:lnTo>
                    <a:pt x="669315" y="943845"/>
                  </a:lnTo>
                  <a:lnTo>
                    <a:pt x="733083" y="916724"/>
                  </a:lnTo>
                  <a:lnTo>
                    <a:pt x="781693" y="868204"/>
                  </a:lnTo>
                  <a:lnTo>
                    <a:pt x="812671" y="799335"/>
                  </a:lnTo>
                  <a:lnTo>
                    <a:pt x="820776" y="757599"/>
                  </a:lnTo>
                  <a:lnTo>
                    <a:pt x="823546" y="711170"/>
                  </a:lnTo>
                  <a:lnTo>
                    <a:pt x="821420" y="667847"/>
                  </a:lnTo>
                  <a:lnTo>
                    <a:pt x="815180" y="623376"/>
                  </a:lnTo>
                  <a:lnTo>
                    <a:pt x="805034" y="578082"/>
                  </a:lnTo>
                  <a:lnTo>
                    <a:pt x="791187" y="532293"/>
                  </a:lnTo>
                  <a:lnTo>
                    <a:pt x="773847" y="486333"/>
                  </a:lnTo>
                  <a:lnTo>
                    <a:pt x="753221" y="440529"/>
                  </a:lnTo>
                  <a:lnTo>
                    <a:pt x="729516" y="395206"/>
                  </a:lnTo>
                  <a:lnTo>
                    <a:pt x="702940" y="350691"/>
                  </a:lnTo>
                  <a:lnTo>
                    <a:pt x="673698" y="307309"/>
                  </a:lnTo>
                  <a:lnTo>
                    <a:pt x="641998" y="265387"/>
                  </a:lnTo>
                  <a:lnTo>
                    <a:pt x="608047" y="225250"/>
                  </a:lnTo>
                  <a:lnTo>
                    <a:pt x="572052" y="187224"/>
                  </a:lnTo>
                  <a:lnTo>
                    <a:pt x="534220" y="151635"/>
                  </a:lnTo>
                  <a:lnTo>
                    <a:pt x="494758" y="118810"/>
                  </a:lnTo>
                  <a:lnTo>
                    <a:pt x="453873" y="89074"/>
                  </a:lnTo>
                  <a:lnTo>
                    <a:pt x="411772" y="62752"/>
                  </a:lnTo>
                  <a:lnTo>
                    <a:pt x="363750" y="37925"/>
                  </a:lnTo>
                  <a:lnTo>
                    <a:pt x="317356" y="19367"/>
                  </a:lnTo>
                  <a:lnTo>
                    <a:pt x="272897" y="6948"/>
                  </a:lnTo>
                  <a:lnTo>
                    <a:pt x="230684" y="536"/>
                  </a:lnTo>
                  <a:lnTo>
                    <a:pt x="191025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42558" y="4007641"/>
              <a:ext cx="823594" cy="949325"/>
            </a:xfrm>
            <a:custGeom>
              <a:avLst/>
              <a:gdLst/>
              <a:ahLst/>
              <a:cxnLst/>
              <a:rect l="l" t="t" r="r" b="b"/>
              <a:pathLst>
                <a:path w="823595" h="949325">
                  <a:moveTo>
                    <a:pt x="411772" y="62752"/>
                  </a:moveTo>
                  <a:lnTo>
                    <a:pt x="453873" y="89074"/>
                  </a:lnTo>
                  <a:lnTo>
                    <a:pt x="494758" y="118810"/>
                  </a:lnTo>
                  <a:lnTo>
                    <a:pt x="534220" y="151635"/>
                  </a:lnTo>
                  <a:lnTo>
                    <a:pt x="572052" y="187224"/>
                  </a:lnTo>
                  <a:lnTo>
                    <a:pt x="608047" y="225250"/>
                  </a:lnTo>
                  <a:lnTo>
                    <a:pt x="641998" y="265387"/>
                  </a:lnTo>
                  <a:lnTo>
                    <a:pt x="673698" y="307309"/>
                  </a:lnTo>
                  <a:lnTo>
                    <a:pt x="702940" y="350691"/>
                  </a:lnTo>
                  <a:lnTo>
                    <a:pt x="729516" y="395206"/>
                  </a:lnTo>
                  <a:lnTo>
                    <a:pt x="753221" y="440529"/>
                  </a:lnTo>
                  <a:lnTo>
                    <a:pt x="773847" y="486333"/>
                  </a:lnTo>
                  <a:lnTo>
                    <a:pt x="791187" y="532293"/>
                  </a:lnTo>
                  <a:lnTo>
                    <a:pt x="805034" y="578082"/>
                  </a:lnTo>
                  <a:lnTo>
                    <a:pt x="815180" y="623376"/>
                  </a:lnTo>
                  <a:lnTo>
                    <a:pt x="821420" y="667847"/>
                  </a:lnTo>
                  <a:lnTo>
                    <a:pt x="823546" y="711170"/>
                  </a:lnTo>
                  <a:lnTo>
                    <a:pt x="820776" y="757599"/>
                  </a:lnTo>
                  <a:lnTo>
                    <a:pt x="812671" y="799335"/>
                  </a:lnTo>
                  <a:lnTo>
                    <a:pt x="799540" y="836247"/>
                  </a:lnTo>
                  <a:lnTo>
                    <a:pt x="759437" y="895073"/>
                  </a:lnTo>
                  <a:lnTo>
                    <a:pt x="702940" y="933025"/>
                  </a:lnTo>
                  <a:lnTo>
                    <a:pt x="632518" y="949052"/>
                  </a:lnTo>
                  <a:lnTo>
                    <a:pt x="592859" y="948516"/>
                  </a:lnTo>
                  <a:lnTo>
                    <a:pt x="550646" y="942103"/>
                  </a:lnTo>
                  <a:lnTo>
                    <a:pt x="506187" y="929684"/>
                  </a:lnTo>
                  <a:lnTo>
                    <a:pt x="459793" y="911126"/>
                  </a:lnTo>
                  <a:lnTo>
                    <a:pt x="411772" y="886299"/>
                  </a:lnTo>
                  <a:lnTo>
                    <a:pt x="369670" y="859978"/>
                  </a:lnTo>
                  <a:lnTo>
                    <a:pt x="328785" y="830242"/>
                  </a:lnTo>
                  <a:lnTo>
                    <a:pt x="289323" y="797418"/>
                  </a:lnTo>
                  <a:lnTo>
                    <a:pt x="251491" y="761829"/>
                  </a:lnTo>
                  <a:lnTo>
                    <a:pt x="215496" y="723804"/>
                  </a:lnTo>
                  <a:lnTo>
                    <a:pt x="181546" y="683667"/>
                  </a:lnTo>
                  <a:lnTo>
                    <a:pt x="149846" y="641745"/>
                  </a:lnTo>
                  <a:lnTo>
                    <a:pt x="120604" y="598364"/>
                  </a:lnTo>
                  <a:lnTo>
                    <a:pt x="94028" y="553849"/>
                  </a:lnTo>
                  <a:lnTo>
                    <a:pt x="70323" y="508526"/>
                  </a:lnTo>
                  <a:lnTo>
                    <a:pt x="49698" y="462722"/>
                  </a:lnTo>
                  <a:lnTo>
                    <a:pt x="32358" y="416762"/>
                  </a:lnTo>
                  <a:lnTo>
                    <a:pt x="18512" y="370973"/>
                  </a:lnTo>
                  <a:lnTo>
                    <a:pt x="8365" y="325679"/>
                  </a:lnTo>
                  <a:lnTo>
                    <a:pt x="2125" y="281208"/>
                  </a:lnTo>
                  <a:lnTo>
                    <a:pt x="0" y="237885"/>
                  </a:lnTo>
                  <a:lnTo>
                    <a:pt x="2770" y="191456"/>
                  </a:lnTo>
                  <a:lnTo>
                    <a:pt x="10875" y="149719"/>
                  </a:lnTo>
                  <a:lnTo>
                    <a:pt x="24005" y="112807"/>
                  </a:lnTo>
                  <a:lnTo>
                    <a:pt x="64107" y="53980"/>
                  </a:lnTo>
                  <a:lnTo>
                    <a:pt x="120604" y="16027"/>
                  </a:lnTo>
                  <a:lnTo>
                    <a:pt x="191025" y="0"/>
                  </a:lnTo>
                  <a:lnTo>
                    <a:pt x="230684" y="536"/>
                  </a:lnTo>
                  <a:lnTo>
                    <a:pt x="272897" y="6948"/>
                  </a:lnTo>
                  <a:lnTo>
                    <a:pt x="317356" y="19367"/>
                  </a:lnTo>
                  <a:lnTo>
                    <a:pt x="363750" y="37925"/>
                  </a:lnTo>
                  <a:lnTo>
                    <a:pt x="411772" y="6275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42558" y="3831076"/>
              <a:ext cx="824230" cy="1299845"/>
            </a:xfrm>
            <a:custGeom>
              <a:avLst/>
              <a:gdLst/>
              <a:ahLst/>
              <a:cxnLst/>
              <a:rect l="l" t="t" r="r" b="b"/>
              <a:pathLst>
                <a:path w="824229" h="1299845">
                  <a:moveTo>
                    <a:pt x="0" y="0"/>
                  </a:moveTo>
                  <a:lnTo>
                    <a:pt x="824213" y="473666"/>
                  </a:lnTo>
                  <a:lnTo>
                    <a:pt x="824213" y="1299226"/>
                  </a:lnTo>
                  <a:lnTo>
                    <a:pt x="0" y="82555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43112" y="3601214"/>
              <a:ext cx="823594" cy="949325"/>
            </a:xfrm>
            <a:custGeom>
              <a:avLst/>
              <a:gdLst/>
              <a:ahLst/>
              <a:cxnLst/>
              <a:rect l="l" t="t" r="r" b="b"/>
              <a:pathLst>
                <a:path w="823595" h="949325">
                  <a:moveTo>
                    <a:pt x="411770" y="62753"/>
                  </a:moveTo>
                  <a:lnTo>
                    <a:pt x="453872" y="89075"/>
                  </a:lnTo>
                  <a:lnTo>
                    <a:pt x="494757" y="118811"/>
                  </a:lnTo>
                  <a:lnTo>
                    <a:pt x="534219" y="151636"/>
                  </a:lnTo>
                  <a:lnTo>
                    <a:pt x="572052" y="187225"/>
                  </a:lnTo>
                  <a:lnTo>
                    <a:pt x="608047" y="225251"/>
                  </a:lnTo>
                  <a:lnTo>
                    <a:pt x="641998" y="265387"/>
                  </a:lnTo>
                  <a:lnTo>
                    <a:pt x="673698" y="307310"/>
                  </a:lnTo>
                  <a:lnTo>
                    <a:pt x="702939" y="350691"/>
                  </a:lnTo>
                  <a:lnTo>
                    <a:pt x="729516" y="395206"/>
                  </a:lnTo>
                  <a:lnTo>
                    <a:pt x="753221" y="440529"/>
                  </a:lnTo>
                  <a:lnTo>
                    <a:pt x="773847" y="486333"/>
                  </a:lnTo>
                  <a:lnTo>
                    <a:pt x="791187" y="532293"/>
                  </a:lnTo>
                  <a:lnTo>
                    <a:pt x="805034" y="578083"/>
                  </a:lnTo>
                  <a:lnTo>
                    <a:pt x="815180" y="623376"/>
                  </a:lnTo>
                  <a:lnTo>
                    <a:pt x="821420" y="667848"/>
                  </a:lnTo>
                  <a:lnTo>
                    <a:pt x="823546" y="711171"/>
                  </a:lnTo>
                  <a:lnTo>
                    <a:pt x="820776" y="757600"/>
                  </a:lnTo>
                  <a:lnTo>
                    <a:pt x="812671" y="799336"/>
                  </a:lnTo>
                  <a:lnTo>
                    <a:pt x="799540" y="836249"/>
                  </a:lnTo>
                  <a:lnTo>
                    <a:pt x="759437" y="895074"/>
                  </a:lnTo>
                  <a:lnTo>
                    <a:pt x="702939" y="933027"/>
                  </a:lnTo>
                  <a:lnTo>
                    <a:pt x="632518" y="949054"/>
                  </a:lnTo>
                  <a:lnTo>
                    <a:pt x="592858" y="948517"/>
                  </a:lnTo>
                  <a:lnTo>
                    <a:pt x="550645" y="942104"/>
                  </a:lnTo>
                  <a:lnTo>
                    <a:pt x="506186" y="929685"/>
                  </a:lnTo>
                  <a:lnTo>
                    <a:pt x="459792" y="911127"/>
                  </a:lnTo>
                  <a:lnTo>
                    <a:pt x="411770" y="886300"/>
                  </a:lnTo>
                  <a:lnTo>
                    <a:pt x="369669" y="859979"/>
                  </a:lnTo>
                  <a:lnTo>
                    <a:pt x="328784" y="830242"/>
                  </a:lnTo>
                  <a:lnTo>
                    <a:pt x="289322" y="797417"/>
                  </a:lnTo>
                  <a:lnTo>
                    <a:pt x="251490" y="761828"/>
                  </a:lnTo>
                  <a:lnTo>
                    <a:pt x="215496" y="723803"/>
                  </a:lnTo>
                  <a:lnTo>
                    <a:pt x="181545" y="683666"/>
                  </a:lnTo>
                  <a:lnTo>
                    <a:pt x="149846" y="641743"/>
                  </a:lnTo>
                  <a:lnTo>
                    <a:pt x="120604" y="598362"/>
                  </a:lnTo>
                  <a:lnTo>
                    <a:pt x="94028" y="553846"/>
                  </a:lnTo>
                  <a:lnTo>
                    <a:pt x="70323" y="508524"/>
                  </a:lnTo>
                  <a:lnTo>
                    <a:pt x="49698" y="462719"/>
                  </a:lnTo>
                  <a:lnTo>
                    <a:pt x="32358" y="416760"/>
                  </a:lnTo>
                  <a:lnTo>
                    <a:pt x="18512" y="370970"/>
                  </a:lnTo>
                  <a:lnTo>
                    <a:pt x="8365" y="325677"/>
                  </a:lnTo>
                  <a:lnTo>
                    <a:pt x="2125" y="281206"/>
                  </a:lnTo>
                  <a:lnTo>
                    <a:pt x="0" y="237882"/>
                  </a:lnTo>
                  <a:lnTo>
                    <a:pt x="2770" y="191453"/>
                  </a:lnTo>
                  <a:lnTo>
                    <a:pt x="10875" y="149717"/>
                  </a:lnTo>
                  <a:lnTo>
                    <a:pt x="24005" y="112804"/>
                  </a:lnTo>
                  <a:lnTo>
                    <a:pt x="64107" y="53978"/>
                  </a:lnTo>
                  <a:lnTo>
                    <a:pt x="120604" y="16026"/>
                  </a:lnTo>
                  <a:lnTo>
                    <a:pt x="191025" y="0"/>
                  </a:lnTo>
                  <a:lnTo>
                    <a:pt x="230684" y="537"/>
                  </a:lnTo>
                  <a:lnTo>
                    <a:pt x="272897" y="6949"/>
                  </a:lnTo>
                  <a:lnTo>
                    <a:pt x="317355" y="19368"/>
                  </a:lnTo>
                  <a:lnTo>
                    <a:pt x="363749" y="37926"/>
                  </a:lnTo>
                  <a:lnTo>
                    <a:pt x="411770" y="6275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43112" y="3424647"/>
              <a:ext cx="824230" cy="1299845"/>
            </a:xfrm>
            <a:custGeom>
              <a:avLst/>
              <a:gdLst/>
              <a:ahLst/>
              <a:cxnLst/>
              <a:rect l="l" t="t" r="r" b="b"/>
              <a:pathLst>
                <a:path w="824229" h="1299845">
                  <a:moveTo>
                    <a:pt x="0" y="0"/>
                  </a:moveTo>
                  <a:lnTo>
                    <a:pt x="824212" y="473670"/>
                  </a:lnTo>
                  <a:lnTo>
                    <a:pt x="824212" y="1299229"/>
                  </a:lnTo>
                  <a:lnTo>
                    <a:pt x="0" y="82555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938142" y="3601333"/>
              <a:ext cx="1430773" cy="1333788"/>
            </a:xfrm>
            <a:prstGeom prst="rect">
              <a:avLst/>
            </a:prstGeom>
          </p:spPr>
        </p:pic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38142" y="3601333"/>
              <a:ext cx="1431290" cy="1334135"/>
            </a:xfrm>
            <a:custGeom>
              <a:avLst/>
              <a:gdLst/>
              <a:ahLst/>
              <a:cxnLst/>
              <a:rect l="l" t="t" r="r" b="b"/>
              <a:pathLst>
                <a:path w="1431290" h="1334135">
                  <a:moveTo>
                    <a:pt x="0" y="434032"/>
                  </a:moveTo>
                  <a:lnTo>
                    <a:pt x="45162" y="407878"/>
                  </a:lnTo>
                  <a:lnTo>
                    <a:pt x="90325" y="381724"/>
                  </a:lnTo>
                  <a:lnTo>
                    <a:pt x="135488" y="355570"/>
                  </a:lnTo>
                  <a:lnTo>
                    <a:pt x="180651" y="329416"/>
                  </a:lnTo>
                  <a:lnTo>
                    <a:pt x="225814" y="303262"/>
                  </a:lnTo>
                  <a:lnTo>
                    <a:pt x="270977" y="277108"/>
                  </a:lnTo>
                  <a:lnTo>
                    <a:pt x="316140" y="250954"/>
                  </a:lnTo>
                  <a:lnTo>
                    <a:pt x="361303" y="224801"/>
                  </a:lnTo>
                  <a:lnTo>
                    <a:pt x="406466" y="198647"/>
                  </a:lnTo>
                  <a:lnTo>
                    <a:pt x="451629" y="172493"/>
                  </a:lnTo>
                  <a:lnTo>
                    <a:pt x="496792" y="146340"/>
                  </a:lnTo>
                  <a:lnTo>
                    <a:pt x="541956" y="120186"/>
                  </a:lnTo>
                  <a:lnTo>
                    <a:pt x="587119" y="94033"/>
                  </a:lnTo>
                  <a:lnTo>
                    <a:pt x="632282" y="67879"/>
                  </a:lnTo>
                  <a:lnTo>
                    <a:pt x="677446" y="41725"/>
                  </a:lnTo>
                  <a:lnTo>
                    <a:pt x="722609" y="15572"/>
                  </a:lnTo>
                  <a:lnTo>
                    <a:pt x="764682" y="4478"/>
                  </a:lnTo>
                  <a:lnTo>
                    <a:pt x="807232" y="0"/>
                  </a:lnTo>
                  <a:lnTo>
                    <a:pt x="850128" y="1799"/>
                  </a:lnTo>
                  <a:lnTo>
                    <a:pt x="893237" y="9540"/>
                  </a:lnTo>
                  <a:lnTo>
                    <a:pt x="936429" y="22884"/>
                  </a:lnTo>
                  <a:lnTo>
                    <a:pt x="979571" y="41493"/>
                  </a:lnTo>
                  <a:lnTo>
                    <a:pt x="1022531" y="65030"/>
                  </a:lnTo>
                  <a:lnTo>
                    <a:pt x="1065179" y="93158"/>
                  </a:lnTo>
                  <a:lnTo>
                    <a:pt x="1107383" y="125539"/>
                  </a:lnTo>
                  <a:lnTo>
                    <a:pt x="1149011" y="161835"/>
                  </a:lnTo>
                  <a:lnTo>
                    <a:pt x="1189930" y="201709"/>
                  </a:lnTo>
                  <a:lnTo>
                    <a:pt x="1230011" y="244823"/>
                  </a:lnTo>
                  <a:lnTo>
                    <a:pt x="1275056" y="304706"/>
                  </a:lnTo>
                  <a:lnTo>
                    <a:pt x="1313742" y="362430"/>
                  </a:lnTo>
                  <a:lnTo>
                    <a:pt x="1346357" y="417940"/>
                  </a:lnTo>
                  <a:lnTo>
                    <a:pt x="1373190" y="471184"/>
                  </a:lnTo>
                  <a:lnTo>
                    <a:pt x="1394532" y="522109"/>
                  </a:lnTo>
                  <a:lnTo>
                    <a:pt x="1410672" y="570662"/>
                  </a:lnTo>
                  <a:lnTo>
                    <a:pt x="1421899" y="616789"/>
                  </a:lnTo>
                  <a:lnTo>
                    <a:pt x="1428503" y="660436"/>
                  </a:lnTo>
                  <a:lnTo>
                    <a:pt x="1430773" y="701552"/>
                  </a:lnTo>
                  <a:lnTo>
                    <a:pt x="1428998" y="740082"/>
                  </a:lnTo>
                  <a:lnTo>
                    <a:pt x="1414474" y="809173"/>
                  </a:lnTo>
                  <a:lnTo>
                    <a:pt x="1387245" y="867283"/>
                  </a:lnTo>
                  <a:lnTo>
                    <a:pt x="1349628" y="913988"/>
                  </a:lnTo>
                  <a:lnTo>
                    <a:pt x="618328" y="1333788"/>
                  </a:lnTo>
                  <a:lnTo>
                    <a:pt x="0" y="43403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42558" y="4007641"/>
              <a:ext cx="823594" cy="949325"/>
            </a:xfrm>
            <a:custGeom>
              <a:avLst/>
              <a:gdLst/>
              <a:ahLst/>
              <a:cxnLst/>
              <a:rect l="l" t="t" r="r" b="b"/>
              <a:pathLst>
                <a:path w="823595" h="949325">
                  <a:moveTo>
                    <a:pt x="191025" y="0"/>
                  </a:moveTo>
                  <a:lnTo>
                    <a:pt x="120604" y="16027"/>
                  </a:lnTo>
                  <a:lnTo>
                    <a:pt x="64107" y="53980"/>
                  </a:lnTo>
                  <a:lnTo>
                    <a:pt x="24005" y="112807"/>
                  </a:lnTo>
                  <a:lnTo>
                    <a:pt x="10875" y="149719"/>
                  </a:lnTo>
                  <a:lnTo>
                    <a:pt x="2770" y="191456"/>
                  </a:lnTo>
                  <a:lnTo>
                    <a:pt x="0" y="237885"/>
                  </a:lnTo>
                  <a:lnTo>
                    <a:pt x="2125" y="281208"/>
                  </a:lnTo>
                  <a:lnTo>
                    <a:pt x="8365" y="325679"/>
                  </a:lnTo>
                  <a:lnTo>
                    <a:pt x="18512" y="370973"/>
                  </a:lnTo>
                  <a:lnTo>
                    <a:pt x="32358" y="416762"/>
                  </a:lnTo>
                  <a:lnTo>
                    <a:pt x="49698" y="462722"/>
                  </a:lnTo>
                  <a:lnTo>
                    <a:pt x="70323" y="508526"/>
                  </a:lnTo>
                  <a:lnTo>
                    <a:pt x="94028" y="553849"/>
                  </a:lnTo>
                  <a:lnTo>
                    <a:pt x="120604" y="598364"/>
                  </a:lnTo>
                  <a:lnTo>
                    <a:pt x="149846" y="641745"/>
                  </a:lnTo>
                  <a:lnTo>
                    <a:pt x="181546" y="683667"/>
                  </a:lnTo>
                  <a:lnTo>
                    <a:pt x="215496" y="723804"/>
                  </a:lnTo>
                  <a:lnTo>
                    <a:pt x="251491" y="761829"/>
                  </a:lnTo>
                  <a:lnTo>
                    <a:pt x="289323" y="797418"/>
                  </a:lnTo>
                  <a:lnTo>
                    <a:pt x="328785" y="830242"/>
                  </a:lnTo>
                  <a:lnTo>
                    <a:pt x="369670" y="859978"/>
                  </a:lnTo>
                  <a:lnTo>
                    <a:pt x="411772" y="886299"/>
                  </a:lnTo>
                  <a:lnTo>
                    <a:pt x="459793" y="911126"/>
                  </a:lnTo>
                  <a:lnTo>
                    <a:pt x="506187" y="929684"/>
                  </a:lnTo>
                  <a:lnTo>
                    <a:pt x="550646" y="942103"/>
                  </a:lnTo>
                  <a:lnTo>
                    <a:pt x="592859" y="948516"/>
                  </a:lnTo>
                  <a:lnTo>
                    <a:pt x="632518" y="949052"/>
                  </a:lnTo>
                  <a:lnTo>
                    <a:pt x="669315" y="943845"/>
                  </a:lnTo>
                  <a:lnTo>
                    <a:pt x="733083" y="916724"/>
                  </a:lnTo>
                  <a:lnTo>
                    <a:pt x="781693" y="868204"/>
                  </a:lnTo>
                  <a:lnTo>
                    <a:pt x="812671" y="799335"/>
                  </a:lnTo>
                  <a:lnTo>
                    <a:pt x="820776" y="757599"/>
                  </a:lnTo>
                  <a:lnTo>
                    <a:pt x="823546" y="711170"/>
                  </a:lnTo>
                  <a:lnTo>
                    <a:pt x="821420" y="667847"/>
                  </a:lnTo>
                  <a:lnTo>
                    <a:pt x="815180" y="623376"/>
                  </a:lnTo>
                  <a:lnTo>
                    <a:pt x="805034" y="578082"/>
                  </a:lnTo>
                  <a:lnTo>
                    <a:pt x="791187" y="532293"/>
                  </a:lnTo>
                  <a:lnTo>
                    <a:pt x="773847" y="486333"/>
                  </a:lnTo>
                  <a:lnTo>
                    <a:pt x="753221" y="440529"/>
                  </a:lnTo>
                  <a:lnTo>
                    <a:pt x="729516" y="395206"/>
                  </a:lnTo>
                  <a:lnTo>
                    <a:pt x="702940" y="350691"/>
                  </a:lnTo>
                  <a:lnTo>
                    <a:pt x="673698" y="307309"/>
                  </a:lnTo>
                  <a:lnTo>
                    <a:pt x="641998" y="265387"/>
                  </a:lnTo>
                  <a:lnTo>
                    <a:pt x="608047" y="225250"/>
                  </a:lnTo>
                  <a:lnTo>
                    <a:pt x="572052" y="187224"/>
                  </a:lnTo>
                  <a:lnTo>
                    <a:pt x="534220" y="151635"/>
                  </a:lnTo>
                  <a:lnTo>
                    <a:pt x="494758" y="118810"/>
                  </a:lnTo>
                  <a:lnTo>
                    <a:pt x="453873" y="89074"/>
                  </a:lnTo>
                  <a:lnTo>
                    <a:pt x="411772" y="62752"/>
                  </a:lnTo>
                  <a:lnTo>
                    <a:pt x="363750" y="37925"/>
                  </a:lnTo>
                  <a:lnTo>
                    <a:pt x="317356" y="19367"/>
                  </a:lnTo>
                  <a:lnTo>
                    <a:pt x="272897" y="6948"/>
                  </a:lnTo>
                  <a:lnTo>
                    <a:pt x="230684" y="536"/>
                  </a:lnTo>
                  <a:lnTo>
                    <a:pt x="191025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42558" y="4007641"/>
              <a:ext cx="823594" cy="949325"/>
            </a:xfrm>
            <a:custGeom>
              <a:avLst/>
              <a:gdLst/>
              <a:ahLst/>
              <a:cxnLst/>
              <a:rect l="l" t="t" r="r" b="b"/>
              <a:pathLst>
                <a:path w="823595" h="949325">
                  <a:moveTo>
                    <a:pt x="411772" y="62752"/>
                  </a:moveTo>
                  <a:lnTo>
                    <a:pt x="453873" y="89074"/>
                  </a:lnTo>
                  <a:lnTo>
                    <a:pt x="494758" y="118810"/>
                  </a:lnTo>
                  <a:lnTo>
                    <a:pt x="534220" y="151635"/>
                  </a:lnTo>
                  <a:lnTo>
                    <a:pt x="572052" y="187224"/>
                  </a:lnTo>
                  <a:lnTo>
                    <a:pt x="608047" y="225250"/>
                  </a:lnTo>
                  <a:lnTo>
                    <a:pt x="641998" y="265387"/>
                  </a:lnTo>
                  <a:lnTo>
                    <a:pt x="673698" y="307309"/>
                  </a:lnTo>
                  <a:lnTo>
                    <a:pt x="702940" y="350691"/>
                  </a:lnTo>
                  <a:lnTo>
                    <a:pt x="729516" y="395206"/>
                  </a:lnTo>
                  <a:lnTo>
                    <a:pt x="753221" y="440529"/>
                  </a:lnTo>
                  <a:lnTo>
                    <a:pt x="773847" y="486333"/>
                  </a:lnTo>
                  <a:lnTo>
                    <a:pt x="791187" y="532293"/>
                  </a:lnTo>
                  <a:lnTo>
                    <a:pt x="805034" y="578082"/>
                  </a:lnTo>
                  <a:lnTo>
                    <a:pt x="815180" y="623376"/>
                  </a:lnTo>
                  <a:lnTo>
                    <a:pt x="821420" y="667847"/>
                  </a:lnTo>
                  <a:lnTo>
                    <a:pt x="823546" y="711170"/>
                  </a:lnTo>
                  <a:lnTo>
                    <a:pt x="820776" y="757599"/>
                  </a:lnTo>
                  <a:lnTo>
                    <a:pt x="812671" y="799335"/>
                  </a:lnTo>
                  <a:lnTo>
                    <a:pt x="799540" y="836247"/>
                  </a:lnTo>
                  <a:lnTo>
                    <a:pt x="759437" y="895073"/>
                  </a:lnTo>
                  <a:lnTo>
                    <a:pt x="702940" y="933025"/>
                  </a:lnTo>
                  <a:lnTo>
                    <a:pt x="632518" y="949052"/>
                  </a:lnTo>
                  <a:lnTo>
                    <a:pt x="592859" y="948516"/>
                  </a:lnTo>
                  <a:lnTo>
                    <a:pt x="550646" y="942103"/>
                  </a:lnTo>
                  <a:lnTo>
                    <a:pt x="506187" y="929684"/>
                  </a:lnTo>
                  <a:lnTo>
                    <a:pt x="459793" y="911126"/>
                  </a:lnTo>
                  <a:lnTo>
                    <a:pt x="411772" y="886299"/>
                  </a:lnTo>
                  <a:lnTo>
                    <a:pt x="369670" y="859978"/>
                  </a:lnTo>
                  <a:lnTo>
                    <a:pt x="328785" y="830242"/>
                  </a:lnTo>
                  <a:lnTo>
                    <a:pt x="289323" y="797418"/>
                  </a:lnTo>
                  <a:lnTo>
                    <a:pt x="251491" y="761829"/>
                  </a:lnTo>
                  <a:lnTo>
                    <a:pt x="215496" y="723804"/>
                  </a:lnTo>
                  <a:lnTo>
                    <a:pt x="181546" y="683667"/>
                  </a:lnTo>
                  <a:lnTo>
                    <a:pt x="149846" y="641745"/>
                  </a:lnTo>
                  <a:lnTo>
                    <a:pt x="120604" y="598364"/>
                  </a:lnTo>
                  <a:lnTo>
                    <a:pt x="94028" y="553849"/>
                  </a:lnTo>
                  <a:lnTo>
                    <a:pt x="70323" y="508526"/>
                  </a:lnTo>
                  <a:lnTo>
                    <a:pt x="49698" y="462722"/>
                  </a:lnTo>
                  <a:lnTo>
                    <a:pt x="32358" y="416762"/>
                  </a:lnTo>
                  <a:lnTo>
                    <a:pt x="18512" y="370973"/>
                  </a:lnTo>
                  <a:lnTo>
                    <a:pt x="8365" y="325679"/>
                  </a:lnTo>
                  <a:lnTo>
                    <a:pt x="2125" y="281208"/>
                  </a:lnTo>
                  <a:lnTo>
                    <a:pt x="0" y="237885"/>
                  </a:lnTo>
                  <a:lnTo>
                    <a:pt x="2770" y="191456"/>
                  </a:lnTo>
                  <a:lnTo>
                    <a:pt x="10875" y="149719"/>
                  </a:lnTo>
                  <a:lnTo>
                    <a:pt x="24005" y="112807"/>
                  </a:lnTo>
                  <a:lnTo>
                    <a:pt x="64107" y="53980"/>
                  </a:lnTo>
                  <a:lnTo>
                    <a:pt x="120604" y="16027"/>
                  </a:lnTo>
                  <a:lnTo>
                    <a:pt x="191025" y="0"/>
                  </a:lnTo>
                  <a:lnTo>
                    <a:pt x="230684" y="536"/>
                  </a:lnTo>
                  <a:lnTo>
                    <a:pt x="272897" y="6948"/>
                  </a:lnTo>
                  <a:lnTo>
                    <a:pt x="317356" y="19367"/>
                  </a:lnTo>
                  <a:lnTo>
                    <a:pt x="363750" y="37925"/>
                  </a:lnTo>
                  <a:lnTo>
                    <a:pt x="411772" y="6275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42558" y="3831076"/>
              <a:ext cx="824230" cy="1299845"/>
            </a:xfrm>
            <a:custGeom>
              <a:avLst/>
              <a:gdLst/>
              <a:ahLst/>
              <a:cxnLst/>
              <a:rect l="l" t="t" r="r" b="b"/>
              <a:pathLst>
                <a:path w="824229" h="1299845">
                  <a:moveTo>
                    <a:pt x="0" y="0"/>
                  </a:moveTo>
                  <a:lnTo>
                    <a:pt x="824213" y="473666"/>
                  </a:lnTo>
                  <a:lnTo>
                    <a:pt x="824213" y="1299226"/>
                  </a:lnTo>
                  <a:lnTo>
                    <a:pt x="0" y="82555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82808" y="8167139"/>
              <a:ext cx="1408430" cy="1117600"/>
            </a:xfrm>
            <a:custGeom>
              <a:avLst/>
              <a:gdLst/>
              <a:ahLst/>
              <a:cxnLst/>
              <a:rect l="l" t="t" r="r" b="b"/>
              <a:pathLst>
                <a:path w="1408429" h="1117600">
                  <a:moveTo>
                    <a:pt x="0" y="201164"/>
                  </a:moveTo>
                  <a:lnTo>
                    <a:pt x="849351" y="201164"/>
                  </a:lnTo>
                  <a:lnTo>
                    <a:pt x="849351" y="916405"/>
                  </a:lnTo>
                  <a:lnTo>
                    <a:pt x="0" y="916405"/>
                  </a:lnTo>
                  <a:lnTo>
                    <a:pt x="0" y="201164"/>
                  </a:lnTo>
                  <a:close/>
                </a:path>
                <a:path w="1408429" h="1117600">
                  <a:moveTo>
                    <a:pt x="1408370" y="0"/>
                  </a:moveTo>
                  <a:lnTo>
                    <a:pt x="849589" y="0"/>
                  </a:lnTo>
                  <a:lnTo>
                    <a:pt x="849589" y="1117569"/>
                  </a:lnTo>
                  <a:lnTo>
                    <a:pt x="1408370" y="1117569"/>
                  </a:lnTo>
                  <a:lnTo>
                    <a:pt x="140837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5567" y="8725093"/>
              <a:ext cx="3534410" cy="0"/>
            </a:xfrm>
            <a:custGeom>
              <a:avLst/>
              <a:gdLst/>
              <a:ahLst/>
              <a:cxnLst/>
              <a:rect l="l" t="t" r="r" b="b"/>
              <a:pathLst>
                <a:path w="3534409">
                  <a:moveTo>
                    <a:pt x="0" y="0"/>
                  </a:moveTo>
                  <a:lnTo>
                    <a:pt x="441219" y="0"/>
                  </a:lnTo>
                </a:path>
                <a:path w="3534409">
                  <a:moveTo>
                    <a:pt x="565515" y="0"/>
                  </a:moveTo>
                  <a:lnTo>
                    <a:pt x="484451" y="0"/>
                  </a:lnTo>
                </a:path>
                <a:path w="3534409">
                  <a:moveTo>
                    <a:pt x="614274" y="0"/>
                  </a:moveTo>
                  <a:lnTo>
                    <a:pt x="1055494" y="0"/>
                  </a:lnTo>
                </a:path>
                <a:path w="3534409">
                  <a:moveTo>
                    <a:pt x="1179791" y="0"/>
                  </a:moveTo>
                  <a:lnTo>
                    <a:pt x="1098726" y="0"/>
                  </a:lnTo>
                </a:path>
                <a:path w="3534409">
                  <a:moveTo>
                    <a:pt x="1230353" y="0"/>
                  </a:moveTo>
                  <a:lnTo>
                    <a:pt x="1671572" y="0"/>
                  </a:lnTo>
                </a:path>
                <a:path w="3534409">
                  <a:moveTo>
                    <a:pt x="1795866" y="0"/>
                  </a:moveTo>
                  <a:lnTo>
                    <a:pt x="1714806" y="0"/>
                  </a:lnTo>
                </a:path>
                <a:path w="3534409">
                  <a:moveTo>
                    <a:pt x="1862635" y="0"/>
                  </a:moveTo>
                  <a:lnTo>
                    <a:pt x="2303854" y="0"/>
                  </a:lnTo>
                </a:path>
                <a:path w="3534409">
                  <a:moveTo>
                    <a:pt x="2428152" y="0"/>
                  </a:moveTo>
                  <a:lnTo>
                    <a:pt x="2347088" y="0"/>
                  </a:lnTo>
                </a:path>
                <a:path w="3534409">
                  <a:moveTo>
                    <a:pt x="2478714" y="0"/>
                  </a:moveTo>
                  <a:lnTo>
                    <a:pt x="2919934" y="0"/>
                  </a:lnTo>
                </a:path>
                <a:path w="3534409">
                  <a:moveTo>
                    <a:pt x="3044228" y="0"/>
                  </a:moveTo>
                  <a:lnTo>
                    <a:pt x="2963166" y="0"/>
                  </a:lnTo>
                </a:path>
                <a:path w="3534409">
                  <a:moveTo>
                    <a:pt x="3092989" y="0"/>
                  </a:moveTo>
                  <a:lnTo>
                    <a:pt x="3534209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992054" y="7608358"/>
              <a:ext cx="1788795" cy="2235200"/>
            </a:xfrm>
            <a:custGeom>
              <a:avLst/>
              <a:gdLst/>
              <a:ahLst/>
              <a:cxnLst/>
              <a:rect l="l" t="t" r="r" b="b"/>
              <a:pathLst>
                <a:path w="1788794" h="2235200">
                  <a:moveTo>
                    <a:pt x="0" y="447026"/>
                  </a:moveTo>
                  <a:lnTo>
                    <a:pt x="670539" y="447026"/>
                  </a:lnTo>
                  <a:lnTo>
                    <a:pt x="670539" y="1788105"/>
                  </a:lnTo>
                  <a:lnTo>
                    <a:pt x="0" y="1788105"/>
                  </a:lnTo>
                  <a:lnTo>
                    <a:pt x="0" y="447026"/>
                  </a:lnTo>
                  <a:close/>
                </a:path>
                <a:path w="1788794" h="2235200">
                  <a:moveTo>
                    <a:pt x="670596" y="0"/>
                  </a:moveTo>
                  <a:lnTo>
                    <a:pt x="1788166" y="0"/>
                  </a:lnTo>
                  <a:lnTo>
                    <a:pt x="1788166" y="2235135"/>
                  </a:lnTo>
                  <a:lnTo>
                    <a:pt x="670596" y="2235135"/>
                  </a:lnTo>
                  <a:lnTo>
                    <a:pt x="670596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66143" y="7596759"/>
              <a:ext cx="3055620" cy="2241550"/>
            </a:xfrm>
            <a:custGeom>
              <a:avLst/>
              <a:gdLst/>
              <a:ahLst/>
              <a:cxnLst/>
              <a:rect l="l" t="t" r="r" b="b"/>
              <a:pathLst>
                <a:path w="3055619" h="2241550">
                  <a:moveTo>
                    <a:pt x="0" y="0"/>
                  </a:moveTo>
                  <a:lnTo>
                    <a:pt x="3055165" y="0"/>
                  </a:lnTo>
                </a:path>
                <a:path w="3055619" h="2241550">
                  <a:moveTo>
                    <a:pt x="13395" y="2241457"/>
                  </a:moveTo>
                  <a:lnTo>
                    <a:pt x="3048462" y="2241457"/>
                  </a:lnTo>
                </a:path>
                <a:path w="3055619" h="2241550">
                  <a:moveTo>
                    <a:pt x="189835" y="904824"/>
                  </a:moveTo>
                  <a:lnTo>
                    <a:pt x="189835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19968" y="7596759"/>
              <a:ext cx="72390" cy="134620"/>
            </a:xfrm>
            <a:custGeom>
              <a:avLst/>
              <a:gdLst/>
              <a:ahLst/>
              <a:cxnLst/>
              <a:rect l="l" t="t" r="r" b="b"/>
              <a:pathLst>
                <a:path w="72390" h="134620">
                  <a:moveTo>
                    <a:pt x="36010" y="0"/>
                  </a:moveTo>
                  <a:lnTo>
                    <a:pt x="0" y="134391"/>
                  </a:lnTo>
                  <a:lnTo>
                    <a:pt x="72021" y="134391"/>
                  </a:lnTo>
                  <a:lnTo>
                    <a:pt x="3601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55979" y="8911957"/>
              <a:ext cx="0" cy="926465"/>
            </a:xfrm>
            <a:custGeom>
              <a:avLst/>
              <a:gdLst/>
              <a:ahLst/>
              <a:cxnLst/>
              <a:rect l="l" t="t" r="r" b="b"/>
              <a:pathLst>
                <a:path h="926465">
                  <a:moveTo>
                    <a:pt x="0" y="92625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19968" y="9703825"/>
              <a:ext cx="72390" cy="134620"/>
            </a:xfrm>
            <a:custGeom>
              <a:avLst/>
              <a:gdLst/>
              <a:ahLst/>
              <a:cxnLst/>
              <a:rect l="l" t="t" r="r" b="b"/>
              <a:pathLst>
                <a:path w="72390" h="134620">
                  <a:moveTo>
                    <a:pt x="72021" y="0"/>
                  </a:moveTo>
                  <a:lnTo>
                    <a:pt x="0" y="0"/>
                  </a:lnTo>
                  <a:lnTo>
                    <a:pt x="36010" y="134391"/>
                  </a:lnTo>
                  <a:lnTo>
                    <a:pt x="7202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77073" y="8067754"/>
              <a:ext cx="0" cy="434340"/>
            </a:xfrm>
            <a:custGeom>
              <a:avLst/>
              <a:gdLst/>
              <a:ahLst/>
              <a:cxnLst/>
              <a:rect l="l" t="t" r="r" b="b"/>
              <a:pathLst>
                <a:path h="434340">
                  <a:moveTo>
                    <a:pt x="0" y="43382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41062" y="8067754"/>
              <a:ext cx="72390" cy="134620"/>
            </a:xfrm>
            <a:custGeom>
              <a:avLst/>
              <a:gdLst/>
              <a:ahLst/>
              <a:cxnLst/>
              <a:rect l="l" t="t" r="r" b="b"/>
              <a:pathLst>
                <a:path w="72390" h="134620">
                  <a:moveTo>
                    <a:pt x="36010" y="0"/>
                  </a:moveTo>
                  <a:lnTo>
                    <a:pt x="0" y="134391"/>
                  </a:lnTo>
                  <a:lnTo>
                    <a:pt x="72021" y="134391"/>
                  </a:lnTo>
                  <a:lnTo>
                    <a:pt x="3601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77073" y="8911957"/>
              <a:ext cx="0" cy="485775"/>
            </a:xfrm>
            <a:custGeom>
              <a:avLst/>
              <a:gdLst/>
              <a:ahLst/>
              <a:cxnLst/>
              <a:rect l="l" t="t" r="r" b="b"/>
              <a:pathLst>
                <a:path h="485775">
                  <a:moveTo>
                    <a:pt x="0" y="48573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41062" y="9263301"/>
              <a:ext cx="72390" cy="134620"/>
            </a:xfrm>
            <a:custGeom>
              <a:avLst/>
              <a:gdLst/>
              <a:ahLst/>
              <a:cxnLst/>
              <a:rect l="l" t="t" r="r" b="b"/>
              <a:pathLst>
                <a:path w="72390" h="134620">
                  <a:moveTo>
                    <a:pt x="72021" y="0"/>
                  </a:moveTo>
                  <a:lnTo>
                    <a:pt x="0" y="0"/>
                  </a:lnTo>
                  <a:lnTo>
                    <a:pt x="36010" y="134391"/>
                  </a:lnTo>
                  <a:lnTo>
                    <a:pt x="7202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94434" y="8058600"/>
              <a:ext cx="2003425" cy="1340485"/>
            </a:xfrm>
            <a:custGeom>
              <a:avLst/>
              <a:gdLst/>
              <a:ahLst/>
              <a:cxnLst/>
              <a:rect l="l" t="t" r="r" b="b"/>
              <a:pathLst>
                <a:path w="2003425" h="1340484">
                  <a:moveTo>
                    <a:pt x="2003277" y="0"/>
                  </a:moveTo>
                  <a:lnTo>
                    <a:pt x="0" y="0"/>
                  </a:lnTo>
                </a:path>
                <a:path w="2003425" h="1340484">
                  <a:moveTo>
                    <a:pt x="2003277" y="1339988"/>
                  </a:moveTo>
                  <a:lnTo>
                    <a:pt x="0" y="1339988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07710" y="8169299"/>
              <a:ext cx="0" cy="367665"/>
            </a:xfrm>
            <a:custGeom>
              <a:avLst/>
              <a:gdLst/>
              <a:ahLst/>
              <a:cxnLst/>
              <a:rect l="l" t="t" r="r" b="b"/>
              <a:pathLst>
                <a:path h="367665">
                  <a:moveTo>
                    <a:pt x="0" y="36716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71699" y="8169299"/>
              <a:ext cx="72390" cy="134620"/>
            </a:xfrm>
            <a:custGeom>
              <a:avLst/>
              <a:gdLst/>
              <a:ahLst/>
              <a:cxnLst/>
              <a:rect l="l" t="t" r="r" b="b"/>
              <a:pathLst>
                <a:path w="72390" h="134620">
                  <a:moveTo>
                    <a:pt x="36010" y="0"/>
                  </a:moveTo>
                  <a:lnTo>
                    <a:pt x="0" y="134391"/>
                  </a:lnTo>
                  <a:lnTo>
                    <a:pt x="72021" y="134391"/>
                  </a:lnTo>
                  <a:lnTo>
                    <a:pt x="3601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07710" y="8883785"/>
              <a:ext cx="0" cy="411480"/>
            </a:xfrm>
            <a:custGeom>
              <a:avLst/>
              <a:gdLst/>
              <a:ahLst/>
              <a:cxnLst/>
              <a:rect l="l" t="t" r="r" b="b"/>
              <a:pathLst>
                <a:path h="411479">
                  <a:moveTo>
                    <a:pt x="0" y="41109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71699" y="9160484"/>
              <a:ext cx="72390" cy="134620"/>
            </a:xfrm>
            <a:custGeom>
              <a:avLst/>
              <a:gdLst/>
              <a:ahLst/>
              <a:cxnLst/>
              <a:rect l="l" t="t" r="r" b="b"/>
              <a:pathLst>
                <a:path w="72390" h="134620">
                  <a:moveTo>
                    <a:pt x="72021" y="0"/>
                  </a:moveTo>
                  <a:lnTo>
                    <a:pt x="0" y="0"/>
                  </a:lnTo>
                  <a:lnTo>
                    <a:pt x="36010" y="134391"/>
                  </a:lnTo>
                  <a:lnTo>
                    <a:pt x="7202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57410" y="8161552"/>
              <a:ext cx="1219835" cy="920115"/>
            </a:xfrm>
            <a:custGeom>
              <a:avLst/>
              <a:gdLst/>
              <a:ahLst/>
              <a:cxnLst/>
              <a:rect l="l" t="t" r="r" b="b"/>
              <a:pathLst>
                <a:path w="1219834" h="920115">
                  <a:moveTo>
                    <a:pt x="1219385" y="0"/>
                  </a:moveTo>
                  <a:lnTo>
                    <a:pt x="0" y="0"/>
                  </a:lnTo>
                </a:path>
                <a:path w="1219834" h="920115">
                  <a:moveTo>
                    <a:pt x="395295" y="919688"/>
                  </a:moveTo>
                  <a:lnTo>
                    <a:pt x="113897" y="919688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05357" y="8372246"/>
              <a:ext cx="0" cy="179070"/>
            </a:xfrm>
            <a:custGeom>
              <a:avLst/>
              <a:gdLst/>
              <a:ahLst/>
              <a:cxnLst/>
              <a:rect l="l" t="t" r="r" b="b"/>
              <a:pathLst>
                <a:path h="179070">
                  <a:moveTo>
                    <a:pt x="0" y="17873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69345" y="8372256"/>
              <a:ext cx="72390" cy="678815"/>
            </a:xfrm>
            <a:custGeom>
              <a:avLst/>
              <a:gdLst/>
              <a:ahLst/>
              <a:cxnLst/>
              <a:rect l="l" t="t" r="r" b="b"/>
              <a:pathLst>
                <a:path w="72390" h="678815">
                  <a:moveTo>
                    <a:pt x="72021" y="544322"/>
                  </a:moveTo>
                  <a:lnTo>
                    <a:pt x="0" y="544322"/>
                  </a:lnTo>
                  <a:lnTo>
                    <a:pt x="36004" y="678713"/>
                  </a:lnTo>
                  <a:lnTo>
                    <a:pt x="72021" y="544322"/>
                  </a:lnTo>
                  <a:close/>
                </a:path>
                <a:path w="72390" h="678815">
                  <a:moveTo>
                    <a:pt x="72021" y="134391"/>
                  </a:moveTo>
                  <a:lnTo>
                    <a:pt x="36004" y="0"/>
                  </a:lnTo>
                  <a:lnTo>
                    <a:pt x="0" y="134391"/>
                  </a:lnTo>
                  <a:lnTo>
                    <a:pt x="72021" y="13439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57410" y="8367581"/>
              <a:ext cx="1219835" cy="925194"/>
            </a:xfrm>
            <a:custGeom>
              <a:avLst/>
              <a:gdLst/>
              <a:ahLst/>
              <a:cxnLst/>
              <a:rect l="l" t="t" r="r" b="b"/>
              <a:pathLst>
                <a:path w="1219834" h="925195">
                  <a:moveTo>
                    <a:pt x="401994" y="0"/>
                  </a:moveTo>
                  <a:lnTo>
                    <a:pt x="120596" y="0"/>
                  </a:lnTo>
                </a:path>
                <a:path w="1219834" h="925195">
                  <a:moveTo>
                    <a:pt x="1219385" y="924702"/>
                  </a:moveTo>
                  <a:lnTo>
                    <a:pt x="0" y="92470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96254" y="1225769"/>
            <a:ext cx="1449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151616"/>
                </a:solidFill>
                <a:latin typeface="Arial"/>
                <a:cs typeface="Arial"/>
              </a:rPr>
              <a:t>SCALE1:1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63" name="object 63"/>
          <p:cNvGrpSpPr>
            <a:grpSpLocks noGrp="1" noUngrp="1" noRot="1" noMove="1" noResize="1"/>
          </p:cNvGrpSpPr>
          <p:nvPr/>
        </p:nvGrpSpPr>
        <p:grpSpPr>
          <a:xfrm>
            <a:off x="5159630" y="7562026"/>
            <a:ext cx="3064510" cy="1337310"/>
            <a:chOff x="5159630" y="7562026"/>
            <a:chExt cx="3064510" cy="1337310"/>
          </a:xfrm>
        </p:grpSpPr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3440" y="8892659"/>
              <a:ext cx="2895600" cy="0"/>
            </a:xfrm>
            <a:custGeom>
              <a:avLst/>
              <a:gdLst/>
              <a:ahLst/>
              <a:cxnLst/>
              <a:rect l="l" t="t" r="r" b="b"/>
              <a:pathLst>
                <a:path w="2895600">
                  <a:moveTo>
                    <a:pt x="0" y="0"/>
                  </a:moveTo>
                  <a:lnTo>
                    <a:pt x="2895598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44982" y="7568376"/>
              <a:ext cx="1873250" cy="1324610"/>
            </a:xfrm>
            <a:custGeom>
              <a:avLst/>
              <a:gdLst/>
              <a:ahLst/>
              <a:cxnLst/>
              <a:rect l="l" t="t" r="r" b="b"/>
              <a:pathLst>
                <a:path w="1873250" h="1324609">
                  <a:moveTo>
                    <a:pt x="0" y="1324286"/>
                  </a:moveTo>
                  <a:lnTo>
                    <a:pt x="1872781" y="1312424"/>
                  </a:lnTo>
                </a:path>
                <a:path w="1873250" h="1324609">
                  <a:moveTo>
                    <a:pt x="0" y="1324286"/>
                  </a:moveTo>
                  <a:lnTo>
                    <a:pt x="1114898" y="209387"/>
                  </a:lnTo>
                </a:path>
                <a:path w="1873250" h="1324609">
                  <a:moveTo>
                    <a:pt x="1177321" y="146963"/>
                  </a:moveTo>
                  <a:lnTo>
                    <a:pt x="1324284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02347" y="7626321"/>
              <a:ext cx="562610" cy="1255395"/>
            </a:xfrm>
            <a:custGeom>
              <a:avLst/>
              <a:gdLst/>
              <a:ahLst/>
              <a:cxnLst/>
              <a:rect l="l" t="t" r="r" b="b"/>
              <a:pathLst>
                <a:path w="562609" h="1255395">
                  <a:moveTo>
                    <a:pt x="278968" y="346036"/>
                  </a:moveTo>
                  <a:lnTo>
                    <a:pt x="257505" y="311124"/>
                  </a:lnTo>
                  <a:lnTo>
                    <a:pt x="235229" y="276669"/>
                  </a:lnTo>
                  <a:lnTo>
                    <a:pt x="212140" y="242709"/>
                  </a:lnTo>
                  <a:lnTo>
                    <a:pt x="188252" y="209245"/>
                  </a:lnTo>
                  <a:lnTo>
                    <a:pt x="163576" y="176288"/>
                  </a:lnTo>
                  <a:lnTo>
                    <a:pt x="138099" y="143865"/>
                  </a:lnTo>
                  <a:lnTo>
                    <a:pt x="111836" y="111988"/>
                  </a:lnTo>
                  <a:lnTo>
                    <a:pt x="100431" y="98602"/>
                  </a:lnTo>
                  <a:lnTo>
                    <a:pt x="124980" y="74053"/>
                  </a:lnTo>
                  <a:lnTo>
                    <a:pt x="25196" y="16446"/>
                  </a:lnTo>
                  <a:lnTo>
                    <a:pt x="18757" y="9855"/>
                  </a:lnTo>
                  <a:lnTo>
                    <a:pt x="8978" y="0"/>
                  </a:lnTo>
                  <a:lnTo>
                    <a:pt x="4495" y="4483"/>
                  </a:lnTo>
                  <a:lnTo>
                    <a:pt x="0" y="8978"/>
                  </a:lnTo>
                  <a:lnTo>
                    <a:pt x="9702" y="18757"/>
                  </a:lnTo>
                  <a:lnTo>
                    <a:pt x="17094" y="26314"/>
                  </a:lnTo>
                  <a:lnTo>
                    <a:pt x="74053" y="124980"/>
                  </a:lnTo>
                  <a:lnTo>
                    <a:pt x="91427" y="107607"/>
                  </a:lnTo>
                  <a:lnTo>
                    <a:pt x="119595" y="141211"/>
                  </a:lnTo>
                  <a:lnTo>
                    <a:pt x="145148" y="173228"/>
                  </a:lnTo>
                  <a:lnTo>
                    <a:pt x="169926" y="205778"/>
                  </a:lnTo>
                  <a:lnTo>
                    <a:pt x="193903" y="238836"/>
                  </a:lnTo>
                  <a:lnTo>
                    <a:pt x="217093" y="272389"/>
                  </a:lnTo>
                  <a:lnTo>
                    <a:pt x="239471" y="306438"/>
                  </a:lnTo>
                  <a:lnTo>
                    <a:pt x="261061" y="340956"/>
                  </a:lnTo>
                  <a:lnTo>
                    <a:pt x="268071" y="352564"/>
                  </a:lnTo>
                  <a:lnTo>
                    <a:pt x="278968" y="346036"/>
                  </a:lnTo>
                  <a:close/>
                </a:path>
                <a:path w="562609" h="1255395">
                  <a:moveTo>
                    <a:pt x="562292" y="1120419"/>
                  </a:moveTo>
                  <a:lnTo>
                    <a:pt x="533095" y="1120609"/>
                  </a:lnTo>
                  <a:lnTo>
                    <a:pt x="533095" y="1227366"/>
                  </a:lnTo>
                  <a:lnTo>
                    <a:pt x="532739" y="1213573"/>
                  </a:lnTo>
                  <a:lnTo>
                    <a:pt x="532752" y="1213942"/>
                  </a:lnTo>
                  <a:lnTo>
                    <a:pt x="533095" y="1227366"/>
                  </a:lnTo>
                  <a:lnTo>
                    <a:pt x="533095" y="1120609"/>
                  </a:lnTo>
                  <a:lnTo>
                    <a:pt x="527570" y="1120635"/>
                  </a:lnTo>
                  <a:lnTo>
                    <a:pt x="527316" y="1117371"/>
                  </a:lnTo>
                  <a:lnTo>
                    <a:pt x="526122" y="1103693"/>
                  </a:lnTo>
                  <a:lnTo>
                    <a:pt x="524827" y="1090041"/>
                  </a:lnTo>
                  <a:lnTo>
                    <a:pt x="523417" y="1076388"/>
                  </a:lnTo>
                  <a:lnTo>
                    <a:pt x="521919" y="1062774"/>
                  </a:lnTo>
                  <a:lnTo>
                    <a:pt x="520395" y="1049921"/>
                  </a:lnTo>
                  <a:lnTo>
                    <a:pt x="520395" y="1227366"/>
                  </a:lnTo>
                  <a:lnTo>
                    <a:pt x="520039" y="1213573"/>
                  </a:lnTo>
                  <a:lnTo>
                    <a:pt x="520052" y="1213942"/>
                  </a:lnTo>
                  <a:lnTo>
                    <a:pt x="520395" y="1227366"/>
                  </a:lnTo>
                  <a:lnTo>
                    <a:pt x="520395" y="1049921"/>
                  </a:lnTo>
                  <a:lnTo>
                    <a:pt x="520306" y="1049159"/>
                  </a:lnTo>
                  <a:lnTo>
                    <a:pt x="519404" y="1042022"/>
                  </a:lnTo>
                  <a:lnTo>
                    <a:pt x="519404" y="1195679"/>
                  </a:lnTo>
                  <a:lnTo>
                    <a:pt x="518998" y="1186014"/>
                  </a:lnTo>
                  <a:lnTo>
                    <a:pt x="518325" y="1172248"/>
                  </a:lnTo>
                  <a:lnTo>
                    <a:pt x="517550" y="1158506"/>
                  </a:lnTo>
                  <a:lnTo>
                    <a:pt x="516661" y="1144778"/>
                  </a:lnTo>
                  <a:lnTo>
                    <a:pt x="515670" y="1131074"/>
                  </a:lnTo>
                  <a:lnTo>
                    <a:pt x="515747" y="1132027"/>
                  </a:lnTo>
                  <a:lnTo>
                    <a:pt x="516661" y="1144778"/>
                  </a:lnTo>
                  <a:lnTo>
                    <a:pt x="516724" y="1145641"/>
                  </a:lnTo>
                  <a:lnTo>
                    <a:pt x="517550" y="1158506"/>
                  </a:lnTo>
                  <a:lnTo>
                    <a:pt x="517601" y="1159268"/>
                  </a:lnTo>
                  <a:lnTo>
                    <a:pt x="518325" y="1172248"/>
                  </a:lnTo>
                  <a:lnTo>
                    <a:pt x="518363" y="1172921"/>
                  </a:lnTo>
                  <a:lnTo>
                    <a:pt x="518998" y="1186014"/>
                  </a:lnTo>
                  <a:lnTo>
                    <a:pt x="519036" y="1186573"/>
                  </a:lnTo>
                  <a:lnTo>
                    <a:pt x="519404" y="1195679"/>
                  </a:lnTo>
                  <a:lnTo>
                    <a:pt x="519404" y="1042022"/>
                  </a:lnTo>
                  <a:lnTo>
                    <a:pt x="518591" y="1035583"/>
                  </a:lnTo>
                  <a:lnTo>
                    <a:pt x="512838" y="994956"/>
                  </a:lnTo>
                  <a:lnTo>
                    <a:pt x="506171" y="954519"/>
                  </a:lnTo>
                  <a:lnTo>
                    <a:pt x="498589" y="914311"/>
                  </a:lnTo>
                  <a:lnTo>
                    <a:pt x="490093" y="874318"/>
                  </a:lnTo>
                  <a:lnTo>
                    <a:pt x="480695" y="834567"/>
                  </a:lnTo>
                  <a:lnTo>
                    <a:pt x="477367" y="821385"/>
                  </a:lnTo>
                  <a:lnTo>
                    <a:pt x="465061" y="824534"/>
                  </a:lnTo>
                  <a:lnTo>
                    <a:pt x="468376" y="837628"/>
                  </a:lnTo>
                  <a:lnTo>
                    <a:pt x="471576" y="850760"/>
                  </a:lnTo>
                  <a:lnTo>
                    <a:pt x="480606" y="890308"/>
                  </a:lnTo>
                  <a:lnTo>
                    <a:pt x="488746" y="930097"/>
                  </a:lnTo>
                  <a:lnTo>
                    <a:pt x="495973" y="970089"/>
                  </a:lnTo>
                  <a:lnTo>
                    <a:pt x="502297" y="1010297"/>
                  </a:lnTo>
                  <a:lnTo>
                    <a:pt x="507707" y="1050709"/>
                  </a:lnTo>
                  <a:lnTo>
                    <a:pt x="512191" y="1091285"/>
                  </a:lnTo>
                  <a:lnTo>
                    <a:pt x="514845" y="1120724"/>
                  </a:lnTo>
                  <a:lnTo>
                    <a:pt x="490270" y="1120876"/>
                  </a:lnTo>
                  <a:lnTo>
                    <a:pt x="520458" y="1230744"/>
                  </a:lnTo>
                  <a:lnTo>
                    <a:pt x="520649" y="1241361"/>
                  </a:lnTo>
                  <a:lnTo>
                    <a:pt x="520788" y="1255077"/>
                  </a:lnTo>
                  <a:lnTo>
                    <a:pt x="527138" y="1255039"/>
                  </a:lnTo>
                  <a:lnTo>
                    <a:pt x="533476" y="1255001"/>
                  </a:lnTo>
                  <a:lnTo>
                    <a:pt x="533336" y="1241171"/>
                  </a:lnTo>
                  <a:lnTo>
                    <a:pt x="533171" y="1231900"/>
                  </a:lnTo>
                  <a:lnTo>
                    <a:pt x="562292" y="112041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88770" y="7956843"/>
            <a:ext cx="416559" cy="447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50" spc="-25" dirty="0">
                <a:solidFill>
                  <a:srgbClr val="DD2B1C"/>
                </a:solidFill>
                <a:latin typeface="Arial"/>
                <a:cs typeface="Arial"/>
              </a:rPr>
              <a:t>45</a:t>
            </a:r>
            <a:endParaRPr sz="2750">
              <a:latin typeface="Arial"/>
              <a:cs typeface="Arial"/>
            </a:endParaRPr>
          </a:p>
        </p:txBody>
      </p:sp>
      <p:sp>
        <p:nvSpPr>
          <p:cNvPr id="68" name="object 6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63110" y="1191811"/>
            <a:ext cx="83756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(not to</a:t>
            </a:r>
            <a:r>
              <a:rPr sz="11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1100">
              <a:latin typeface="Arial"/>
              <a:cs typeface="Arial"/>
            </a:endParaRPr>
          </a:p>
        </p:txBody>
      </p:sp>
      <p:sp>
        <p:nvSpPr>
          <p:cNvPr id="69" name="object 6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00658" y="6272267"/>
            <a:ext cx="1120140" cy="375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520"/>
              </a:lnSpc>
              <a:spcBef>
                <a:spcPts val="110"/>
              </a:spcBef>
            </a:pP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350">
              <a:latin typeface="Arial"/>
              <a:cs typeface="Arial"/>
            </a:endParaRPr>
          </a:p>
          <a:p>
            <a:pPr marL="9525" algn="ctr">
              <a:lnSpc>
                <a:spcPts val="1220"/>
              </a:lnSpc>
            </a:pP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(not to</a:t>
            </a:r>
            <a:r>
              <a:rPr sz="11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1100">
              <a:latin typeface="Arial"/>
              <a:cs typeface="Arial"/>
            </a:endParaRPr>
          </a:p>
        </p:txBody>
      </p:sp>
      <p:sp>
        <p:nvSpPr>
          <p:cNvPr id="70" name="object 7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9735" y="1076662"/>
            <a:ext cx="7886700" cy="56896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78740" rIns="0" bIns="0" rtlCol="0">
            <a:spAutoFit/>
          </a:bodyPr>
          <a:lstStyle/>
          <a:p>
            <a:pPr marL="129539" marR="83820" indent="325755">
              <a:lnSpc>
                <a:spcPts val="1560"/>
              </a:lnSpc>
              <a:spcBef>
                <a:spcPts val="62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OBLIQUE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COMPOSED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CYLINDERS.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CENTRE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400" b="1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FIRST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CYLINDER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1" name="object 7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73791" y="829054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72" name="object 7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405358" y="8870065"/>
            <a:ext cx="0" cy="180975"/>
          </a:xfrm>
          <a:custGeom>
            <a:avLst/>
            <a:gdLst/>
            <a:ahLst/>
            <a:cxnLst/>
            <a:rect l="l" t="t" r="r" b="b"/>
            <a:pathLst>
              <a:path h="180975">
                <a:moveTo>
                  <a:pt x="0" y="180896"/>
                </a:moveTo>
                <a:lnTo>
                  <a:pt x="0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65841" y="8524933"/>
            <a:ext cx="821690" cy="382905"/>
          </a:xfrm>
          <a:prstGeom prst="rect">
            <a:avLst/>
          </a:prstGeom>
        </p:spPr>
        <p:txBody>
          <a:bodyPr vert="vert270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endParaRPr sz="850">
              <a:latin typeface="Arial"/>
              <a:cs typeface="Arial"/>
            </a:endParaRPr>
          </a:p>
          <a:p>
            <a:pPr marL="45720">
              <a:lnSpc>
                <a:spcPct val="100000"/>
              </a:lnSpc>
              <a:spcBef>
                <a:spcPts val="72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60mm</a:t>
            </a:r>
            <a:endParaRPr sz="850">
              <a:latin typeface="Arial"/>
              <a:cs typeface="Arial"/>
            </a:endParaRPr>
          </a:p>
          <a:p>
            <a:pPr marL="45720" marR="31115">
              <a:lnSpc>
                <a:spcPct val="142200"/>
              </a:lnSpc>
              <a:spcBef>
                <a:spcPts val="475"/>
              </a:spcBef>
            </a:pPr>
            <a:r>
              <a:rPr sz="850" spc="-25" dirty="0">
                <a:solidFill>
                  <a:srgbClr val="151616"/>
                </a:solidFill>
                <a:latin typeface="Arial"/>
                <a:cs typeface="Arial"/>
              </a:rPr>
              <a:t>50mm 32mm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74" name="object 74"/>
          <p:cNvGrpSpPr>
            <a:grpSpLocks noGrp="1" noUngrp="1" noRot="1" noMove="1" noResize="1"/>
          </p:cNvGrpSpPr>
          <p:nvPr/>
        </p:nvGrpSpPr>
        <p:grpSpPr>
          <a:xfrm>
            <a:off x="11587802" y="7172960"/>
            <a:ext cx="844550" cy="1151255"/>
            <a:chOff x="11587802" y="7172960"/>
            <a:chExt cx="844550" cy="1151255"/>
          </a:xfrm>
        </p:grpSpPr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89390" y="7174548"/>
              <a:ext cx="836294" cy="1148080"/>
            </a:xfrm>
            <a:custGeom>
              <a:avLst/>
              <a:gdLst/>
              <a:ahLst/>
              <a:cxnLst/>
              <a:rect l="l" t="t" r="r" b="b"/>
              <a:pathLst>
                <a:path w="836295" h="1148079">
                  <a:moveTo>
                    <a:pt x="0" y="0"/>
                  </a:moveTo>
                  <a:lnTo>
                    <a:pt x="0" y="1147643"/>
                  </a:lnTo>
                </a:path>
                <a:path w="836295" h="1148079">
                  <a:moveTo>
                    <a:pt x="0" y="231994"/>
                  </a:moveTo>
                  <a:lnTo>
                    <a:pt x="835969" y="231994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6" name="object 7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589390" y="7368138"/>
              <a:ext cx="89611" cy="76809"/>
            </a:xfrm>
            <a:prstGeom prst="rect">
              <a:avLst/>
            </a:prstGeom>
          </p:spPr>
        </p:pic>
        <p:pic>
          <p:nvPicPr>
            <p:cNvPr id="77" name="object 7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335748" y="7368138"/>
              <a:ext cx="89611" cy="76809"/>
            </a:xfrm>
            <a:prstGeom prst="rect">
              <a:avLst/>
            </a:prstGeom>
          </p:spPr>
        </p:pic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30231" y="7174548"/>
              <a:ext cx="0" cy="929640"/>
            </a:xfrm>
            <a:custGeom>
              <a:avLst/>
              <a:gdLst/>
              <a:ahLst/>
              <a:cxnLst/>
              <a:rect l="l" t="t" r="r" b="b"/>
              <a:pathLst>
                <a:path h="929640">
                  <a:moveTo>
                    <a:pt x="0" y="0"/>
                  </a:moveTo>
                  <a:lnTo>
                    <a:pt x="0" y="929617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844836" y="7274083"/>
            <a:ext cx="32321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38mm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80" name="object 80"/>
          <p:cNvGrpSpPr>
            <a:grpSpLocks noGrp="1" noUngrp="1" noRot="1" noMove="1" noResize="1"/>
          </p:cNvGrpSpPr>
          <p:nvPr/>
        </p:nvGrpSpPr>
        <p:grpSpPr>
          <a:xfrm>
            <a:off x="12423772" y="7172960"/>
            <a:ext cx="571500" cy="805815"/>
            <a:chOff x="12423772" y="7172960"/>
            <a:chExt cx="571500" cy="805815"/>
          </a:xfrm>
        </p:grpSpPr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25360" y="7174548"/>
              <a:ext cx="568325" cy="802640"/>
            </a:xfrm>
            <a:custGeom>
              <a:avLst/>
              <a:gdLst/>
              <a:ahLst/>
              <a:cxnLst/>
              <a:rect l="l" t="t" r="r" b="b"/>
              <a:pathLst>
                <a:path w="568325" h="802640">
                  <a:moveTo>
                    <a:pt x="567663" y="0"/>
                  </a:moveTo>
                  <a:lnTo>
                    <a:pt x="567663" y="802313"/>
                  </a:lnTo>
                </a:path>
                <a:path w="568325" h="802640">
                  <a:moveTo>
                    <a:pt x="567814" y="231994"/>
                  </a:moveTo>
                  <a:lnTo>
                    <a:pt x="0" y="231994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2" name="object 8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903563" y="7368138"/>
              <a:ext cx="89611" cy="76809"/>
            </a:xfrm>
            <a:prstGeom prst="rect">
              <a:avLst/>
            </a:prstGeom>
          </p:spPr>
        </p:pic>
        <p:pic>
          <p:nvPicPr>
            <p:cNvPr id="83" name="object 8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425360" y="7368138"/>
              <a:ext cx="89611" cy="76809"/>
            </a:xfrm>
            <a:prstGeom prst="rect">
              <a:avLst/>
            </a:prstGeom>
          </p:spPr>
        </p:pic>
      </p:grpSp>
      <p:sp>
        <p:nvSpPr>
          <p:cNvPr id="84" name="object 8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65078" y="7274083"/>
            <a:ext cx="32321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25mm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85" name="object 85"/>
          <p:cNvGrpSpPr>
            <a:grpSpLocks noGrp="1" noUngrp="1" noRot="1" noMove="1" noResize="1"/>
          </p:cNvGrpSpPr>
          <p:nvPr/>
        </p:nvGrpSpPr>
        <p:grpSpPr>
          <a:xfrm>
            <a:off x="12991586" y="7172960"/>
            <a:ext cx="669925" cy="387350"/>
            <a:chOff x="12991586" y="7172960"/>
            <a:chExt cx="669925" cy="387350"/>
          </a:xfrm>
        </p:grpSpPr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993174" y="7174548"/>
              <a:ext cx="666750" cy="384175"/>
            </a:xfrm>
            <a:custGeom>
              <a:avLst/>
              <a:gdLst/>
              <a:ahLst/>
              <a:cxnLst/>
              <a:rect l="l" t="t" r="r" b="b"/>
              <a:pathLst>
                <a:path w="666750" h="384175">
                  <a:moveTo>
                    <a:pt x="666492" y="0"/>
                  </a:moveTo>
                  <a:lnTo>
                    <a:pt x="666492" y="383573"/>
                  </a:lnTo>
                </a:path>
                <a:path w="666750" h="384175">
                  <a:moveTo>
                    <a:pt x="0" y="231994"/>
                  </a:moveTo>
                  <a:lnTo>
                    <a:pt x="663281" y="231994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" name="object 8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993174" y="7368138"/>
              <a:ext cx="89611" cy="76809"/>
            </a:xfrm>
            <a:prstGeom prst="rect">
              <a:avLst/>
            </a:prstGeom>
          </p:spPr>
        </p:pic>
        <p:pic>
          <p:nvPicPr>
            <p:cNvPr id="88" name="object 8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566844" y="7368138"/>
              <a:ext cx="89611" cy="76809"/>
            </a:xfrm>
            <a:prstGeom prst="rect">
              <a:avLst/>
            </a:prstGeom>
          </p:spPr>
        </p:pic>
      </p:grpSp>
      <p:sp>
        <p:nvSpPr>
          <p:cNvPr id="89" name="object 8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181472" y="7274083"/>
            <a:ext cx="32321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30mm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90" name="object 90"/>
          <p:cNvGrpSpPr>
            <a:grpSpLocks noGrp="1" noUngrp="1" noRot="1" noMove="1" noResize="1"/>
          </p:cNvGrpSpPr>
          <p:nvPr/>
        </p:nvGrpSpPr>
        <p:grpSpPr>
          <a:xfrm>
            <a:off x="13656456" y="7174548"/>
            <a:ext cx="1125220" cy="384175"/>
            <a:chOff x="13656456" y="7174548"/>
            <a:chExt cx="1125220" cy="384175"/>
          </a:xfrm>
        </p:grpSpPr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56456" y="7174548"/>
              <a:ext cx="1123950" cy="384175"/>
            </a:xfrm>
            <a:custGeom>
              <a:avLst/>
              <a:gdLst/>
              <a:ahLst/>
              <a:cxnLst/>
              <a:rect l="l" t="t" r="r" b="b"/>
              <a:pathLst>
                <a:path w="1123950" h="384175">
                  <a:moveTo>
                    <a:pt x="1123736" y="0"/>
                  </a:moveTo>
                  <a:lnTo>
                    <a:pt x="1123736" y="383573"/>
                  </a:lnTo>
                </a:path>
                <a:path w="1123950" h="384175">
                  <a:moveTo>
                    <a:pt x="1123916" y="231994"/>
                  </a:moveTo>
                  <a:lnTo>
                    <a:pt x="0" y="231994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690762" y="7368138"/>
              <a:ext cx="89611" cy="76809"/>
            </a:xfrm>
            <a:prstGeom prst="rect">
              <a:avLst/>
            </a:prstGeom>
          </p:spPr>
        </p:pic>
        <p:pic>
          <p:nvPicPr>
            <p:cNvPr id="93" name="object 9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56456" y="7368138"/>
              <a:ext cx="89611" cy="76809"/>
            </a:xfrm>
            <a:prstGeom prst="rect">
              <a:avLst/>
            </a:prstGeom>
          </p:spPr>
        </p:pic>
      </p:grpSp>
      <p:sp>
        <p:nvSpPr>
          <p:cNvPr id="94" name="object 9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054137" y="7274083"/>
            <a:ext cx="32321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50mm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95" name="object 95"/>
          <p:cNvGrpSpPr>
            <a:grpSpLocks noGrp="1" noUngrp="1" noRot="1" noMove="1" noResize="1"/>
          </p:cNvGrpSpPr>
          <p:nvPr/>
        </p:nvGrpSpPr>
        <p:grpSpPr>
          <a:xfrm>
            <a:off x="822289" y="4757663"/>
            <a:ext cx="6065520" cy="4100195"/>
            <a:chOff x="822289" y="4757663"/>
            <a:chExt cx="6065520" cy="4100195"/>
          </a:xfrm>
        </p:grpSpPr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88161" y="4764013"/>
              <a:ext cx="3993515" cy="3993515"/>
            </a:xfrm>
            <a:custGeom>
              <a:avLst/>
              <a:gdLst/>
              <a:ahLst/>
              <a:cxnLst/>
              <a:rect l="l" t="t" r="r" b="b"/>
              <a:pathLst>
                <a:path w="3993515" h="3993515">
                  <a:moveTo>
                    <a:pt x="0" y="3993098"/>
                  </a:moveTo>
                  <a:lnTo>
                    <a:pt x="498505" y="3494591"/>
                  </a:lnTo>
                </a:path>
                <a:path w="3993515" h="3993515">
                  <a:moveTo>
                    <a:pt x="638942" y="3354156"/>
                  </a:moveTo>
                  <a:lnTo>
                    <a:pt x="547354" y="3445747"/>
                  </a:lnTo>
                </a:path>
                <a:path w="3993515" h="3993515">
                  <a:moveTo>
                    <a:pt x="694033" y="3299065"/>
                  </a:moveTo>
                  <a:lnTo>
                    <a:pt x="1192542" y="2800554"/>
                  </a:lnTo>
                </a:path>
                <a:path w="3993515" h="3993515">
                  <a:moveTo>
                    <a:pt x="1332975" y="2660122"/>
                  </a:moveTo>
                  <a:lnTo>
                    <a:pt x="1241388" y="2751710"/>
                  </a:lnTo>
                </a:path>
                <a:path w="3993515" h="3993515">
                  <a:moveTo>
                    <a:pt x="1390103" y="2602994"/>
                  </a:moveTo>
                  <a:lnTo>
                    <a:pt x="1888609" y="2104487"/>
                  </a:lnTo>
                </a:path>
                <a:path w="3993515" h="3993515">
                  <a:moveTo>
                    <a:pt x="2029045" y="1964051"/>
                  </a:moveTo>
                  <a:lnTo>
                    <a:pt x="1937458" y="2055643"/>
                  </a:lnTo>
                </a:path>
                <a:path w="3993515" h="3993515">
                  <a:moveTo>
                    <a:pt x="2104483" y="1888613"/>
                  </a:moveTo>
                  <a:lnTo>
                    <a:pt x="2602994" y="1390103"/>
                  </a:lnTo>
                </a:path>
                <a:path w="3993515" h="3993515">
                  <a:moveTo>
                    <a:pt x="2743426" y="1249671"/>
                  </a:moveTo>
                  <a:lnTo>
                    <a:pt x="2651838" y="1341258"/>
                  </a:lnTo>
                </a:path>
                <a:path w="3993515" h="3993515">
                  <a:moveTo>
                    <a:pt x="2800554" y="1192542"/>
                  </a:moveTo>
                  <a:lnTo>
                    <a:pt x="3299061" y="694037"/>
                  </a:lnTo>
                </a:path>
                <a:path w="3993515" h="3993515">
                  <a:moveTo>
                    <a:pt x="3439497" y="553600"/>
                  </a:moveTo>
                  <a:lnTo>
                    <a:pt x="3347909" y="645191"/>
                  </a:lnTo>
                </a:path>
                <a:path w="3993515" h="3993515">
                  <a:moveTo>
                    <a:pt x="3494587" y="498509"/>
                  </a:moveTo>
                  <a:lnTo>
                    <a:pt x="3993098" y="0"/>
                  </a:lnTo>
                </a:path>
              </a:pathLst>
            </a:custGeom>
            <a:ln w="12697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94492" y="7699053"/>
              <a:ext cx="1152525" cy="1152525"/>
            </a:xfrm>
            <a:custGeom>
              <a:avLst/>
              <a:gdLst/>
              <a:ahLst/>
              <a:cxnLst/>
              <a:rect l="l" t="t" r="r" b="b"/>
              <a:pathLst>
                <a:path w="1152525" h="1152525">
                  <a:moveTo>
                    <a:pt x="575999" y="0"/>
                  </a:moveTo>
                  <a:lnTo>
                    <a:pt x="623240" y="1909"/>
                  </a:lnTo>
                  <a:lnTo>
                    <a:pt x="669429" y="7538"/>
                  </a:lnTo>
                  <a:lnTo>
                    <a:pt x="714418" y="16740"/>
                  </a:lnTo>
                  <a:lnTo>
                    <a:pt x="758059" y="29365"/>
                  </a:lnTo>
                  <a:lnTo>
                    <a:pt x="800204" y="45265"/>
                  </a:lnTo>
                  <a:lnTo>
                    <a:pt x="840704" y="64292"/>
                  </a:lnTo>
                  <a:lnTo>
                    <a:pt x="879411" y="86298"/>
                  </a:lnTo>
                  <a:lnTo>
                    <a:pt x="916177" y="111135"/>
                  </a:lnTo>
                  <a:lnTo>
                    <a:pt x="950854" y="138654"/>
                  </a:lnTo>
                  <a:lnTo>
                    <a:pt x="983293" y="168707"/>
                  </a:lnTo>
                  <a:lnTo>
                    <a:pt x="1013346" y="201146"/>
                  </a:lnTo>
                  <a:lnTo>
                    <a:pt x="1040865" y="235823"/>
                  </a:lnTo>
                  <a:lnTo>
                    <a:pt x="1065701" y="272589"/>
                  </a:lnTo>
                  <a:lnTo>
                    <a:pt x="1087707" y="311296"/>
                  </a:lnTo>
                  <a:lnTo>
                    <a:pt x="1106735" y="351796"/>
                  </a:lnTo>
                  <a:lnTo>
                    <a:pt x="1122635" y="393940"/>
                  </a:lnTo>
                  <a:lnTo>
                    <a:pt x="1135260" y="437581"/>
                  </a:lnTo>
                  <a:lnTo>
                    <a:pt x="1144461" y="482570"/>
                  </a:lnTo>
                  <a:lnTo>
                    <a:pt x="1150091" y="528760"/>
                  </a:lnTo>
                  <a:lnTo>
                    <a:pt x="1152000" y="576000"/>
                  </a:lnTo>
                  <a:lnTo>
                    <a:pt x="1150091" y="623241"/>
                  </a:lnTo>
                  <a:lnTo>
                    <a:pt x="1144461" y="669430"/>
                  </a:lnTo>
                  <a:lnTo>
                    <a:pt x="1135260" y="714419"/>
                  </a:lnTo>
                  <a:lnTo>
                    <a:pt x="1122635" y="758060"/>
                  </a:lnTo>
                  <a:lnTo>
                    <a:pt x="1106735" y="800204"/>
                  </a:lnTo>
                  <a:lnTo>
                    <a:pt x="1087707" y="840704"/>
                  </a:lnTo>
                  <a:lnTo>
                    <a:pt x="1065701" y="879411"/>
                  </a:lnTo>
                  <a:lnTo>
                    <a:pt x="1040865" y="916177"/>
                  </a:lnTo>
                  <a:lnTo>
                    <a:pt x="1013346" y="950854"/>
                  </a:lnTo>
                  <a:lnTo>
                    <a:pt x="983293" y="983293"/>
                  </a:lnTo>
                  <a:lnTo>
                    <a:pt x="950854" y="1013346"/>
                  </a:lnTo>
                  <a:lnTo>
                    <a:pt x="916177" y="1040865"/>
                  </a:lnTo>
                  <a:lnTo>
                    <a:pt x="879411" y="1065701"/>
                  </a:lnTo>
                  <a:lnTo>
                    <a:pt x="840704" y="1087708"/>
                  </a:lnTo>
                  <a:lnTo>
                    <a:pt x="800204" y="1106735"/>
                  </a:lnTo>
                  <a:lnTo>
                    <a:pt x="758059" y="1122635"/>
                  </a:lnTo>
                  <a:lnTo>
                    <a:pt x="714418" y="1135260"/>
                  </a:lnTo>
                  <a:lnTo>
                    <a:pt x="669429" y="1144461"/>
                  </a:lnTo>
                  <a:lnTo>
                    <a:pt x="623240" y="1150091"/>
                  </a:lnTo>
                  <a:lnTo>
                    <a:pt x="575999" y="1152000"/>
                  </a:lnTo>
                  <a:lnTo>
                    <a:pt x="528759" y="1150091"/>
                  </a:lnTo>
                  <a:lnTo>
                    <a:pt x="482570" y="1144461"/>
                  </a:lnTo>
                  <a:lnTo>
                    <a:pt x="437581" y="1135260"/>
                  </a:lnTo>
                  <a:lnTo>
                    <a:pt x="393940" y="1122635"/>
                  </a:lnTo>
                  <a:lnTo>
                    <a:pt x="351795" y="1106735"/>
                  </a:lnTo>
                  <a:lnTo>
                    <a:pt x="311295" y="1087708"/>
                  </a:lnTo>
                  <a:lnTo>
                    <a:pt x="272588" y="1065701"/>
                  </a:lnTo>
                  <a:lnTo>
                    <a:pt x="235822" y="1040865"/>
                  </a:lnTo>
                  <a:lnTo>
                    <a:pt x="201146" y="1013346"/>
                  </a:lnTo>
                  <a:lnTo>
                    <a:pt x="168707" y="983293"/>
                  </a:lnTo>
                  <a:lnTo>
                    <a:pt x="138654" y="950854"/>
                  </a:lnTo>
                  <a:lnTo>
                    <a:pt x="111135" y="916177"/>
                  </a:lnTo>
                  <a:lnTo>
                    <a:pt x="86298" y="879411"/>
                  </a:lnTo>
                  <a:lnTo>
                    <a:pt x="64292" y="840704"/>
                  </a:lnTo>
                  <a:lnTo>
                    <a:pt x="45265" y="800204"/>
                  </a:lnTo>
                  <a:lnTo>
                    <a:pt x="29365" y="758060"/>
                  </a:lnTo>
                  <a:lnTo>
                    <a:pt x="16740" y="714419"/>
                  </a:lnTo>
                  <a:lnTo>
                    <a:pt x="7538" y="669430"/>
                  </a:lnTo>
                  <a:lnTo>
                    <a:pt x="1909" y="623241"/>
                  </a:lnTo>
                  <a:lnTo>
                    <a:pt x="0" y="576000"/>
                  </a:lnTo>
                  <a:lnTo>
                    <a:pt x="1909" y="528760"/>
                  </a:lnTo>
                  <a:lnTo>
                    <a:pt x="7538" y="482570"/>
                  </a:lnTo>
                  <a:lnTo>
                    <a:pt x="16740" y="437581"/>
                  </a:lnTo>
                  <a:lnTo>
                    <a:pt x="29365" y="393940"/>
                  </a:lnTo>
                  <a:lnTo>
                    <a:pt x="45265" y="351796"/>
                  </a:lnTo>
                  <a:lnTo>
                    <a:pt x="64292" y="311296"/>
                  </a:lnTo>
                  <a:lnTo>
                    <a:pt x="86298" y="272589"/>
                  </a:lnTo>
                  <a:lnTo>
                    <a:pt x="111135" y="235823"/>
                  </a:lnTo>
                  <a:lnTo>
                    <a:pt x="138654" y="201146"/>
                  </a:lnTo>
                  <a:lnTo>
                    <a:pt x="168707" y="168707"/>
                  </a:lnTo>
                  <a:lnTo>
                    <a:pt x="201146" y="138654"/>
                  </a:lnTo>
                  <a:lnTo>
                    <a:pt x="235822" y="111135"/>
                  </a:lnTo>
                  <a:lnTo>
                    <a:pt x="272588" y="86298"/>
                  </a:lnTo>
                  <a:lnTo>
                    <a:pt x="311295" y="64292"/>
                  </a:lnTo>
                  <a:lnTo>
                    <a:pt x="351795" y="45265"/>
                  </a:lnTo>
                  <a:lnTo>
                    <a:pt x="393940" y="29365"/>
                  </a:lnTo>
                  <a:lnTo>
                    <a:pt x="437581" y="16740"/>
                  </a:lnTo>
                  <a:lnTo>
                    <a:pt x="482570" y="7538"/>
                  </a:lnTo>
                  <a:lnTo>
                    <a:pt x="528759" y="1909"/>
                  </a:lnTo>
                  <a:lnTo>
                    <a:pt x="575999" y="0"/>
                  </a:lnTo>
                  <a:close/>
                </a:path>
                <a:path w="1152525" h="1152525">
                  <a:moveTo>
                    <a:pt x="573595" y="509316"/>
                  </a:moveTo>
                  <a:lnTo>
                    <a:pt x="573595" y="647432"/>
                  </a:lnTo>
                </a:path>
                <a:path w="1152525" h="1152525">
                  <a:moveTo>
                    <a:pt x="504540" y="578373"/>
                  </a:moveTo>
                  <a:lnTo>
                    <a:pt x="642654" y="578373"/>
                  </a:lnTo>
                </a:path>
                <a:path w="1152525" h="1152525">
                  <a:moveTo>
                    <a:pt x="1056394" y="23540"/>
                  </a:moveTo>
                  <a:lnTo>
                    <a:pt x="1056394" y="161654"/>
                  </a:lnTo>
                </a:path>
                <a:path w="1152525" h="1152525">
                  <a:moveTo>
                    <a:pt x="987339" y="92595"/>
                  </a:moveTo>
                  <a:lnTo>
                    <a:pt x="1125453" y="92595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2017" y="7213824"/>
              <a:ext cx="1109980" cy="1109980"/>
            </a:xfrm>
            <a:custGeom>
              <a:avLst/>
              <a:gdLst/>
              <a:ahLst/>
              <a:cxnLst/>
              <a:rect l="l" t="t" r="r" b="b"/>
              <a:pathLst>
                <a:path w="1109979" h="1109979">
                  <a:moveTo>
                    <a:pt x="554828" y="0"/>
                  </a:moveTo>
                  <a:lnTo>
                    <a:pt x="602701" y="2036"/>
                  </a:lnTo>
                  <a:lnTo>
                    <a:pt x="649443" y="8035"/>
                  </a:lnTo>
                  <a:lnTo>
                    <a:pt x="694888" y="17829"/>
                  </a:lnTo>
                  <a:lnTo>
                    <a:pt x="738869" y="31252"/>
                  </a:lnTo>
                  <a:lnTo>
                    <a:pt x="781219" y="48138"/>
                  </a:lnTo>
                  <a:lnTo>
                    <a:pt x="821773" y="68319"/>
                  </a:lnTo>
                  <a:lnTo>
                    <a:pt x="860362" y="91630"/>
                  </a:lnTo>
                  <a:lnTo>
                    <a:pt x="896822" y="117904"/>
                  </a:lnTo>
                  <a:lnTo>
                    <a:pt x="930985" y="146974"/>
                  </a:lnTo>
                  <a:lnTo>
                    <a:pt x="962685" y="178674"/>
                  </a:lnTo>
                  <a:lnTo>
                    <a:pt x="991755" y="212837"/>
                  </a:lnTo>
                  <a:lnTo>
                    <a:pt x="1018029" y="249296"/>
                  </a:lnTo>
                  <a:lnTo>
                    <a:pt x="1041340" y="287885"/>
                  </a:lnTo>
                  <a:lnTo>
                    <a:pt x="1061522" y="328438"/>
                  </a:lnTo>
                  <a:lnTo>
                    <a:pt x="1078408" y="370788"/>
                  </a:lnTo>
                  <a:lnTo>
                    <a:pt x="1091831" y="414769"/>
                  </a:lnTo>
                  <a:lnTo>
                    <a:pt x="1101625" y="460213"/>
                  </a:lnTo>
                  <a:lnTo>
                    <a:pt x="1107624" y="506955"/>
                  </a:lnTo>
                  <a:lnTo>
                    <a:pt x="1109661" y="554827"/>
                  </a:lnTo>
                  <a:lnTo>
                    <a:pt x="1107624" y="602700"/>
                  </a:lnTo>
                  <a:lnTo>
                    <a:pt x="1101625" y="649442"/>
                  </a:lnTo>
                  <a:lnTo>
                    <a:pt x="1091831" y="694887"/>
                  </a:lnTo>
                  <a:lnTo>
                    <a:pt x="1078408" y="738868"/>
                  </a:lnTo>
                  <a:lnTo>
                    <a:pt x="1061522" y="781218"/>
                  </a:lnTo>
                  <a:lnTo>
                    <a:pt x="1041340" y="821772"/>
                  </a:lnTo>
                  <a:lnTo>
                    <a:pt x="1018029" y="860362"/>
                  </a:lnTo>
                  <a:lnTo>
                    <a:pt x="991755" y="896821"/>
                  </a:lnTo>
                  <a:lnTo>
                    <a:pt x="962685" y="930985"/>
                  </a:lnTo>
                  <a:lnTo>
                    <a:pt x="930985" y="962684"/>
                  </a:lnTo>
                  <a:lnTo>
                    <a:pt x="896822" y="991755"/>
                  </a:lnTo>
                  <a:lnTo>
                    <a:pt x="860362" y="1018028"/>
                  </a:lnTo>
                  <a:lnTo>
                    <a:pt x="821773" y="1041339"/>
                  </a:lnTo>
                  <a:lnTo>
                    <a:pt x="781219" y="1061521"/>
                  </a:lnTo>
                  <a:lnTo>
                    <a:pt x="738869" y="1078407"/>
                  </a:lnTo>
                  <a:lnTo>
                    <a:pt x="694888" y="1091830"/>
                  </a:lnTo>
                  <a:lnTo>
                    <a:pt x="649443" y="1101624"/>
                  </a:lnTo>
                  <a:lnTo>
                    <a:pt x="602701" y="1107623"/>
                  </a:lnTo>
                  <a:lnTo>
                    <a:pt x="554828" y="1109659"/>
                  </a:lnTo>
                  <a:lnTo>
                    <a:pt x="506956" y="1107623"/>
                  </a:lnTo>
                  <a:lnTo>
                    <a:pt x="460214" y="1101624"/>
                  </a:lnTo>
                  <a:lnTo>
                    <a:pt x="414770" y="1091830"/>
                  </a:lnTo>
                  <a:lnTo>
                    <a:pt x="370789" y="1078407"/>
                  </a:lnTo>
                  <a:lnTo>
                    <a:pt x="328439" y="1061521"/>
                  </a:lnTo>
                  <a:lnTo>
                    <a:pt x="287886" y="1041339"/>
                  </a:lnTo>
                  <a:lnTo>
                    <a:pt x="249296" y="1018028"/>
                  </a:lnTo>
                  <a:lnTo>
                    <a:pt x="212837" y="991755"/>
                  </a:lnTo>
                  <a:lnTo>
                    <a:pt x="178674" y="962684"/>
                  </a:lnTo>
                  <a:lnTo>
                    <a:pt x="146974" y="930985"/>
                  </a:lnTo>
                  <a:lnTo>
                    <a:pt x="117904" y="896821"/>
                  </a:lnTo>
                  <a:lnTo>
                    <a:pt x="91630" y="860362"/>
                  </a:lnTo>
                  <a:lnTo>
                    <a:pt x="68319" y="821772"/>
                  </a:lnTo>
                  <a:lnTo>
                    <a:pt x="48138" y="781218"/>
                  </a:lnTo>
                  <a:lnTo>
                    <a:pt x="31252" y="738868"/>
                  </a:lnTo>
                  <a:lnTo>
                    <a:pt x="17829" y="694887"/>
                  </a:lnTo>
                  <a:lnTo>
                    <a:pt x="8035" y="649442"/>
                  </a:lnTo>
                  <a:lnTo>
                    <a:pt x="2036" y="602700"/>
                  </a:lnTo>
                  <a:lnTo>
                    <a:pt x="0" y="554827"/>
                  </a:lnTo>
                  <a:lnTo>
                    <a:pt x="2036" y="506955"/>
                  </a:lnTo>
                  <a:lnTo>
                    <a:pt x="8035" y="460213"/>
                  </a:lnTo>
                  <a:lnTo>
                    <a:pt x="17829" y="414769"/>
                  </a:lnTo>
                  <a:lnTo>
                    <a:pt x="31252" y="370788"/>
                  </a:lnTo>
                  <a:lnTo>
                    <a:pt x="48138" y="328438"/>
                  </a:lnTo>
                  <a:lnTo>
                    <a:pt x="68319" y="287885"/>
                  </a:lnTo>
                  <a:lnTo>
                    <a:pt x="91630" y="249296"/>
                  </a:lnTo>
                  <a:lnTo>
                    <a:pt x="117904" y="212837"/>
                  </a:lnTo>
                  <a:lnTo>
                    <a:pt x="146974" y="178674"/>
                  </a:lnTo>
                  <a:lnTo>
                    <a:pt x="178674" y="146974"/>
                  </a:lnTo>
                  <a:lnTo>
                    <a:pt x="212837" y="117904"/>
                  </a:lnTo>
                  <a:lnTo>
                    <a:pt x="249296" y="91630"/>
                  </a:lnTo>
                  <a:lnTo>
                    <a:pt x="287886" y="68319"/>
                  </a:lnTo>
                  <a:lnTo>
                    <a:pt x="328439" y="48138"/>
                  </a:lnTo>
                  <a:lnTo>
                    <a:pt x="370789" y="31252"/>
                  </a:lnTo>
                  <a:lnTo>
                    <a:pt x="414770" y="17829"/>
                  </a:lnTo>
                  <a:lnTo>
                    <a:pt x="460214" y="8035"/>
                  </a:lnTo>
                  <a:lnTo>
                    <a:pt x="506956" y="2036"/>
                  </a:lnTo>
                  <a:lnTo>
                    <a:pt x="554828" y="0"/>
                  </a:lnTo>
                  <a:close/>
                </a:path>
              </a:pathLst>
            </a:custGeom>
            <a:ln w="9522">
              <a:solidFill>
                <a:srgbClr val="C4C4C5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9064" y="7213276"/>
              <a:ext cx="1460500" cy="1471930"/>
            </a:xfrm>
            <a:custGeom>
              <a:avLst/>
              <a:gdLst/>
              <a:ahLst/>
              <a:cxnLst/>
              <a:rect l="l" t="t" r="r" b="b"/>
              <a:pathLst>
                <a:path w="1460500" h="1471929">
                  <a:moveTo>
                    <a:pt x="804268" y="1471744"/>
                  </a:moveTo>
                  <a:lnTo>
                    <a:pt x="1281761" y="991525"/>
                  </a:lnTo>
                  <a:lnTo>
                    <a:pt x="1315327" y="956055"/>
                  </a:lnTo>
                  <a:lnTo>
                    <a:pt x="1346311" y="917454"/>
                  </a:lnTo>
                  <a:lnTo>
                    <a:pt x="1374346" y="875919"/>
                  </a:lnTo>
                  <a:lnTo>
                    <a:pt x="1399068" y="831643"/>
                  </a:lnTo>
                  <a:lnTo>
                    <a:pt x="1420113" y="784823"/>
                  </a:lnTo>
                  <a:lnTo>
                    <a:pt x="1437116" y="735653"/>
                  </a:lnTo>
                  <a:lnTo>
                    <a:pt x="1449713" y="684329"/>
                  </a:lnTo>
                  <a:lnTo>
                    <a:pt x="1457538" y="631046"/>
                  </a:lnTo>
                  <a:lnTo>
                    <a:pt x="1460228" y="575999"/>
                  </a:lnTo>
                  <a:lnTo>
                    <a:pt x="1458318" y="528759"/>
                  </a:lnTo>
                  <a:lnTo>
                    <a:pt x="1452689" y="482570"/>
                  </a:lnTo>
                  <a:lnTo>
                    <a:pt x="1443488" y="437581"/>
                  </a:lnTo>
                  <a:lnTo>
                    <a:pt x="1430863" y="393940"/>
                  </a:lnTo>
                  <a:lnTo>
                    <a:pt x="1414962" y="351795"/>
                  </a:lnTo>
                  <a:lnTo>
                    <a:pt x="1395935" y="311295"/>
                  </a:lnTo>
                  <a:lnTo>
                    <a:pt x="1373929" y="272588"/>
                  </a:lnTo>
                  <a:lnTo>
                    <a:pt x="1349093" y="235822"/>
                  </a:lnTo>
                  <a:lnTo>
                    <a:pt x="1321574" y="201146"/>
                  </a:lnTo>
                  <a:lnTo>
                    <a:pt x="1291520" y="168707"/>
                  </a:lnTo>
                  <a:lnTo>
                    <a:pt x="1259082" y="138654"/>
                  </a:lnTo>
                  <a:lnTo>
                    <a:pt x="1224405" y="111135"/>
                  </a:lnTo>
                  <a:lnTo>
                    <a:pt x="1187639" y="86298"/>
                  </a:lnTo>
                  <a:lnTo>
                    <a:pt x="1148932" y="64292"/>
                  </a:lnTo>
                  <a:lnTo>
                    <a:pt x="1108432" y="45265"/>
                  </a:lnTo>
                  <a:lnTo>
                    <a:pt x="1066288" y="29365"/>
                  </a:lnTo>
                  <a:lnTo>
                    <a:pt x="1022647" y="16740"/>
                  </a:lnTo>
                  <a:lnTo>
                    <a:pt x="977658" y="7538"/>
                  </a:lnTo>
                  <a:lnTo>
                    <a:pt x="931469" y="1909"/>
                  </a:lnTo>
                  <a:lnTo>
                    <a:pt x="884228" y="0"/>
                  </a:lnTo>
                  <a:lnTo>
                    <a:pt x="831913" y="2299"/>
                  </a:lnTo>
                  <a:lnTo>
                    <a:pt x="780754" y="9056"/>
                  </a:lnTo>
                  <a:lnTo>
                    <a:pt x="731068" y="20061"/>
                  </a:lnTo>
                  <a:lnTo>
                    <a:pt x="683171" y="35104"/>
                  </a:lnTo>
                  <a:lnTo>
                    <a:pt x="637378" y="53975"/>
                  </a:lnTo>
                  <a:lnTo>
                    <a:pt x="594006" y="76464"/>
                  </a:lnTo>
                  <a:lnTo>
                    <a:pt x="553371" y="102361"/>
                  </a:lnTo>
                  <a:lnTo>
                    <a:pt x="515788" y="131455"/>
                  </a:lnTo>
                  <a:lnTo>
                    <a:pt x="481575" y="163536"/>
                  </a:lnTo>
                  <a:lnTo>
                    <a:pt x="0" y="648136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6099" y="5266533"/>
              <a:ext cx="3007995" cy="2979420"/>
            </a:xfrm>
            <a:custGeom>
              <a:avLst/>
              <a:gdLst/>
              <a:ahLst/>
              <a:cxnLst/>
              <a:rect l="l" t="t" r="r" b="b"/>
              <a:pathLst>
                <a:path w="3007995" h="2979420">
                  <a:moveTo>
                    <a:pt x="0" y="466726"/>
                  </a:moveTo>
                  <a:lnTo>
                    <a:pt x="2512435" y="2979162"/>
                  </a:lnTo>
                </a:path>
                <a:path w="3007995" h="2979420">
                  <a:moveTo>
                    <a:pt x="495298" y="0"/>
                  </a:moveTo>
                  <a:lnTo>
                    <a:pt x="3007734" y="2512437"/>
                  </a:lnTo>
                </a:path>
                <a:path w="3007995" h="2979420">
                  <a:moveTo>
                    <a:pt x="0" y="466726"/>
                  </a:moveTo>
                  <a:lnTo>
                    <a:pt x="2512435" y="2979162"/>
                  </a:lnTo>
                </a:path>
                <a:path w="3007995" h="2979420">
                  <a:moveTo>
                    <a:pt x="986007" y="531442"/>
                  </a:moveTo>
                  <a:lnTo>
                    <a:pt x="521481" y="995363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9121" y="5783386"/>
              <a:ext cx="478790" cy="477520"/>
            </a:xfrm>
            <a:custGeom>
              <a:avLst/>
              <a:gdLst/>
              <a:ahLst/>
              <a:cxnLst/>
              <a:rect l="l" t="t" r="r" b="b"/>
              <a:pathLst>
                <a:path w="478789" h="477520">
                  <a:moveTo>
                    <a:pt x="151968" y="389432"/>
                  </a:moveTo>
                  <a:lnTo>
                    <a:pt x="94716" y="332181"/>
                  </a:lnTo>
                  <a:lnTo>
                    <a:pt x="0" y="477164"/>
                  </a:lnTo>
                  <a:lnTo>
                    <a:pt x="151968" y="389432"/>
                  </a:lnTo>
                  <a:close/>
                </a:path>
                <a:path w="478789" h="477520">
                  <a:moveTo>
                    <a:pt x="478205" y="0"/>
                  </a:moveTo>
                  <a:lnTo>
                    <a:pt x="326237" y="87731"/>
                  </a:lnTo>
                  <a:lnTo>
                    <a:pt x="383489" y="144983"/>
                  </a:lnTo>
                  <a:lnTo>
                    <a:pt x="47820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2" name="object 10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900000">
            <a:off x="1301575" y="5867636"/>
            <a:ext cx="33804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69"/>
              </a:lnSpc>
            </a:pPr>
            <a:r>
              <a:rPr sz="900" spc="-20" dirty="0">
                <a:solidFill>
                  <a:srgbClr val="151616"/>
                </a:solidFill>
                <a:latin typeface="Arial"/>
                <a:cs typeface="Arial"/>
              </a:rPr>
              <a:t>19mm</a:t>
            </a:r>
            <a:endParaRPr sz="900">
              <a:latin typeface="Arial"/>
              <a:cs typeface="Arial"/>
            </a:endParaRPr>
          </a:p>
        </p:txBody>
      </p:sp>
      <p:sp>
        <p:nvSpPr>
          <p:cNvPr id="103" name="object 10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35150" y="1043016"/>
            <a:ext cx="872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4" name="object 10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43449" y="1713762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5" name="object 10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94168" y="1723251"/>
            <a:ext cx="3827145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263650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10"/>
              </a:rPr>
              <a:t>https://technologystudent.com/despro_3/oblique7.html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6" name="object 106"/>
          <p:cNvGrpSpPr>
            <a:grpSpLocks noGrp="1" noUngrp="1" noRot="1" noMove="1" noResize="1"/>
          </p:cNvGrpSpPr>
          <p:nvPr/>
        </p:nvGrpSpPr>
        <p:grpSpPr>
          <a:xfrm>
            <a:off x="5525456" y="1922158"/>
            <a:ext cx="1122045" cy="1122045"/>
            <a:chOff x="5525456" y="1922158"/>
            <a:chExt cx="1122045" cy="1122045"/>
          </a:xfrm>
        </p:grpSpPr>
        <p:sp>
          <p:nvSpPr>
            <p:cNvPr id="107" name="object 10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25456" y="1922158"/>
              <a:ext cx="1122045" cy="1122045"/>
            </a:xfrm>
            <a:custGeom>
              <a:avLst/>
              <a:gdLst/>
              <a:ahLst/>
              <a:cxnLst/>
              <a:rect l="l" t="t" r="r" b="b"/>
              <a:pathLst>
                <a:path w="1122045" h="1122045">
                  <a:moveTo>
                    <a:pt x="1121503" y="0"/>
                  </a:moveTo>
                  <a:lnTo>
                    <a:pt x="0" y="0"/>
                  </a:lnTo>
                  <a:lnTo>
                    <a:pt x="0" y="1121505"/>
                  </a:lnTo>
                  <a:lnTo>
                    <a:pt x="1121503" y="1121505"/>
                  </a:lnTo>
                  <a:lnTo>
                    <a:pt x="11215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86399" y="1983114"/>
              <a:ext cx="1000125" cy="390525"/>
            </a:xfrm>
            <a:custGeom>
              <a:avLst/>
              <a:gdLst/>
              <a:ahLst/>
              <a:cxnLst/>
              <a:rect l="l" t="t" r="r" b="b"/>
              <a:pathLst>
                <a:path w="1000125" h="390525">
                  <a:moveTo>
                    <a:pt x="48768" y="219430"/>
                  </a:moveTo>
                  <a:lnTo>
                    <a:pt x="24384" y="219430"/>
                  </a:lnTo>
                  <a:lnTo>
                    <a:pt x="0" y="219430"/>
                  </a:lnTo>
                  <a:lnTo>
                    <a:pt x="0" y="243801"/>
                  </a:lnTo>
                  <a:lnTo>
                    <a:pt x="24384" y="243801"/>
                  </a:lnTo>
                  <a:lnTo>
                    <a:pt x="24384" y="268185"/>
                  </a:lnTo>
                  <a:lnTo>
                    <a:pt x="48768" y="268185"/>
                  </a:lnTo>
                  <a:lnTo>
                    <a:pt x="48768" y="219430"/>
                  </a:lnTo>
                  <a:close/>
                </a:path>
                <a:path w="1000125" h="390525">
                  <a:moveTo>
                    <a:pt x="121907" y="219430"/>
                  </a:moveTo>
                  <a:lnTo>
                    <a:pt x="97523" y="219430"/>
                  </a:lnTo>
                  <a:lnTo>
                    <a:pt x="73139" y="219430"/>
                  </a:lnTo>
                  <a:lnTo>
                    <a:pt x="73139" y="292569"/>
                  </a:lnTo>
                  <a:lnTo>
                    <a:pt x="48768" y="292569"/>
                  </a:lnTo>
                  <a:lnTo>
                    <a:pt x="48768" y="316953"/>
                  </a:lnTo>
                  <a:lnTo>
                    <a:pt x="48768" y="341325"/>
                  </a:lnTo>
                  <a:lnTo>
                    <a:pt x="24384" y="341325"/>
                  </a:lnTo>
                  <a:lnTo>
                    <a:pt x="24384" y="316953"/>
                  </a:lnTo>
                  <a:lnTo>
                    <a:pt x="48768" y="316953"/>
                  </a:lnTo>
                  <a:lnTo>
                    <a:pt x="48768" y="292569"/>
                  </a:lnTo>
                  <a:lnTo>
                    <a:pt x="24384" y="292569"/>
                  </a:lnTo>
                  <a:lnTo>
                    <a:pt x="24384" y="268185"/>
                  </a:lnTo>
                  <a:lnTo>
                    <a:pt x="0" y="268185"/>
                  </a:lnTo>
                  <a:lnTo>
                    <a:pt x="0" y="390093"/>
                  </a:lnTo>
                  <a:lnTo>
                    <a:pt x="24384" y="390093"/>
                  </a:lnTo>
                  <a:lnTo>
                    <a:pt x="48768" y="390093"/>
                  </a:lnTo>
                  <a:lnTo>
                    <a:pt x="48768" y="365709"/>
                  </a:lnTo>
                  <a:lnTo>
                    <a:pt x="73139" y="365709"/>
                  </a:lnTo>
                  <a:lnTo>
                    <a:pt x="73139" y="316953"/>
                  </a:lnTo>
                  <a:lnTo>
                    <a:pt x="97523" y="316953"/>
                  </a:lnTo>
                  <a:lnTo>
                    <a:pt x="97523" y="292569"/>
                  </a:lnTo>
                  <a:lnTo>
                    <a:pt x="121907" y="292569"/>
                  </a:lnTo>
                  <a:lnTo>
                    <a:pt x="121907" y="219430"/>
                  </a:lnTo>
                  <a:close/>
                </a:path>
                <a:path w="1000125" h="390525">
                  <a:moveTo>
                    <a:pt x="219430" y="268185"/>
                  </a:moveTo>
                  <a:lnTo>
                    <a:pt x="195046" y="268185"/>
                  </a:lnTo>
                  <a:lnTo>
                    <a:pt x="195046" y="243801"/>
                  </a:lnTo>
                  <a:lnTo>
                    <a:pt x="170662" y="243801"/>
                  </a:lnTo>
                  <a:lnTo>
                    <a:pt x="146278" y="243801"/>
                  </a:lnTo>
                  <a:lnTo>
                    <a:pt x="146278" y="268185"/>
                  </a:lnTo>
                  <a:lnTo>
                    <a:pt x="170662" y="268185"/>
                  </a:lnTo>
                  <a:lnTo>
                    <a:pt x="170662" y="292569"/>
                  </a:lnTo>
                  <a:lnTo>
                    <a:pt x="195046" y="292569"/>
                  </a:lnTo>
                  <a:lnTo>
                    <a:pt x="195046" y="316953"/>
                  </a:lnTo>
                  <a:lnTo>
                    <a:pt x="219430" y="316953"/>
                  </a:lnTo>
                  <a:lnTo>
                    <a:pt x="219430" y="268185"/>
                  </a:lnTo>
                  <a:close/>
                </a:path>
                <a:path w="1000125" h="390525">
                  <a:moveTo>
                    <a:pt x="341325" y="195046"/>
                  </a:moveTo>
                  <a:lnTo>
                    <a:pt x="316953" y="195046"/>
                  </a:lnTo>
                  <a:lnTo>
                    <a:pt x="316953" y="219430"/>
                  </a:lnTo>
                  <a:lnTo>
                    <a:pt x="341325" y="219430"/>
                  </a:lnTo>
                  <a:lnTo>
                    <a:pt x="341325" y="195046"/>
                  </a:lnTo>
                  <a:close/>
                </a:path>
                <a:path w="1000125" h="390525">
                  <a:moveTo>
                    <a:pt x="341325" y="97523"/>
                  </a:moveTo>
                  <a:lnTo>
                    <a:pt x="316953" y="97523"/>
                  </a:lnTo>
                  <a:lnTo>
                    <a:pt x="316953" y="73139"/>
                  </a:lnTo>
                  <a:lnTo>
                    <a:pt x="292569" y="73139"/>
                  </a:lnTo>
                  <a:lnTo>
                    <a:pt x="292569" y="24384"/>
                  </a:lnTo>
                  <a:lnTo>
                    <a:pt x="268185" y="24384"/>
                  </a:lnTo>
                  <a:lnTo>
                    <a:pt x="268185" y="48768"/>
                  </a:lnTo>
                  <a:lnTo>
                    <a:pt x="268185" y="97523"/>
                  </a:lnTo>
                  <a:lnTo>
                    <a:pt x="243814" y="97523"/>
                  </a:lnTo>
                  <a:lnTo>
                    <a:pt x="243814" y="73139"/>
                  </a:lnTo>
                  <a:lnTo>
                    <a:pt x="219430" y="73139"/>
                  </a:lnTo>
                  <a:lnTo>
                    <a:pt x="219430" y="48768"/>
                  </a:lnTo>
                  <a:lnTo>
                    <a:pt x="243814" y="48768"/>
                  </a:lnTo>
                  <a:lnTo>
                    <a:pt x="268185" y="48768"/>
                  </a:lnTo>
                  <a:lnTo>
                    <a:pt x="268185" y="24384"/>
                  </a:lnTo>
                  <a:lnTo>
                    <a:pt x="243814" y="24384"/>
                  </a:lnTo>
                  <a:lnTo>
                    <a:pt x="219430" y="24384"/>
                  </a:lnTo>
                  <a:lnTo>
                    <a:pt x="195046" y="24384"/>
                  </a:lnTo>
                  <a:lnTo>
                    <a:pt x="195046" y="170662"/>
                  </a:lnTo>
                  <a:lnTo>
                    <a:pt x="219430" y="170662"/>
                  </a:lnTo>
                  <a:lnTo>
                    <a:pt x="219430" y="146278"/>
                  </a:lnTo>
                  <a:lnTo>
                    <a:pt x="243814" y="146278"/>
                  </a:lnTo>
                  <a:lnTo>
                    <a:pt x="243814" y="243801"/>
                  </a:lnTo>
                  <a:lnTo>
                    <a:pt x="268185" y="243801"/>
                  </a:lnTo>
                  <a:lnTo>
                    <a:pt x="268185" y="219430"/>
                  </a:lnTo>
                  <a:lnTo>
                    <a:pt x="292569" y="219430"/>
                  </a:lnTo>
                  <a:lnTo>
                    <a:pt x="292569" y="195046"/>
                  </a:lnTo>
                  <a:lnTo>
                    <a:pt x="316953" y="195046"/>
                  </a:lnTo>
                  <a:lnTo>
                    <a:pt x="316953" y="146278"/>
                  </a:lnTo>
                  <a:lnTo>
                    <a:pt x="292569" y="146278"/>
                  </a:lnTo>
                  <a:lnTo>
                    <a:pt x="292569" y="170662"/>
                  </a:lnTo>
                  <a:lnTo>
                    <a:pt x="268185" y="170662"/>
                  </a:lnTo>
                  <a:lnTo>
                    <a:pt x="268185" y="146278"/>
                  </a:lnTo>
                  <a:lnTo>
                    <a:pt x="292569" y="146278"/>
                  </a:lnTo>
                  <a:lnTo>
                    <a:pt x="292569" y="121907"/>
                  </a:lnTo>
                  <a:lnTo>
                    <a:pt x="316953" y="121907"/>
                  </a:lnTo>
                  <a:lnTo>
                    <a:pt x="316953" y="146278"/>
                  </a:lnTo>
                  <a:lnTo>
                    <a:pt x="341325" y="146278"/>
                  </a:lnTo>
                  <a:lnTo>
                    <a:pt x="341325" y="97523"/>
                  </a:lnTo>
                  <a:close/>
                </a:path>
                <a:path w="1000125" h="390525">
                  <a:moveTo>
                    <a:pt x="365709" y="243801"/>
                  </a:moveTo>
                  <a:lnTo>
                    <a:pt x="341325" y="243801"/>
                  </a:lnTo>
                  <a:lnTo>
                    <a:pt x="341325" y="268185"/>
                  </a:lnTo>
                  <a:lnTo>
                    <a:pt x="365709" y="268185"/>
                  </a:lnTo>
                  <a:lnTo>
                    <a:pt x="365709" y="243801"/>
                  </a:lnTo>
                  <a:close/>
                </a:path>
                <a:path w="1000125" h="390525">
                  <a:moveTo>
                    <a:pt x="365709" y="146278"/>
                  </a:moveTo>
                  <a:lnTo>
                    <a:pt x="341325" y="146278"/>
                  </a:lnTo>
                  <a:lnTo>
                    <a:pt x="341325" y="195046"/>
                  </a:lnTo>
                  <a:lnTo>
                    <a:pt x="365709" y="195046"/>
                  </a:lnTo>
                  <a:lnTo>
                    <a:pt x="365709" y="146278"/>
                  </a:lnTo>
                  <a:close/>
                </a:path>
                <a:path w="1000125" h="390525">
                  <a:moveTo>
                    <a:pt x="365709" y="73139"/>
                  </a:moveTo>
                  <a:lnTo>
                    <a:pt x="341325" y="73139"/>
                  </a:lnTo>
                  <a:lnTo>
                    <a:pt x="341325" y="97523"/>
                  </a:lnTo>
                  <a:lnTo>
                    <a:pt x="365709" y="97523"/>
                  </a:lnTo>
                  <a:lnTo>
                    <a:pt x="365709" y="73139"/>
                  </a:lnTo>
                  <a:close/>
                </a:path>
                <a:path w="1000125" h="390525">
                  <a:moveTo>
                    <a:pt x="390093" y="0"/>
                  </a:moveTo>
                  <a:lnTo>
                    <a:pt x="365709" y="0"/>
                  </a:lnTo>
                  <a:lnTo>
                    <a:pt x="341325" y="0"/>
                  </a:lnTo>
                  <a:lnTo>
                    <a:pt x="316953" y="0"/>
                  </a:lnTo>
                  <a:lnTo>
                    <a:pt x="316953" y="24384"/>
                  </a:lnTo>
                  <a:lnTo>
                    <a:pt x="341325" y="24384"/>
                  </a:lnTo>
                  <a:lnTo>
                    <a:pt x="341325" y="48768"/>
                  </a:lnTo>
                  <a:lnTo>
                    <a:pt x="365709" y="48768"/>
                  </a:lnTo>
                  <a:lnTo>
                    <a:pt x="365709" y="24384"/>
                  </a:lnTo>
                  <a:lnTo>
                    <a:pt x="390093" y="24384"/>
                  </a:lnTo>
                  <a:lnTo>
                    <a:pt x="390093" y="0"/>
                  </a:lnTo>
                  <a:close/>
                </a:path>
                <a:path w="1000125" h="390525">
                  <a:moveTo>
                    <a:pt x="414464" y="97523"/>
                  </a:moveTo>
                  <a:lnTo>
                    <a:pt x="390093" y="97523"/>
                  </a:lnTo>
                  <a:lnTo>
                    <a:pt x="365709" y="97523"/>
                  </a:lnTo>
                  <a:lnTo>
                    <a:pt x="365709" y="146278"/>
                  </a:lnTo>
                  <a:lnTo>
                    <a:pt x="390093" y="146278"/>
                  </a:lnTo>
                  <a:lnTo>
                    <a:pt x="390093" y="121907"/>
                  </a:lnTo>
                  <a:lnTo>
                    <a:pt x="414464" y="121907"/>
                  </a:lnTo>
                  <a:lnTo>
                    <a:pt x="414464" y="97523"/>
                  </a:lnTo>
                  <a:close/>
                </a:path>
                <a:path w="1000125" h="390525">
                  <a:moveTo>
                    <a:pt x="414464" y="24384"/>
                  </a:moveTo>
                  <a:lnTo>
                    <a:pt x="390093" y="24384"/>
                  </a:lnTo>
                  <a:lnTo>
                    <a:pt x="390093" y="48768"/>
                  </a:lnTo>
                  <a:lnTo>
                    <a:pt x="414464" y="48768"/>
                  </a:lnTo>
                  <a:lnTo>
                    <a:pt x="414464" y="24384"/>
                  </a:lnTo>
                  <a:close/>
                </a:path>
                <a:path w="1000125" h="390525">
                  <a:moveTo>
                    <a:pt x="438848" y="219430"/>
                  </a:moveTo>
                  <a:lnTo>
                    <a:pt x="414464" y="219430"/>
                  </a:lnTo>
                  <a:lnTo>
                    <a:pt x="390093" y="219430"/>
                  </a:lnTo>
                  <a:lnTo>
                    <a:pt x="390093" y="195046"/>
                  </a:lnTo>
                  <a:lnTo>
                    <a:pt x="365709" y="195046"/>
                  </a:lnTo>
                  <a:lnTo>
                    <a:pt x="365709" y="243801"/>
                  </a:lnTo>
                  <a:lnTo>
                    <a:pt x="390093" y="243801"/>
                  </a:lnTo>
                  <a:lnTo>
                    <a:pt x="414464" y="243801"/>
                  </a:lnTo>
                  <a:lnTo>
                    <a:pt x="438848" y="243801"/>
                  </a:lnTo>
                  <a:lnTo>
                    <a:pt x="438848" y="219430"/>
                  </a:lnTo>
                  <a:close/>
                </a:path>
                <a:path w="1000125" h="390525">
                  <a:moveTo>
                    <a:pt x="438848" y="170662"/>
                  </a:moveTo>
                  <a:lnTo>
                    <a:pt x="414464" y="170662"/>
                  </a:lnTo>
                  <a:lnTo>
                    <a:pt x="414464" y="146278"/>
                  </a:lnTo>
                  <a:lnTo>
                    <a:pt x="390093" y="146278"/>
                  </a:lnTo>
                  <a:lnTo>
                    <a:pt x="390093" y="195046"/>
                  </a:lnTo>
                  <a:lnTo>
                    <a:pt x="414464" y="195046"/>
                  </a:lnTo>
                  <a:lnTo>
                    <a:pt x="438848" y="195046"/>
                  </a:lnTo>
                  <a:lnTo>
                    <a:pt x="438848" y="170662"/>
                  </a:lnTo>
                  <a:close/>
                </a:path>
                <a:path w="1000125" h="390525">
                  <a:moveTo>
                    <a:pt x="438848" y="48768"/>
                  </a:moveTo>
                  <a:lnTo>
                    <a:pt x="414464" y="48768"/>
                  </a:lnTo>
                  <a:lnTo>
                    <a:pt x="414464" y="73139"/>
                  </a:lnTo>
                  <a:lnTo>
                    <a:pt x="438848" y="73139"/>
                  </a:lnTo>
                  <a:lnTo>
                    <a:pt x="438848" y="48768"/>
                  </a:lnTo>
                  <a:close/>
                </a:path>
                <a:path w="1000125" h="390525">
                  <a:moveTo>
                    <a:pt x="463232" y="146278"/>
                  </a:moveTo>
                  <a:lnTo>
                    <a:pt x="438848" y="146278"/>
                  </a:lnTo>
                  <a:lnTo>
                    <a:pt x="438848" y="170662"/>
                  </a:lnTo>
                  <a:lnTo>
                    <a:pt x="463232" y="170662"/>
                  </a:lnTo>
                  <a:lnTo>
                    <a:pt x="463232" y="146278"/>
                  </a:lnTo>
                  <a:close/>
                </a:path>
                <a:path w="1000125" h="390525">
                  <a:moveTo>
                    <a:pt x="512000" y="0"/>
                  </a:moveTo>
                  <a:lnTo>
                    <a:pt x="487616" y="0"/>
                  </a:lnTo>
                  <a:lnTo>
                    <a:pt x="463232" y="0"/>
                  </a:lnTo>
                  <a:lnTo>
                    <a:pt x="438848" y="0"/>
                  </a:lnTo>
                  <a:lnTo>
                    <a:pt x="414464" y="0"/>
                  </a:lnTo>
                  <a:lnTo>
                    <a:pt x="414464" y="24384"/>
                  </a:lnTo>
                  <a:lnTo>
                    <a:pt x="438848" y="24384"/>
                  </a:lnTo>
                  <a:lnTo>
                    <a:pt x="463232" y="24384"/>
                  </a:lnTo>
                  <a:lnTo>
                    <a:pt x="487616" y="24384"/>
                  </a:lnTo>
                  <a:lnTo>
                    <a:pt x="487616" y="48768"/>
                  </a:lnTo>
                  <a:lnTo>
                    <a:pt x="463232" y="48768"/>
                  </a:lnTo>
                  <a:lnTo>
                    <a:pt x="463232" y="73139"/>
                  </a:lnTo>
                  <a:lnTo>
                    <a:pt x="438848" y="73139"/>
                  </a:lnTo>
                  <a:lnTo>
                    <a:pt x="438848" y="121907"/>
                  </a:lnTo>
                  <a:lnTo>
                    <a:pt x="463232" y="121907"/>
                  </a:lnTo>
                  <a:lnTo>
                    <a:pt x="463232" y="97523"/>
                  </a:lnTo>
                  <a:lnTo>
                    <a:pt x="487616" y="97523"/>
                  </a:lnTo>
                  <a:lnTo>
                    <a:pt x="487616" y="73139"/>
                  </a:lnTo>
                  <a:lnTo>
                    <a:pt x="512000" y="73139"/>
                  </a:lnTo>
                  <a:lnTo>
                    <a:pt x="512000" y="0"/>
                  </a:lnTo>
                  <a:close/>
                </a:path>
                <a:path w="1000125" h="390525">
                  <a:moveTo>
                    <a:pt x="536371" y="195046"/>
                  </a:moveTo>
                  <a:lnTo>
                    <a:pt x="512000" y="195046"/>
                  </a:lnTo>
                  <a:lnTo>
                    <a:pt x="512000" y="97523"/>
                  </a:lnTo>
                  <a:lnTo>
                    <a:pt x="487616" y="97523"/>
                  </a:lnTo>
                  <a:lnTo>
                    <a:pt x="487616" y="121907"/>
                  </a:lnTo>
                  <a:lnTo>
                    <a:pt x="463232" y="121907"/>
                  </a:lnTo>
                  <a:lnTo>
                    <a:pt x="463232" y="146278"/>
                  </a:lnTo>
                  <a:lnTo>
                    <a:pt x="487616" y="146278"/>
                  </a:lnTo>
                  <a:lnTo>
                    <a:pt x="487616" y="195046"/>
                  </a:lnTo>
                  <a:lnTo>
                    <a:pt x="463232" y="195046"/>
                  </a:lnTo>
                  <a:lnTo>
                    <a:pt x="438848" y="195046"/>
                  </a:lnTo>
                  <a:lnTo>
                    <a:pt x="438848" y="219430"/>
                  </a:lnTo>
                  <a:lnTo>
                    <a:pt x="463232" y="219430"/>
                  </a:lnTo>
                  <a:lnTo>
                    <a:pt x="463232" y="268185"/>
                  </a:lnTo>
                  <a:lnTo>
                    <a:pt x="487616" y="268185"/>
                  </a:lnTo>
                  <a:lnTo>
                    <a:pt x="487616" y="219430"/>
                  </a:lnTo>
                  <a:lnTo>
                    <a:pt x="512000" y="219430"/>
                  </a:lnTo>
                  <a:lnTo>
                    <a:pt x="536371" y="219430"/>
                  </a:lnTo>
                  <a:lnTo>
                    <a:pt x="536371" y="195046"/>
                  </a:lnTo>
                  <a:close/>
                </a:path>
                <a:path w="1000125" h="390525">
                  <a:moveTo>
                    <a:pt x="536371" y="73139"/>
                  </a:moveTo>
                  <a:lnTo>
                    <a:pt x="512000" y="73139"/>
                  </a:lnTo>
                  <a:lnTo>
                    <a:pt x="512000" y="97523"/>
                  </a:lnTo>
                  <a:lnTo>
                    <a:pt x="536371" y="97523"/>
                  </a:lnTo>
                  <a:lnTo>
                    <a:pt x="536371" y="73139"/>
                  </a:lnTo>
                  <a:close/>
                </a:path>
                <a:path w="1000125" h="390525">
                  <a:moveTo>
                    <a:pt x="585139" y="243801"/>
                  </a:moveTo>
                  <a:lnTo>
                    <a:pt x="560755" y="243801"/>
                  </a:lnTo>
                  <a:lnTo>
                    <a:pt x="560755" y="268185"/>
                  </a:lnTo>
                  <a:lnTo>
                    <a:pt x="585139" y="268185"/>
                  </a:lnTo>
                  <a:lnTo>
                    <a:pt x="585139" y="243801"/>
                  </a:lnTo>
                  <a:close/>
                </a:path>
                <a:path w="1000125" h="390525">
                  <a:moveTo>
                    <a:pt x="633895" y="48768"/>
                  </a:moveTo>
                  <a:lnTo>
                    <a:pt x="609511" y="48768"/>
                  </a:lnTo>
                  <a:lnTo>
                    <a:pt x="585139" y="48768"/>
                  </a:lnTo>
                  <a:lnTo>
                    <a:pt x="585139" y="97523"/>
                  </a:lnTo>
                  <a:lnTo>
                    <a:pt x="560755" y="97523"/>
                  </a:lnTo>
                  <a:lnTo>
                    <a:pt x="536371" y="97523"/>
                  </a:lnTo>
                  <a:lnTo>
                    <a:pt x="536371" y="195046"/>
                  </a:lnTo>
                  <a:lnTo>
                    <a:pt x="560755" y="195046"/>
                  </a:lnTo>
                  <a:lnTo>
                    <a:pt x="560755" y="121907"/>
                  </a:lnTo>
                  <a:lnTo>
                    <a:pt x="585139" y="121907"/>
                  </a:lnTo>
                  <a:lnTo>
                    <a:pt x="585139" y="195046"/>
                  </a:lnTo>
                  <a:lnTo>
                    <a:pt x="560755" y="195046"/>
                  </a:lnTo>
                  <a:lnTo>
                    <a:pt x="560755" y="219430"/>
                  </a:lnTo>
                  <a:lnTo>
                    <a:pt x="585139" y="219430"/>
                  </a:lnTo>
                  <a:lnTo>
                    <a:pt x="609511" y="219430"/>
                  </a:lnTo>
                  <a:lnTo>
                    <a:pt x="633895" y="219430"/>
                  </a:lnTo>
                  <a:lnTo>
                    <a:pt x="633895" y="195046"/>
                  </a:lnTo>
                  <a:lnTo>
                    <a:pt x="609511" y="195046"/>
                  </a:lnTo>
                  <a:lnTo>
                    <a:pt x="609511" y="73139"/>
                  </a:lnTo>
                  <a:lnTo>
                    <a:pt x="633895" y="73139"/>
                  </a:lnTo>
                  <a:lnTo>
                    <a:pt x="633895" y="48768"/>
                  </a:lnTo>
                  <a:close/>
                </a:path>
                <a:path w="1000125" h="390525">
                  <a:moveTo>
                    <a:pt x="633895" y="0"/>
                  </a:moveTo>
                  <a:lnTo>
                    <a:pt x="609511" y="0"/>
                  </a:lnTo>
                  <a:lnTo>
                    <a:pt x="609511" y="24384"/>
                  </a:lnTo>
                  <a:lnTo>
                    <a:pt x="633895" y="24384"/>
                  </a:lnTo>
                  <a:lnTo>
                    <a:pt x="633895" y="0"/>
                  </a:lnTo>
                  <a:close/>
                </a:path>
                <a:path w="1000125" h="390525">
                  <a:moveTo>
                    <a:pt x="658279" y="146278"/>
                  </a:moveTo>
                  <a:lnTo>
                    <a:pt x="633895" y="146278"/>
                  </a:lnTo>
                  <a:lnTo>
                    <a:pt x="633895" y="170662"/>
                  </a:lnTo>
                  <a:lnTo>
                    <a:pt x="658279" y="170662"/>
                  </a:lnTo>
                  <a:lnTo>
                    <a:pt x="658279" y="146278"/>
                  </a:lnTo>
                  <a:close/>
                </a:path>
                <a:path w="1000125" h="390525">
                  <a:moveTo>
                    <a:pt x="755802" y="0"/>
                  </a:moveTo>
                  <a:lnTo>
                    <a:pt x="731418" y="0"/>
                  </a:lnTo>
                  <a:lnTo>
                    <a:pt x="731418" y="24384"/>
                  </a:lnTo>
                  <a:lnTo>
                    <a:pt x="707034" y="24384"/>
                  </a:lnTo>
                  <a:lnTo>
                    <a:pt x="682650" y="24384"/>
                  </a:lnTo>
                  <a:lnTo>
                    <a:pt x="682650" y="48768"/>
                  </a:lnTo>
                  <a:lnTo>
                    <a:pt x="658279" y="48768"/>
                  </a:lnTo>
                  <a:lnTo>
                    <a:pt x="658279" y="97523"/>
                  </a:lnTo>
                  <a:lnTo>
                    <a:pt x="682650" y="97523"/>
                  </a:lnTo>
                  <a:lnTo>
                    <a:pt x="682650" y="73139"/>
                  </a:lnTo>
                  <a:lnTo>
                    <a:pt x="707034" y="73139"/>
                  </a:lnTo>
                  <a:lnTo>
                    <a:pt x="707034" y="48768"/>
                  </a:lnTo>
                  <a:lnTo>
                    <a:pt x="731418" y="48768"/>
                  </a:lnTo>
                  <a:lnTo>
                    <a:pt x="731418" y="97523"/>
                  </a:lnTo>
                  <a:lnTo>
                    <a:pt x="707034" y="97523"/>
                  </a:lnTo>
                  <a:lnTo>
                    <a:pt x="707034" y="121907"/>
                  </a:lnTo>
                  <a:lnTo>
                    <a:pt x="731418" y="121907"/>
                  </a:lnTo>
                  <a:lnTo>
                    <a:pt x="731418" y="170662"/>
                  </a:lnTo>
                  <a:lnTo>
                    <a:pt x="755802" y="170662"/>
                  </a:lnTo>
                  <a:lnTo>
                    <a:pt x="755802" y="0"/>
                  </a:lnTo>
                  <a:close/>
                </a:path>
                <a:path w="1000125" h="390525">
                  <a:moveTo>
                    <a:pt x="804557" y="121907"/>
                  </a:moveTo>
                  <a:lnTo>
                    <a:pt x="780186" y="121907"/>
                  </a:lnTo>
                  <a:lnTo>
                    <a:pt x="780186" y="195046"/>
                  </a:lnTo>
                  <a:lnTo>
                    <a:pt x="804557" y="195046"/>
                  </a:lnTo>
                  <a:lnTo>
                    <a:pt x="804557" y="121907"/>
                  </a:lnTo>
                  <a:close/>
                </a:path>
                <a:path w="1000125" h="390525">
                  <a:moveTo>
                    <a:pt x="804557" y="0"/>
                  </a:moveTo>
                  <a:lnTo>
                    <a:pt x="780186" y="0"/>
                  </a:lnTo>
                  <a:lnTo>
                    <a:pt x="780186" y="73139"/>
                  </a:lnTo>
                  <a:lnTo>
                    <a:pt x="804557" y="73139"/>
                  </a:lnTo>
                  <a:lnTo>
                    <a:pt x="804557" y="0"/>
                  </a:lnTo>
                  <a:close/>
                </a:path>
                <a:path w="1000125" h="390525">
                  <a:moveTo>
                    <a:pt x="975220" y="195046"/>
                  </a:moveTo>
                  <a:lnTo>
                    <a:pt x="950836" y="195046"/>
                  </a:lnTo>
                  <a:lnTo>
                    <a:pt x="926465" y="195046"/>
                  </a:lnTo>
                  <a:lnTo>
                    <a:pt x="926465" y="219430"/>
                  </a:lnTo>
                  <a:lnTo>
                    <a:pt x="926465" y="243801"/>
                  </a:lnTo>
                  <a:lnTo>
                    <a:pt x="902081" y="243801"/>
                  </a:lnTo>
                  <a:lnTo>
                    <a:pt x="877697" y="243801"/>
                  </a:lnTo>
                  <a:lnTo>
                    <a:pt x="877697" y="219430"/>
                  </a:lnTo>
                  <a:lnTo>
                    <a:pt x="902081" y="219430"/>
                  </a:lnTo>
                  <a:lnTo>
                    <a:pt x="926465" y="219430"/>
                  </a:lnTo>
                  <a:lnTo>
                    <a:pt x="926465" y="195046"/>
                  </a:lnTo>
                  <a:lnTo>
                    <a:pt x="902081" y="195046"/>
                  </a:lnTo>
                  <a:lnTo>
                    <a:pt x="877697" y="195046"/>
                  </a:lnTo>
                  <a:lnTo>
                    <a:pt x="853325" y="195046"/>
                  </a:lnTo>
                  <a:lnTo>
                    <a:pt x="853325" y="219430"/>
                  </a:lnTo>
                  <a:lnTo>
                    <a:pt x="828941" y="219430"/>
                  </a:lnTo>
                  <a:lnTo>
                    <a:pt x="828941" y="195046"/>
                  </a:lnTo>
                  <a:lnTo>
                    <a:pt x="804557" y="195046"/>
                  </a:lnTo>
                  <a:lnTo>
                    <a:pt x="804557" y="219430"/>
                  </a:lnTo>
                  <a:lnTo>
                    <a:pt x="780186" y="219430"/>
                  </a:lnTo>
                  <a:lnTo>
                    <a:pt x="780186" y="195046"/>
                  </a:lnTo>
                  <a:lnTo>
                    <a:pt x="755802" y="195046"/>
                  </a:lnTo>
                  <a:lnTo>
                    <a:pt x="755802" y="292569"/>
                  </a:lnTo>
                  <a:lnTo>
                    <a:pt x="780186" y="292569"/>
                  </a:lnTo>
                  <a:lnTo>
                    <a:pt x="780186" y="316953"/>
                  </a:lnTo>
                  <a:lnTo>
                    <a:pt x="804557" y="316953"/>
                  </a:lnTo>
                  <a:lnTo>
                    <a:pt x="804557" y="268185"/>
                  </a:lnTo>
                  <a:lnTo>
                    <a:pt x="780186" y="268185"/>
                  </a:lnTo>
                  <a:lnTo>
                    <a:pt x="780186" y="243801"/>
                  </a:lnTo>
                  <a:lnTo>
                    <a:pt x="804557" y="243801"/>
                  </a:lnTo>
                  <a:lnTo>
                    <a:pt x="804557" y="268185"/>
                  </a:lnTo>
                  <a:lnTo>
                    <a:pt x="828941" y="268185"/>
                  </a:lnTo>
                  <a:lnTo>
                    <a:pt x="828941" y="243801"/>
                  </a:lnTo>
                  <a:lnTo>
                    <a:pt x="853325" y="243801"/>
                  </a:lnTo>
                  <a:lnTo>
                    <a:pt x="853325" y="268185"/>
                  </a:lnTo>
                  <a:lnTo>
                    <a:pt x="877697" y="268185"/>
                  </a:lnTo>
                  <a:lnTo>
                    <a:pt x="902081" y="268185"/>
                  </a:lnTo>
                  <a:lnTo>
                    <a:pt x="902081" y="292569"/>
                  </a:lnTo>
                  <a:lnTo>
                    <a:pt x="926465" y="292569"/>
                  </a:lnTo>
                  <a:lnTo>
                    <a:pt x="926465" y="268185"/>
                  </a:lnTo>
                  <a:lnTo>
                    <a:pt x="950836" y="268185"/>
                  </a:lnTo>
                  <a:lnTo>
                    <a:pt x="950836" y="219430"/>
                  </a:lnTo>
                  <a:lnTo>
                    <a:pt x="975220" y="219430"/>
                  </a:lnTo>
                  <a:lnTo>
                    <a:pt x="975220" y="195046"/>
                  </a:lnTo>
                  <a:close/>
                </a:path>
                <a:path w="1000125" h="390525">
                  <a:moveTo>
                    <a:pt x="999604" y="219430"/>
                  </a:moveTo>
                  <a:lnTo>
                    <a:pt x="975220" y="219430"/>
                  </a:lnTo>
                  <a:lnTo>
                    <a:pt x="975220" y="268185"/>
                  </a:lnTo>
                  <a:lnTo>
                    <a:pt x="999604" y="268185"/>
                  </a:lnTo>
                  <a:lnTo>
                    <a:pt x="999604" y="21943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86399" y="2178161"/>
              <a:ext cx="1000125" cy="365760"/>
            </a:xfrm>
            <a:custGeom>
              <a:avLst/>
              <a:gdLst/>
              <a:ahLst/>
              <a:cxnLst/>
              <a:rect l="l" t="t" r="r" b="b"/>
              <a:pathLst>
                <a:path w="1000125" h="365760">
                  <a:moveTo>
                    <a:pt x="24384" y="24384"/>
                  </a:moveTo>
                  <a:lnTo>
                    <a:pt x="0" y="24384"/>
                  </a:lnTo>
                  <a:lnTo>
                    <a:pt x="0" y="48755"/>
                  </a:lnTo>
                  <a:lnTo>
                    <a:pt x="24384" y="48755"/>
                  </a:lnTo>
                  <a:lnTo>
                    <a:pt x="24384" y="24384"/>
                  </a:lnTo>
                  <a:close/>
                </a:path>
                <a:path w="1000125" h="365760">
                  <a:moveTo>
                    <a:pt x="48768" y="219417"/>
                  </a:moveTo>
                  <a:lnTo>
                    <a:pt x="24384" y="219417"/>
                  </a:lnTo>
                  <a:lnTo>
                    <a:pt x="0" y="219417"/>
                  </a:lnTo>
                  <a:lnTo>
                    <a:pt x="0" y="243801"/>
                  </a:lnTo>
                  <a:lnTo>
                    <a:pt x="24384" y="243801"/>
                  </a:lnTo>
                  <a:lnTo>
                    <a:pt x="48768" y="243801"/>
                  </a:lnTo>
                  <a:lnTo>
                    <a:pt x="48768" y="219417"/>
                  </a:lnTo>
                  <a:close/>
                </a:path>
                <a:path w="1000125" h="365760">
                  <a:moveTo>
                    <a:pt x="73139" y="0"/>
                  </a:moveTo>
                  <a:lnTo>
                    <a:pt x="48768" y="0"/>
                  </a:lnTo>
                  <a:lnTo>
                    <a:pt x="48768" y="48755"/>
                  </a:lnTo>
                  <a:lnTo>
                    <a:pt x="73139" y="48755"/>
                  </a:lnTo>
                  <a:lnTo>
                    <a:pt x="73139" y="0"/>
                  </a:lnTo>
                  <a:close/>
                </a:path>
                <a:path w="1000125" h="365760">
                  <a:moveTo>
                    <a:pt x="97523" y="170662"/>
                  </a:moveTo>
                  <a:lnTo>
                    <a:pt x="73139" y="170662"/>
                  </a:lnTo>
                  <a:lnTo>
                    <a:pt x="73139" y="195046"/>
                  </a:lnTo>
                  <a:lnTo>
                    <a:pt x="97523" y="195046"/>
                  </a:lnTo>
                  <a:lnTo>
                    <a:pt x="97523" y="170662"/>
                  </a:lnTo>
                  <a:close/>
                </a:path>
                <a:path w="1000125" h="365760">
                  <a:moveTo>
                    <a:pt x="146278" y="268185"/>
                  </a:moveTo>
                  <a:lnTo>
                    <a:pt x="121907" y="268185"/>
                  </a:lnTo>
                  <a:lnTo>
                    <a:pt x="121907" y="292569"/>
                  </a:lnTo>
                  <a:lnTo>
                    <a:pt x="146278" y="292569"/>
                  </a:lnTo>
                  <a:lnTo>
                    <a:pt x="146278" y="268185"/>
                  </a:lnTo>
                  <a:close/>
                </a:path>
                <a:path w="1000125" h="365760">
                  <a:moveTo>
                    <a:pt x="146278" y="219417"/>
                  </a:moveTo>
                  <a:lnTo>
                    <a:pt x="121907" y="219417"/>
                  </a:lnTo>
                  <a:lnTo>
                    <a:pt x="97523" y="219417"/>
                  </a:lnTo>
                  <a:lnTo>
                    <a:pt x="73139" y="219417"/>
                  </a:lnTo>
                  <a:lnTo>
                    <a:pt x="73139" y="243801"/>
                  </a:lnTo>
                  <a:lnTo>
                    <a:pt x="97523" y="243801"/>
                  </a:lnTo>
                  <a:lnTo>
                    <a:pt x="121907" y="243801"/>
                  </a:lnTo>
                  <a:lnTo>
                    <a:pt x="146278" y="243801"/>
                  </a:lnTo>
                  <a:lnTo>
                    <a:pt x="146278" y="219417"/>
                  </a:lnTo>
                  <a:close/>
                </a:path>
                <a:path w="1000125" h="365760">
                  <a:moveTo>
                    <a:pt x="170662" y="292569"/>
                  </a:moveTo>
                  <a:lnTo>
                    <a:pt x="146278" y="292569"/>
                  </a:lnTo>
                  <a:lnTo>
                    <a:pt x="146278" y="316941"/>
                  </a:lnTo>
                  <a:lnTo>
                    <a:pt x="170662" y="316941"/>
                  </a:lnTo>
                  <a:lnTo>
                    <a:pt x="170662" y="292569"/>
                  </a:lnTo>
                  <a:close/>
                </a:path>
                <a:path w="1000125" h="365760">
                  <a:moveTo>
                    <a:pt x="170662" y="146278"/>
                  </a:moveTo>
                  <a:lnTo>
                    <a:pt x="146278" y="146278"/>
                  </a:lnTo>
                  <a:lnTo>
                    <a:pt x="146278" y="121907"/>
                  </a:lnTo>
                  <a:lnTo>
                    <a:pt x="121907" y="121907"/>
                  </a:lnTo>
                  <a:lnTo>
                    <a:pt x="121907" y="146278"/>
                  </a:lnTo>
                  <a:lnTo>
                    <a:pt x="97523" y="146278"/>
                  </a:lnTo>
                  <a:lnTo>
                    <a:pt x="97523" y="170662"/>
                  </a:lnTo>
                  <a:lnTo>
                    <a:pt x="121907" y="170662"/>
                  </a:lnTo>
                  <a:lnTo>
                    <a:pt x="121907" y="195046"/>
                  </a:lnTo>
                  <a:lnTo>
                    <a:pt x="146278" y="195046"/>
                  </a:lnTo>
                  <a:lnTo>
                    <a:pt x="146278" y="170662"/>
                  </a:lnTo>
                  <a:lnTo>
                    <a:pt x="170662" y="170662"/>
                  </a:lnTo>
                  <a:lnTo>
                    <a:pt x="170662" y="146278"/>
                  </a:lnTo>
                  <a:close/>
                </a:path>
                <a:path w="1000125" h="365760">
                  <a:moveTo>
                    <a:pt x="170662" y="97523"/>
                  </a:moveTo>
                  <a:lnTo>
                    <a:pt x="146278" y="97523"/>
                  </a:lnTo>
                  <a:lnTo>
                    <a:pt x="146278" y="121907"/>
                  </a:lnTo>
                  <a:lnTo>
                    <a:pt x="170662" y="121907"/>
                  </a:lnTo>
                  <a:lnTo>
                    <a:pt x="170662" y="97523"/>
                  </a:lnTo>
                  <a:close/>
                </a:path>
                <a:path w="1000125" h="365760">
                  <a:moveTo>
                    <a:pt x="195046" y="243801"/>
                  </a:moveTo>
                  <a:lnTo>
                    <a:pt x="170662" y="243801"/>
                  </a:lnTo>
                  <a:lnTo>
                    <a:pt x="146278" y="243801"/>
                  </a:lnTo>
                  <a:lnTo>
                    <a:pt x="146278" y="268185"/>
                  </a:lnTo>
                  <a:lnTo>
                    <a:pt x="170662" y="268185"/>
                  </a:lnTo>
                  <a:lnTo>
                    <a:pt x="195046" y="268185"/>
                  </a:lnTo>
                  <a:lnTo>
                    <a:pt x="195046" y="243801"/>
                  </a:lnTo>
                  <a:close/>
                </a:path>
                <a:path w="1000125" h="365760">
                  <a:moveTo>
                    <a:pt x="195046" y="121907"/>
                  </a:moveTo>
                  <a:lnTo>
                    <a:pt x="170662" y="121907"/>
                  </a:lnTo>
                  <a:lnTo>
                    <a:pt x="170662" y="146278"/>
                  </a:lnTo>
                  <a:lnTo>
                    <a:pt x="195046" y="146278"/>
                  </a:lnTo>
                  <a:lnTo>
                    <a:pt x="195046" y="121907"/>
                  </a:lnTo>
                  <a:close/>
                </a:path>
                <a:path w="1000125" h="365760">
                  <a:moveTo>
                    <a:pt x="219430" y="268185"/>
                  </a:moveTo>
                  <a:lnTo>
                    <a:pt x="195046" y="268185"/>
                  </a:lnTo>
                  <a:lnTo>
                    <a:pt x="195046" y="292569"/>
                  </a:lnTo>
                  <a:lnTo>
                    <a:pt x="219430" y="292569"/>
                  </a:lnTo>
                  <a:lnTo>
                    <a:pt x="219430" y="268185"/>
                  </a:lnTo>
                  <a:close/>
                </a:path>
                <a:path w="1000125" h="365760">
                  <a:moveTo>
                    <a:pt x="219430" y="170662"/>
                  </a:moveTo>
                  <a:lnTo>
                    <a:pt x="195046" y="170662"/>
                  </a:lnTo>
                  <a:lnTo>
                    <a:pt x="170662" y="170662"/>
                  </a:lnTo>
                  <a:lnTo>
                    <a:pt x="170662" y="195046"/>
                  </a:lnTo>
                  <a:lnTo>
                    <a:pt x="146278" y="195046"/>
                  </a:lnTo>
                  <a:lnTo>
                    <a:pt x="146278" y="219417"/>
                  </a:lnTo>
                  <a:lnTo>
                    <a:pt x="170662" y="219417"/>
                  </a:lnTo>
                  <a:lnTo>
                    <a:pt x="195046" y="219417"/>
                  </a:lnTo>
                  <a:lnTo>
                    <a:pt x="219430" y="219417"/>
                  </a:lnTo>
                  <a:lnTo>
                    <a:pt x="219430" y="170662"/>
                  </a:lnTo>
                  <a:close/>
                </a:path>
                <a:path w="1000125" h="365760">
                  <a:moveTo>
                    <a:pt x="219430" y="0"/>
                  </a:moveTo>
                  <a:lnTo>
                    <a:pt x="195046" y="0"/>
                  </a:lnTo>
                  <a:lnTo>
                    <a:pt x="170662" y="0"/>
                  </a:lnTo>
                  <a:lnTo>
                    <a:pt x="146278" y="0"/>
                  </a:lnTo>
                  <a:lnTo>
                    <a:pt x="121907" y="0"/>
                  </a:lnTo>
                  <a:lnTo>
                    <a:pt x="121907" y="48755"/>
                  </a:lnTo>
                  <a:lnTo>
                    <a:pt x="146278" y="48755"/>
                  </a:lnTo>
                  <a:lnTo>
                    <a:pt x="146278" y="24384"/>
                  </a:lnTo>
                  <a:lnTo>
                    <a:pt x="170662" y="24384"/>
                  </a:lnTo>
                  <a:lnTo>
                    <a:pt x="195046" y="24384"/>
                  </a:lnTo>
                  <a:lnTo>
                    <a:pt x="195046" y="48755"/>
                  </a:lnTo>
                  <a:lnTo>
                    <a:pt x="219430" y="48755"/>
                  </a:lnTo>
                  <a:lnTo>
                    <a:pt x="219430" y="0"/>
                  </a:lnTo>
                  <a:close/>
                </a:path>
                <a:path w="1000125" h="365760">
                  <a:moveTo>
                    <a:pt x="243814" y="292569"/>
                  </a:moveTo>
                  <a:lnTo>
                    <a:pt x="219430" y="292569"/>
                  </a:lnTo>
                  <a:lnTo>
                    <a:pt x="219430" y="316941"/>
                  </a:lnTo>
                  <a:lnTo>
                    <a:pt x="243814" y="316941"/>
                  </a:lnTo>
                  <a:lnTo>
                    <a:pt x="243814" y="292569"/>
                  </a:lnTo>
                  <a:close/>
                </a:path>
                <a:path w="1000125" h="365760">
                  <a:moveTo>
                    <a:pt x="268185" y="73139"/>
                  </a:moveTo>
                  <a:lnTo>
                    <a:pt x="243814" y="73139"/>
                  </a:lnTo>
                  <a:lnTo>
                    <a:pt x="243814" y="97523"/>
                  </a:lnTo>
                  <a:lnTo>
                    <a:pt x="268185" y="97523"/>
                  </a:lnTo>
                  <a:lnTo>
                    <a:pt x="268185" y="73139"/>
                  </a:lnTo>
                  <a:close/>
                </a:path>
                <a:path w="1000125" h="365760">
                  <a:moveTo>
                    <a:pt x="316953" y="170662"/>
                  </a:moveTo>
                  <a:lnTo>
                    <a:pt x="292569" y="170662"/>
                  </a:lnTo>
                  <a:lnTo>
                    <a:pt x="292569" y="195046"/>
                  </a:lnTo>
                  <a:lnTo>
                    <a:pt x="316953" y="195046"/>
                  </a:lnTo>
                  <a:lnTo>
                    <a:pt x="316953" y="170662"/>
                  </a:lnTo>
                  <a:close/>
                </a:path>
                <a:path w="1000125" h="365760">
                  <a:moveTo>
                    <a:pt x="365709" y="292569"/>
                  </a:moveTo>
                  <a:lnTo>
                    <a:pt x="341325" y="292569"/>
                  </a:lnTo>
                  <a:lnTo>
                    <a:pt x="341325" y="268185"/>
                  </a:lnTo>
                  <a:lnTo>
                    <a:pt x="316953" y="268185"/>
                  </a:lnTo>
                  <a:lnTo>
                    <a:pt x="316953" y="243801"/>
                  </a:lnTo>
                  <a:lnTo>
                    <a:pt x="292569" y="243801"/>
                  </a:lnTo>
                  <a:lnTo>
                    <a:pt x="292569" y="268185"/>
                  </a:lnTo>
                  <a:lnTo>
                    <a:pt x="268185" y="268185"/>
                  </a:lnTo>
                  <a:lnTo>
                    <a:pt x="243814" y="268185"/>
                  </a:lnTo>
                  <a:lnTo>
                    <a:pt x="243814" y="292569"/>
                  </a:lnTo>
                  <a:lnTo>
                    <a:pt x="268185" y="292569"/>
                  </a:lnTo>
                  <a:lnTo>
                    <a:pt x="268185" y="365709"/>
                  </a:lnTo>
                  <a:lnTo>
                    <a:pt x="292569" y="365709"/>
                  </a:lnTo>
                  <a:lnTo>
                    <a:pt x="292569" y="341325"/>
                  </a:lnTo>
                  <a:lnTo>
                    <a:pt x="316953" y="341325"/>
                  </a:lnTo>
                  <a:lnTo>
                    <a:pt x="316953" y="316941"/>
                  </a:lnTo>
                  <a:lnTo>
                    <a:pt x="292569" y="316941"/>
                  </a:lnTo>
                  <a:lnTo>
                    <a:pt x="292569" y="292569"/>
                  </a:lnTo>
                  <a:lnTo>
                    <a:pt x="316953" y="292569"/>
                  </a:lnTo>
                  <a:lnTo>
                    <a:pt x="316953" y="316941"/>
                  </a:lnTo>
                  <a:lnTo>
                    <a:pt x="341325" y="316941"/>
                  </a:lnTo>
                  <a:lnTo>
                    <a:pt x="365709" y="316941"/>
                  </a:lnTo>
                  <a:lnTo>
                    <a:pt x="365709" y="292569"/>
                  </a:lnTo>
                  <a:close/>
                </a:path>
                <a:path w="1000125" h="365760">
                  <a:moveTo>
                    <a:pt x="390093" y="121907"/>
                  </a:moveTo>
                  <a:lnTo>
                    <a:pt x="365709" y="121907"/>
                  </a:lnTo>
                  <a:lnTo>
                    <a:pt x="341325" y="121907"/>
                  </a:lnTo>
                  <a:lnTo>
                    <a:pt x="341325" y="73139"/>
                  </a:lnTo>
                  <a:lnTo>
                    <a:pt x="316953" y="73139"/>
                  </a:lnTo>
                  <a:lnTo>
                    <a:pt x="316953" y="24384"/>
                  </a:lnTo>
                  <a:lnTo>
                    <a:pt x="292569" y="24384"/>
                  </a:lnTo>
                  <a:lnTo>
                    <a:pt x="292569" y="97523"/>
                  </a:lnTo>
                  <a:lnTo>
                    <a:pt x="268185" y="97523"/>
                  </a:lnTo>
                  <a:lnTo>
                    <a:pt x="268185" y="121907"/>
                  </a:lnTo>
                  <a:lnTo>
                    <a:pt x="243814" y="121907"/>
                  </a:lnTo>
                  <a:lnTo>
                    <a:pt x="219430" y="121907"/>
                  </a:lnTo>
                  <a:lnTo>
                    <a:pt x="219430" y="170662"/>
                  </a:lnTo>
                  <a:lnTo>
                    <a:pt x="243814" y="170662"/>
                  </a:lnTo>
                  <a:lnTo>
                    <a:pt x="243814" y="219417"/>
                  </a:lnTo>
                  <a:lnTo>
                    <a:pt x="219430" y="219417"/>
                  </a:lnTo>
                  <a:lnTo>
                    <a:pt x="219430" y="268185"/>
                  </a:lnTo>
                  <a:lnTo>
                    <a:pt x="243814" y="268185"/>
                  </a:lnTo>
                  <a:lnTo>
                    <a:pt x="243814" y="243801"/>
                  </a:lnTo>
                  <a:lnTo>
                    <a:pt x="268185" y="243801"/>
                  </a:lnTo>
                  <a:lnTo>
                    <a:pt x="268185" y="219417"/>
                  </a:lnTo>
                  <a:lnTo>
                    <a:pt x="292569" y="219417"/>
                  </a:lnTo>
                  <a:lnTo>
                    <a:pt x="292569" y="195046"/>
                  </a:lnTo>
                  <a:lnTo>
                    <a:pt x="268185" y="195046"/>
                  </a:lnTo>
                  <a:lnTo>
                    <a:pt x="268185" y="146278"/>
                  </a:lnTo>
                  <a:lnTo>
                    <a:pt x="292569" y="146278"/>
                  </a:lnTo>
                  <a:lnTo>
                    <a:pt x="292569" y="121907"/>
                  </a:lnTo>
                  <a:lnTo>
                    <a:pt x="316953" y="121907"/>
                  </a:lnTo>
                  <a:lnTo>
                    <a:pt x="316953" y="170662"/>
                  </a:lnTo>
                  <a:lnTo>
                    <a:pt x="341325" y="170662"/>
                  </a:lnTo>
                  <a:lnTo>
                    <a:pt x="365709" y="170662"/>
                  </a:lnTo>
                  <a:lnTo>
                    <a:pt x="365709" y="146278"/>
                  </a:lnTo>
                  <a:lnTo>
                    <a:pt x="390093" y="146278"/>
                  </a:lnTo>
                  <a:lnTo>
                    <a:pt x="390093" y="121907"/>
                  </a:lnTo>
                  <a:close/>
                </a:path>
                <a:path w="1000125" h="365760">
                  <a:moveTo>
                    <a:pt x="414464" y="219417"/>
                  </a:moveTo>
                  <a:lnTo>
                    <a:pt x="390093" y="219417"/>
                  </a:lnTo>
                  <a:lnTo>
                    <a:pt x="390093" y="195046"/>
                  </a:lnTo>
                  <a:lnTo>
                    <a:pt x="365709" y="195046"/>
                  </a:lnTo>
                  <a:lnTo>
                    <a:pt x="341325" y="195046"/>
                  </a:lnTo>
                  <a:lnTo>
                    <a:pt x="316953" y="195046"/>
                  </a:lnTo>
                  <a:lnTo>
                    <a:pt x="316953" y="243801"/>
                  </a:lnTo>
                  <a:lnTo>
                    <a:pt x="341325" y="243801"/>
                  </a:lnTo>
                  <a:lnTo>
                    <a:pt x="341325" y="219417"/>
                  </a:lnTo>
                  <a:lnTo>
                    <a:pt x="365709" y="219417"/>
                  </a:lnTo>
                  <a:lnTo>
                    <a:pt x="365709" y="243801"/>
                  </a:lnTo>
                  <a:lnTo>
                    <a:pt x="341325" y="243801"/>
                  </a:lnTo>
                  <a:lnTo>
                    <a:pt x="341325" y="268185"/>
                  </a:lnTo>
                  <a:lnTo>
                    <a:pt x="365709" y="268185"/>
                  </a:lnTo>
                  <a:lnTo>
                    <a:pt x="365709" y="292569"/>
                  </a:lnTo>
                  <a:lnTo>
                    <a:pt x="390093" y="292569"/>
                  </a:lnTo>
                  <a:lnTo>
                    <a:pt x="390093" y="243801"/>
                  </a:lnTo>
                  <a:lnTo>
                    <a:pt x="414464" y="243801"/>
                  </a:lnTo>
                  <a:lnTo>
                    <a:pt x="414464" y="219417"/>
                  </a:lnTo>
                  <a:close/>
                </a:path>
                <a:path w="1000125" h="365760">
                  <a:moveTo>
                    <a:pt x="414464" y="73139"/>
                  </a:moveTo>
                  <a:lnTo>
                    <a:pt x="390093" y="73139"/>
                  </a:lnTo>
                  <a:lnTo>
                    <a:pt x="390093" y="97523"/>
                  </a:lnTo>
                  <a:lnTo>
                    <a:pt x="414464" y="97523"/>
                  </a:lnTo>
                  <a:lnTo>
                    <a:pt x="414464" y="73139"/>
                  </a:lnTo>
                  <a:close/>
                </a:path>
                <a:path w="1000125" h="365760">
                  <a:moveTo>
                    <a:pt x="438848" y="121907"/>
                  </a:moveTo>
                  <a:lnTo>
                    <a:pt x="414464" y="121907"/>
                  </a:lnTo>
                  <a:lnTo>
                    <a:pt x="414464" y="146278"/>
                  </a:lnTo>
                  <a:lnTo>
                    <a:pt x="438848" y="146278"/>
                  </a:lnTo>
                  <a:lnTo>
                    <a:pt x="438848" y="121907"/>
                  </a:lnTo>
                  <a:close/>
                </a:path>
                <a:path w="1000125" h="365760">
                  <a:moveTo>
                    <a:pt x="463232" y="97523"/>
                  </a:moveTo>
                  <a:lnTo>
                    <a:pt x="438848" y="97523"/>
                  </a:lnTo>
                  <a:lnTo>
                    <a:pt x="438848" y="121907"/>
                  </a:lnTo>
                  <a:lnTo>
                    <a:pt x="463232" y="121907"/>
                  </a:lnTo>
                  <a:lnTo>
                    <a:pt x="463232" y="97523"/>
                  </a:lnTo>
                  <a:close/>
                </a:path>
                <a:path w="1000125" h="365760">
                  <a:moveTo>
                    <a:pt x="487616" y="170662"/>
                  </a:moveTo>
                  <a:lnTo>
                    <a:pt x="463232" y="170662"/>
                  </a:lnTo>
                  <a:lnTo>
                    <a:pt x="438848" y="170662"/>
                  </a:lnTo>
                  <a:lnTo>
                    <a:pt x="438848" y="195046"/>
                  </a:lnTo>
                  <a:lnTo>
                    <a:pt x="414464" y="195046"/>
                  </a:lnTo>
                  <a:lnTo>
                    <a:pt x="414464" y="219417"/>
                  </a:lnTo>
                  <a:lnTo>
                    <a:pt x="438848" y="219417"/>
                  </a:lnTo>
                  <a:lnTo>
                    <a:pt x="463232" y="219417"/>
                  </a:lnTo>
                  <a:lnTo>
                    <a:pt x="463232" y="195046"/>
                  </a:lnTo>
                  <a:lnTo>
                    <a:pt x="487616" y="195046"/>
                  </a:lnTo>
                  <a:lnTo>
                    <a:pt x="487616" y="170662"/>
                  </a:lnTo>
                  <a:close/>
                </a:path>
                <a:path w="1000125" h="365760">
                  <a:moveTo>
                    <a:pt x="560755" y="97523"/>
                  </a:moveTo>
                  <a:lnTo>
                    <a:pt x="536371" y="97523"/>
                  </a:lnTo>
                  <a:lnTo>
                    <a:pt x="536371" y="73139"/>
                  </a:lnTo>
                  <a:lnTo>
                    <a:pt x="512000" y="73139"/>
                  </a:lnTo>
                  <a:lnTo>
                    <a:pt x="487616" y="73139"/>
                  </a:lnTo>
                  <a:lnTo>
                    <a:pt x="487616" y="97523"/>
                  </a:lnTo>
                  <a:lnTo>
                    <a:pt x="512000" y="97523"/>
                  </a:lnTo>
                  <a:lnTo>
                    <a:pt x="512000" y="121907"/>
                  </a:lnTo>
                  <a:lnTo>
                    <a:pt x="536371" y="121907"/>
                  </a:lnTo>
                  <a:lnTo>
                    <a:pt x="536371" y="146278"/>
                  </a:lnTo>
                  <a:lnTo>
                    <a:pt x="560755" y="146278"/>
                  </a:lnTo>
                  <a:lnTo>
                    <a:pt x="560755" y="97523"/>
                  </a:lnTo>
                  <a:close/>
                </a:path>
                <a:path w="1000125" h="365760">
                  <a:moveTo>
                    <a:pt x="585139" y="170662"/>
                  </a:moveTo>
                  <a:lnTo>
                    <a:pt x="560755" y="170662"/>
                  </a:lnTo>
                  <a:lnTo>
                    <a:pt x="560755" y="195046"/>
                  </a:lnTo>
                  <a:lnTo>
                    <a:pt x="536371" y="195046"/>
                  </a:lnTo>
                  <a:lnTo>
                    <a:pt x="536371" y="146278"/>
                  </a:lnTo>
                  <a:lnTo>
                    <a:pt x="512000" y="146278"/>
                  </a:lnTo>
                  <a:lnTo>
                    <a:pt x="487616" y="146278"/>
                  </a:lnTo>
                  <a:lnTo>
                    <a:pt x="487616" y="170662"/>
                  </a:lnTo>
                  <a:lnTo>
                    <a:pt x="512000" y="170662"/>
                  </a:lnTo>
                  <a:lnTo>
                    <a:pt x="512000" y="195046"/>
                  </a:lnTo>
                  <a:lnTo>
                    <a:pt x="487616" y="195046"/>
                  </a:lnTo>
                  <a:lnTo>
                    <a:pt x="487616" y="219417"/>
                  </a:lnTo>
                  <a:lnTo>
                    <a:pt x="512000" y="219417"/>
                  </a:lnTo>
                  <a:lnTo>
                    <a:pt x="512000" y="243801"/>
                  </a:lnTo>
                  <a:lnTo>
                    <a:pt x="536371" y="243801"/>
                  </a:lnTo>
                  <a:lnTo>
                    <a:pt x="536371" y="219417"/>
                  </a:lnTo>
                  <a:lnTo>
                    <a:pt x="560755" y="219417"/>
                  </a:lnTo>
                  <a:lnTo>
                    <a:pt x="585139" y="219417"/>
                  </a:lnTo>
                  <a:lnTo>
                    <a:pt x="585139" y="170662"/>
                  </a:lnTo>
                  <a:close/>
                </a:path>
                <a:path w="1000125" h="365760">
                  <a:moveTo>
                    <a:pt x="609511" y="268185"/>
                  </a:moveTo>
                  <a:lnTo>
                    <a:pt x="585139" y="268185"/>
                  </a:lnTo>
                  <a:lnTo>
                    <a:pt x="585139" y="292569"/>
                  </a:lnTo>
                  <a:lnTo>
                    <a:pt x="609511" y="292569"/>
                  </a:lnTo>
                  <a:lnTo>
                    <a:pt x="609511" y="268185"/>
                  </a:lnTo>
                  <a:close/>
                </a:path>
                <a:path w="1000125" h="365760">
                  <a:moveTo>
                    <a:pt x="609511" y="219417"/>
                  </a:moveTo>
                  <a:lnTo>
                    <a:pt x="585139" y="219417"/>
                  </a:lnTo>
                  <a:lnTo>
                    <a:pt x="585139" y="243801"/>
                  </a:lnTo>
                  <a:lnTo>
                    <a:pt x="609511" y="243801"/>
                  </a:lnTo>
                  <a:lnTo>
                    <a:pt x="609511" y="219417"/>
                  </a:lnTo>
                  <a:close/>
                </a:path>
                <a:path w="1000125" h="365760">
                  <a:moveTo>
                    <a:pt x="609511" y="73139"/>
                  </a:moveTo>
                  <a:lnTo>
                    <a:pt x="585139" y="73139"/>
                  </a:lnTo>
                  <a:lnTo>
                    <a:pt x="585139" y="121907"/>
                  </a:lnTo>
                  <a:lnTo>
                    <a:pt x="609511" y="121907"/>
                  </a:lnTo>
                  <a:lnTo>
                    <a:pt x="609511" y="73139"/>
                  </a:lnTo>
                  <a:close/>
                </a:path>
                <a:path w="1000125" h="365760">
                  <a:moveTo>
                    <a:pt x="633895" y="243801"/>
                  </a:moveTo>
                  <a:lnTo>
                    <a:pt x="609511" y="243801"/>
                  </a:lnTo>
                  <a:lnTo>
                    <a:pt x="609511" y="268185"/>
                  </a:lnTo>
                  <a:lnTo>
                    <a:pt x="633895" y="268185"/>
                  </a:lnTo>
                  <a:lnTo>
                    <a:pt x="633895" y="243801"/>
                  </a:lnTo>
                  <a:close/>
                </a:path>
                <a:path w="1000125" h="365760">
                  <a:moveTo>
                    <a:pt x="633895" y="195046"/>
                  </a:moveTo>
                  <a:lnTo>
                    <a:pt x="609511" y="195046"/>
                  </a:lnTo>
                  <a:lnTo>
                    <a:pt x="609511" y="219417"/>
                  </a:lnTo>
                  <a:lnTo>
                    <a:pt x="633895" y="219417"/>
                  </a:lnTo>
                  <a:lnTo>
                    <a:pt x="633895" y="195046"/>
                  </a:lnTo>
                  <a:close/>
                </a:path>
                <a:path w="1000125" h="365760">
                  <a:moveTo>
                    <a:pt x="658279" y="97523"/>
                  </a:moveTo>
                  <a:lnTo>
                    <a:pt x="633895" y="97523"/>
                  </a:lnTo>
                  <a:lnTo>
                    <a:pt x="633895" y="121907"/>
                  </a:lnTo>
                  <a:lnTo>
                    <a:pt x="609511" y="121907"/>
                  </a:lnTo>
                  <a:lnTo>
                    <a:pt x="609511" y="146278"/>
                  </a:lnTo>
                  <a:lnTo>
                    <a:pt x="633895" y="146278"/>
                  </a:lnTo>
                  <a:lnTo>
                    <a:pt x="658279" y="146278"/>
                  </a:lnTo>
                  <a:lnTo>
                    <a:pt x="658279" y="97523"/>
                  </a:lnTo>
                  <a:close/>
                </a:path>
                <a:path w="1000125" h="365760">
                  <a:moveTo>
                    <a:pt x="755802" y="170662"/>
                  </a:moveTo>
                  <a:lnTo>
                    <a:pt x="731418" y="170662"/>
                  </a:lnTo>
                  <a:lnTo>
                    <a:pt x="731418" y="195046"/>
                  </a:lnTo>
                  <a:lnTo>
                    <a:pt x="755802" y="195046"/>
                  </a:lnTo>
                  <a:lnTo>
                    <a:pt x="755802" y="170662"/>
                  </a:lnTo>
                  <a:close/>
                </a:path>
                <a:path w="1000125" h="365760">
                  <a:moveTo>
                    <a:pt x="950836" y="243801"/>
                  </a:moveTo>
                  <a:lnTo>
                    <a:pt x="926465" y="243801"/>
                  </a:lnTo>
                  <a:lnTo>
                    <a:pt x="926465" y="170662"/>
                  </a:lnTo>
                  <a:lnTo>
                    <a:pt x="902081" y="170662"/>
                  </a:lnTo>
                  <a:lnTo>
                    <a:pt x="902081" y="243801"/>
                  </a:lnTo>
                  <a:lnTo>
                    <a:pt x="877697" y="243801"/>
                  </a:lnTo>
                  <a:lnTo>
                    <a:pt x="877697" y="219417"/>
                  </a:lnTo>
                  <a:lnTo>
                    <a:pt x="853325" y="219417"/>
                  </a:lnTo>
                  <a:lnTo>
                    <a:pt x="853325" y="146278"/>
                  </a:lnTo>
                  <a:lnTo>
                    <a:pt x="877697" y="146278"/>
                  </a:lnTo>
                  <a:lnTo>
                    <a:pt x="877697" y="121907"/>
                  </a:lnTo>
                  <a:lnTo>
                    <a:pt x="853325" y="121907"/>
                  </a:lnTo>
                  <a:lnTo>
                    <a:pt x="853325" y="97523"/>
                  </a:lnTo>
                  <a:lnTo>
                    <a:pt x="828941" y="97523"/>
                  </a:lnTo>
                  <a:lnTo>
                    <a:pt x="828941" y="121907"/>
                  </a:lnTo>
                  <a:lnTo>
                    <a:pt x="804557" y="121907"/>
                  </a:lnTo>
                  <a:lnTo>
                    <a:pt x="804557" y="146278"/>
                  </a:lnTo>
                  <a:lnTo>
                    <a:pt x="780186" y="146278"/>
                  </a:lnTo>
                  <a:lnTo>
                    <a:pt x="755802" y="146278"/>
                  </a:lnTo>
                  <a:lnTo>
                    <a:pt x="755802" y="170662"/>
                  </a:lnTo>
                  <a:lnTo>
                    <a:pt x="780186" y="170662"/>
                  </a:lnTo>
                  <a:lnTo>
                    <a:pt x="780186" y="195046"/>
                  </a:lnTo>
                  <a:lnTo>
                    <a:pt x="804557" y="195046"/>
                  </a:lnTo>
                  <a:lnTo>
                    <a:pt x="804557" y="243801"/>
                  </a:lnTo>
                  <a:lnTo>
                    <a:pt x="828941" y="243801"/>
                  </a:lnTo>
                  <a:lnTo>
                    <a:pt x="828941" y="268185"/>
                  </a:lnTo>
                  <a:lnTo>
                    <a:pt x="853325" y="268185"/>
                  </a:lnTo>
                  <a:lnTo>
                    <a:pt x="877697" y="268185"/>
                  </a:lnTo>
                  <a:lnTo>
                    <a:pt x="902081" y="268185"/>
                  </a:lnTo>
                  <a:lnTo>
                    <a:pt x="902081" y="341325"/>
                  </a:lnTo>
                  <a:lnTo>
                    <a:pt x="926465" y="341325"/>
                  </a:lnTo>
                  <a:lnTo>
                    <a:pt x="926465" y="268185"/>
                  </a:lnTo>
                  <a:lnTo>
                    <a:pt x="950836" y="268185"/>
                  </a:lnTo>
                  <a:lnTo>
                    <a:pt x="950836" y="243801"/>
                  </a:lnTo>
                  <a:close/>
                </a:path>
                <a:path w="1000125" h="365760">
                  <a:moveTo>
                    <a:pt x="950836" y="121907"/>
                  </a:moveTo>
                  <a:lnTo>
                    <a:pt x="926465" y="121907"/>
                  </a:lnTo>
                  <a:lnTo>
                    <a:pt x="902081" y="121907"/>
                  </a:lnTo>
                  <a:lnTo>
                    <a:pt x="902081" y="146278"/>
                  </a:lnTo>
                  <a:lnTo>
                    <a:pt x="926465" y="146278"/>
                  </a:lnTo>
                  <a:lnTo>
                    <a:pt x="950836" y="146278"/>
                  </a:lnTo>
                  <a:lnTo>
                    <a:pt x="950836" y="121907"/>
                  </a:lnTo>
                  <a:close/>
                </a:path>
                <a:path w="1000125" h="365760">
                  <a:moveTo>
                    <a:pt x="975220" y="73139"/>
                  </a:moveTo>
                  <a:lnTo>
                    <a:pt x="950836" y="73139"/>
                  </a:lnTo>
                  <a:lnTo>
                    <a:pt x="950836" y="97523"/>
                  </a:lnTo>
                  <a:lnTo>
                    <a:pt x="975220" y="97523"/>
                  </a:lnTo>
                  <a:lnTo>
                    <a:pt x="975220" y="73139"/>
                  </a:lnTo>
                  <a:close/>
                </a:path>
                <a:path w="1000125" h="365760">
                  <a:moveTo>
                    <a:pt x="999604" y="219417"/>
                  </a:moveTo>
                  <a:lnTo>
                    <a:pt x="975220" y="219417"/>
                  </a:lnTo>
                  <a:lnTo>
                    <a:pt x="975220" y="268185"/>
                  </a:lnTo>
                  <a:lnTo>
                    <a:pt x="999604" y="268185"/>
                  </a:lnTo>
                  <a:lnTo>
                    <a:pt x="999604" y="219417"/>
                  </a:lnTo>
                  <a:close/>
                </a:path>
                <a:path w="1000125" h="365760">
                  <a:moveTo>
                    <a:pt x="999604" y="97523"/>
                  </a:moveTo>
                  <a:lnTo>
                    <a:pt x="975220" y="97523"/>
                  </a:lnTo>
                  <a:lnTo>
                    <a:pt x="975220" y="170662"/>
                  </a:lnTo>
                  <a:lnTo>
                    <a:pt x="950836" y="170662"/>
                  </a:lnTo>
                  <a:lnTo>
                    <a:pt x="950836" y="195046"/>
                  </a:lnTo>
                  <a:lnTo>
                    <a:pt x="975220" y="195046"/>
                  </a:lnTo>
                  <a:lnTo>
                    <a:pt x="999604" y="195046"/>
                  </a:lnTo>
                  <a:lnTo>
                    <a:pt x="999604" y="9752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86399" y="2105186"/>
              <a:ext cx="1000125" cy="658495"/>
            </a:xfrm>
            <a:custGeom>
              <a:avLst/>
              <a:gdLst/>
              <a:ahLst/>
              <a:cxnLst/>
              <a:rect l="l" t="t" r="r" b="b"/>
              <a:pathLst>
                <a:path w="1000125" h="658494">
                  <a:moveTo>
                    <a:pt x="24384" y="560578"/>
                  </a:moveTo>
                  <a:lnTo>
                    <a:pt x="0" y="560578"/>
                  </a:lnTo>
                  <a:lnTo>
                    <a:pt x="0" y="584962"/>
                  </a:lnTo>
                  <a:lnTo>
                    <a:pt x="24384" y="584962"/>
                  </a:lnTo>
                  <a:lnTo>
                    <a:pt x="24384" y="560578"/>
                  </a:lnTo>
                  <a:close/>
                </a:path>
                <a:path w="1000125" h="658494">
                  <a:moveTo>
                    <a:pt x="97523" y="536206"/>
                  </a:moveTo>
                  <a:lnTo>
                    <a:pt x="73139" y="536206"/>
                  </a:lnTo>
                  <a:lnTo>
                    <a:pt x="73139" y="560578"/>
                  </a:lnTo>
                  <a:lnTo>
                    <a:pt x="97523" y="560578"/>
                  </a:lnTo>
                  <a:lnTo>
                    <a:pt x="97523" y="536206"/>
                  </a:lnTo>
                  <a:close/>
                </a:path>
                <a:path w="1000125" h="658494">
                  <a:moveTo>
                    <a:pt x="121907" y="560578"/>
                  </a:moveTo>
                  <a:lnTo>
                    <a:pt x="97523" y="560578"/>
                  </a:lnTo>
                  <a:lnTo>
                    <a:pt x="97523" y="584962"/>
                  </a:lnTo>
                  <a:lnTo>
                    <a:pt x="121907" y="584962"/>
                  </a:lnTo>
                  <a:lnTo>
                    <a:pt x="121907" y="560578"/>
                  </a:lnTo>
                  <a:close/>
                </a:path>
                <a:path w="1000125" h="658494">
                  <a:moveTo>
                    <a:pt x="170662" y="609346"/>
                  </a:moveTo>
                  <a:lnTo>
                    <a:pt x="146278" y="609346"/>
                  </a:lnTo>
                  <a:lnTo>
                    <a:pt x="146278" y="633730"/>
                  </a:lnTo>
                  <a:lnTo>
                    <a:pt x="170662" y="633730"/>
                  </a:lnTo>
                  <a:lnTo>
                    <a:pt x="170662" y="609346"/>
                  </a:lnTo>
                  <a:close/>
                </a:path>
                <a:path w="1000125" h="658494">
                  <a:moveTo>
                    <a:pt x="170662" y="560578"/>
                  </a:moveTo>
                  <a:lnTo>
                    <a:pt x="146278" y="560578"/>
                  </a:lnTo>
                  <a:lnTo>
                    <a:pt x="146278" y="584962"/>
                  </a:lnTo>
                  <a:lnTo>
                    <a:pt x="170662" y="584962"/>
                  </a:lnTo>
                  <a:lnTo>
                    <a:pt x="170662" y="560578"/>
                  </a:lnTo>
                  <a:close/>
                </a:path>
                <a:path w="1000125" h="658494">
                  <a:moveTo>
                    <a:pt x="170662" y="414299"/>
                  </a:moveTo>
                  <a:lnTo>
                    <a:pt x="146278" y="414299"/>
                  </a:lnTo>
                  <a:lnTo>
                    <a:pt x="146278" y="438683"/>
                  </a:lnTo>
                  <a:lnTo>
                    <a:pt x="170662" y="438683"/>
                  </a:lnTo>
                  <a:lnTo>
                    <a:pt x="170662" y="414299"/>
                  </a:lnTo>
                  <a:close/>
                </a:path>
                <a:path w="1000125" h="658494">
                  <a:moveTo>
                    <a:pt x="195046" y="584962"/>
                  </a:moveTo>
                  <a:lnTo>
                    <a:pt x="170662" y="584962"/>
                  </a:lnTo>
                  <a:lnTo>
                    <a:pt x="170662" y="609346"/>
                  </a:lnTo>
                  <a:lnTo>
                    <a:pt x="195046" y="609346"/>
                  </a:lnTo>
                  <a:lnTo>
                    <a:pt x="195046" y="584962"/>
                  </a:lnTo>
                  <a:close/>
                </a:path>
                <a:path w="1000125" h="658494">
                  <a:moveTo>
                    <a:pt x="243814" y="511822"/>
                  </a:moveTo>
                  <a:lnTo>
                    <a:pt x="219430" y="511822"/>
                  </a:lnTo>
                  <a:lnTo>
                    <a:pt x="219430" y="463067"/>
                  </a:lnTo>
                  <a:lnTo>
                    <a:pt x="195046" y="463067"/>
                  </a:lnTo>
                  <a:lnTo>
                    <a:pt x="170662" y="463067"/>
                  </a:lnTo>
                  <a:lnTo>
                    <a:pt x="146278" y="463067"/>
                  </a:lnTo>
                  <a:lnTo>
                    <a:pt x="146278" y="487438"/>
                  </a:lnTo>
                  <a:lnTo>
                    <a:pt x="170662" y="487438"/>
                  </a:lnTo>
                  <a:lnTo>
                    <a:pt x="195046" y="487438"/>
                  </a:lnTo>
                  <a:lnTo>
                    <a:pt x="195046" y="511822"/>
                  </a:lnTo>
                  <a:lnTo>
                    <a:pt x="170662" y="511822"/>
                  </a:lnTo>
                  <a:lnTo>
                    <a:pt x="146278" y="511822"/>
                  </a:lnTo>
                  <a:lnTo>
                    <a:pt x="146278" y="487438"/>
                  </a:lnTo>
                  <a:lnTo>
                    <a:pt x="121907" y="487438"/>
                  </a:lnTo>
                  <a:lnTo>
                    <a:pt x="121907" y="365544"/>
                  </a:lnTo>
                  <a:lnTo>
                    <a:pt x="97523" y="365544"/>
                  </a:lnTo>
                  <a:lnTo>
                    <a:pt x="97523" y="389915"/>
                  </a:lnTo>
                  <a:lnTo>
                    <a:pt x="97523" y="414299"/>
                  </a:lnTo>
                  <a:lnTo>
                    <a:pt x="73139" y="414299"/>
                  </a:lnTo>
                  <a:lnTo>
                    <a:pt x="73139" y="389915"/>
                  </a:lnTo>
                  <a:lnTo>
                    <a:pt x="97523" y="389915"/>
                  </a:lnTo>
                  <a:lnTo>
                    <a:pt x="97523" y="365544"/>
                  </a:lnTo>
                  <a:lnTo>
                    <a:pt x="97523" y="341160"/>
                  </a:lnTo>
                  <a:lnTo>
                    <a:pt x="73139" y="341160"/>
                  </a:lnTo>
                  <a:lnTo>
                    <a:pt x="48768" y="341160"/>
                  </a:lnTo>
                  <a:lnTo>
                    <a:pt x="24384" y="341160"/>
                  </a:lnTo>
                  <a:lnTo>
                    <a:pt x="24384" y="365544"/>
                  </a:lnTo>
                  <a:lnTo>
                    <a:pt x="48768" y="365544"/>
                  </a:lnTo>
                  <a:lnTo>
                    <a:pt x="48768" y="414299"/>
                  </a:lnTo>
                  <a:lnTo>
                    <a:pt x="24384" y="414299"/>
                  </a:lnTo>
                  <a:lnTo>
                    <a:pt x="24384" y="389915"/>
                  </a:lnTo>
                  <a:lnTo>
                    <a:pt x="0" y="389915"/>
                  </a:lnTo>
                  <a:lnTo>
                    <a:pt x="0" y="536206"/>
                  </a:lnTo>
                  <a:lnTo>
                    <a:pt x="24384" y="536206"/>
                  </a:lnTo>
                  <a:lnTo>
                    <a:pt x="48768" y="536206"/>
                  </a:lnTo>
                  <a:lnTo>
                    <a:pt x="73139" y="536206"/>
                  </a:lnTo>
                  <a:lnTo>
                    <a:pt x="73139" y="511822"/>
                  </a:lnTo>
                  <a:lnTo>
                    <a:pt x="48768" y="511822"/>
                  </a:lnTo>
                  <a:lnTo>
                    <a:pt x="24384" y="511822"/>
                  </a:lnTo>
                  <a:lnTo>
                    <a:pt x="24384" y="487438"/>
                  </a:lnTo>
                  <a:lnTo>
                    <a:pt x="48768" y="487438"/>
                  </a:lnTo>
                  <a:lnTo>
                    <a:pt x="73139" y="487438"/>
                  </a:lnTo>
                  <a:lnTo>
                    <a:pt x="73139" y="463067"/>
                  </a:lnTo>
                  <a:lnTo>
                    <a:pt x="48768" y="463067"/>
                  </a:lnTo>
                  <a:lnTo>
                    <a:pt x="48768" y="438683"/>
                  </a:lnTo>
                  <a:lnTo>
                    <a:pt x="73139" y="438683"/>
                  </a:lnTo>
                  <a:lnTo>
                    <a:pt x="97523" y="438683"/>
                  </a:lnTo>
                  <a:lnTo>
                    <a:pt x="97523" y="536206"/>
                  </a:lnTo>
                  <a:lnTo>
                    <a:pt x="121907" y="536206"/>
                  </a:lnTo>
                  <a:lnTo>
                    <a:pt x="146278" y="536206"/>
                  </a:lnTo>
                  <a:lnTo>
                    <a:pt x="170662" y="536206"/>
                  </a:lnTo>
                  <a:lnTo>
                    <a:pt x="170662" y="560578"/>
                  </a:lnTo>
                  <a:lnTo>
                    <a:pt x="195046" y="560578"/>
                  </a:lnTo>
                  <a:lnTo>
                    <a:pt x="195046" y="536206"/>
                  </a:lnTo>
                  <a:lnTo>
                    <a:pt x="219430" y="536206"/>
                  </a:lnTo>
                  <a:lnTo>
                    <a:pt x="243814" y="536206"/>
                  </a:lnTo>
                  <a:lnTo>
                    <a:pt x="243814" y="511822"/>
                  </a:lnTo>
                  <a:close/>
                </a:path>
                <a:path w="1000125" h="658494">
                  <a:moveTo>
                    <a:pt x="243814" y="414299"/>
                  </a:moveTo>
                  <a:lnTo>
                    <a:pt x="219430" y="414299"/>
                  </a:lnTo>
                  <a:lnTo>
                    <a:pt x="195046" y="414299"/>
                  </a:lnTo>
                  <a:lnTo>
                    <a:pt x="195046" y="438683"/>
                  </a:lnTo>
                  <a:lnTo>
                    <a:pt x="219430" y="438683"/>
                  </a:lnTo>
                  <a:lnTo>
                    <a:pt x="243814" y="438683"/>
                  </a:lnTo>
                  <a:lnTo>
                    <a:pt x="243814" y="414299"/>
                  </a:lnTo>
                  <a:close/>
                </a:path>
                <a:path w="1000125" h="658494">
                  <a:moveTo>
                    <a:pt x="243814" y="365544"/>
                  </a:moveTo>
                  <a:lnTo>
                    <a:pt x="219430" y="365544"/>
                  </a:lnTo>
                  <a:lnTo>
                    <a:pt x="219430" y="389915"/>
                  </a:lnTo>
                  <a:lnTo>
                    <a:pt x="243814" y="389915"/>
                  </a:lnTo>
                  <a:lnTo>
                    <a:pt x="243814" y="365544"/>
                  </a:lnTo>
                  <a:close/>
                </a:path>
                <a:path w="1000125" h="658494">
                  <a:moveTo>
                    <a:pt x="487616" y="414299"/>
                  </a:moveTo>
                  <a:lnTo>
                    <a:pt x="463232" y="414299"/>
                  </a:lnTo>
                  <a:lnTo>
                    <a:pt x="463232" y="438683"/>
                  </a:lnTo>
                  <a:lnTo>
                    <a:pt x="438848" y="438683"/>
                  </a:lnTo>
                  <a:lnTo>
                    <a:pt x="438848" y="463067"/>
                  </a:lnTo>
                  <a:lnTo>
                    <a:pt x="463232" y="463067"/>
                  </a:lnTo>
                  <a:lnTo>
                    <a:pt x="487616" y="463067"/>
                  </a:lnTo>
                  <a:lnTo>
                    <a:pt x="487616" y="414299"/>
                  </a:lnTo>
                  <a:close/>
                </a:path>
                <a:path w="1000125" h="658494">
                  <a:moveTo>
                    <a:pt x="585139" y="633730"/>
                  </a:moveTo>
                  <a:lnTo>
                    <a:pt x="560755" y="633730"/>
                  </a:lnTo>
                  <a:lnTo>
                    <a:pt x="560755" y="609346"/>
                  </a:lnTo>
                  <a:lnTo>
                    <a:pt x="536371" y="609346"/>
                  </a:lnTo>
                  <a:lnTo>
                    <a:pt x="512000" y="609346"/>
                  </a:lnTo>
                  <a:lnTo>
                    <a:pt x="512000" y="633730"/>
                  </a:lnTo>
                  <a:lnTo>
                    <a:pt x="536371" y="633730"/>
                  </a:lnTo>
                  <a:lnTo>
                    <a:pt x="536371" y="658101"/>
                  </a:lnTo>
                  <a:lnTo>
                    <a:pt x="560755" y="658101"/>
                  </a:lnTo>
                  <a:lnTo>
                    <a:pt x="585139" y="658101"/>
                  </a:lnTo>
                  <a:lnTo>
                    <a:pt x="585139" y="633730"/>
                  </a:lnTo>
                  <a:close/>
                </a:path>
                <a:path w="1000125" h="658494">
                  <a:moveTo>
                    <a:pt x="658279" y="584962"/>
                  </a:moveTo>
                  <a:lnTo>
                    <a:pt x="633895" y="584962"/>
                  </a:lnTo>
                  <a:lnTo>
                    <a:pt x="633895" y="609346"/>
                  </a:lnTo>
                  <a:lnTo>
                    <a:pt x="658279" y="609346"/>
                  </a:lnTo>
                  <a:lnTo>
                    <a:pt x="658279" y="584962"/>
                  </a:lnTo>
                  <a:close/>
                </a:path>
                <a:path w="1000125" h="658494">
                  <a:moveTo>
                    <a:pt x="682650" y="609346"/>
                  </a:moveTo>
                  <a:lnTo>
                    <a:pt x="658279" y="609346"/>
                  </a:lnTo>
                  <a:lnTo>
                    <a:pt x="658279" y="633730"/>
                  </a:lnTo>
                  <a:lnTo>
                    <a:pt x="682650" y="633730"/>
                  </a:lnTo>
                  <a:lnTo>
                    <a:pt x="682650" y="609346"/>
                  </a:lnTo>
                  <a:close/>
                </a:path>
                <a:path w="1000125" h="658494">
                  <a:moveTo>
                    <a:pt x="731418" y="584962"/>
                  </a:moveTo>
                  <a:lnTo>
                    <a:pt x="707034" y="584962"/>
                  </a:lnTo>
                  <a:lnTo>
                    <a:pt x="707034" y="609346"/>
                  </a:lnTo>
                  <a:lnTo>
                    <a:pt x="731418" y="609346"/>
                  </a:lnTo>
                  <a:lnTo>
                    <a:pt x="731418" y="584962"/>
                  </a:lnTo>
                  <a:close/>
                </a:path>
                <a:path w="1000125" h="658494">
                  <a:moveTo>
                    <a:pt x="877697" y="584962"/>
                  </a:moveTo>
                  <a:lnTo>
                    <a:pt x="853325" y="584962"/>
                  </a:lnTo>
                  <a:lnTo>
                    <a:pt x="853325" y="560578"/>
                  </a:lnTo>
                  <a:lnTo>
                    <a:pt x="828941" y="560578"/>
                  </a:lnTo>
                  <a:lnTo>
                    <a:pt x="828941" y="609346"/>
                  </a:lnTo>
                  <a:lnTo>
                    <a:pt x="853325" y="609346"/>
                  </a:lnTo>
                  <a:lnTo>
                    <a:pt x="877697" y="609346"/>
                  </a:lnTo>
                  <a:lnTo>
                    <a:pt x="877697" y="584962"/>
                  </a:lnTo>
                  <a:close/>
                </a:path>
                <a:path w="1000125" h="658494">
                  <a:moveTo>
                    <a:pt x="902081" y="439420"/>
                  </a:moveTo>
                  <a:lnTo>
                    <a:pt x="877697" y="439420"/>
                  </a:lnTo>
                  <a:lnTo>
                    <a:pt x="877697" y="365760"/>
                  </a:lnTo>
                  <a:lnTo>
                    <a:pt x="853325" y="365760"/>
                  </a:lnTo>
                  <a:lnTo>
                    <a:pt x="828941" y="365760"/>
                  </a:lnTo>
                  <a:lnTo>
                    <a:pt x="828941" y="391160"/>
                  </a:lnTo>
                  <a:lnTo>
                    <a:pt x="804557" y="391160"/>
                  </a:lnTo>
                  <a:lnTo>
                    <a:pt x="804557" y="341630"/>
                  </a:lnTo>
                  <a:lnTo>
                    <a:pt x="780186" y="341630"/>
                  </a:lnTo>
                  <a:lnTo>
                    <a:pt x="780186" y="365760"/>
                  </a:lnTo>
                  <a:lnTo>
                    <a:pt x="780186" y="391160"/>
                  </a:lnTo>
                  <a:lnTo>
                    <a:pt x="755802" y="391160"/>
                  </a:lnTo>
                  <a:lnTo>
                    <a:pt x="755802" y="365760"/>
                  </a:lnTo>
                  <a:lnTo>
                    <a:pt x="780186" y="365760"/>
                  </a:lnTo>
                  <a:lnTo>
                    <a:pt x="780186" y="341630"/>
                  </a:lnTo>
                  <a:lnTo>
                    <a:pt x="780186" y="293370"/>
                  </a:lnTo>
                  <a:lnTo>
                    <a:pt x="755802" y="293370"/>
                  </a:lnTo>
                  <a:lnTo>
                    <a:pt x="755802" y="317500"/>
                  </a:lnTo>
                  <a:lnTo>
                    <a:pt x="731418" y="317500"/>
                  </a:lnTo>
                  <a:lnTo>
                    <a:pt x="731418" y="341630"/>
                  </a:lnTo>
                  <a:lnTo>
                    <a:pt x="731418" y="365760"/>
                  </a:lnTo>
                  <a:lnTo>
                    <a:pt x="731418" y="391160"/>
                  </a:lnTo>
                  <a:lnTo>
                    <a:pt x="731418" y="414299"/>
                  </a:lnTo>
                  <a:lnTo>
                    <a:pt x="707034" y="414299"/>
                  </a:lnTo>
                  <a:lnTo>
                    <a:pt x="707034" y="391160"/>
                  </a:lnTo>
                  <a:lnTo>
                    <a:pt x="731418" y="391160"/>
                  </a:lnTo>
                  <a:lnTo>
                    <a:pt x="731418" y="365760"/>
                  </a:lnTo>
                  <a:lnTo>
                    <a:pt x="707034" y="365760"/>
                  </a:lnTo>
                  <a:lnTo>
                    <a:pt x="707034" y="341630"/>
                  </a:lnTo>
                  <a:lnTo>
                    <a:pt x="731418" y="341630"/>
                  </a:lnTo>
                  <a:lnTo>
                    <a:pt x="731418" y="317500"/>
                  </a:lnTo>
                  <a:lnTo>
                    <a:pt x="707034" y="317500"/>
                  </a:lnTo>
                  <a:lnTo>
                    <a:pt x="707034" y="219710"/>
                  </a:lnTo>
                  <a:lnTo>
                    <a:pt x="731418" y="219710"/>
                  </a:lnTo>
                  <a:lnTo>
                    <a:pt x="755802" y="219710"/>
                  </a:lnTo>
                  <a:lnTo>
                    <a:pt x="755802" y="195580"/>
                  </a:lnTo>
                  <a:lnTo>
                    <a:pt x="731418" y="195580"/>
                  </a:lnTo>
                  <a:lnTo>
                    <a:pt x="707034" y="195580"/>
                  </a:lnTo>
                  <a:lnTo>
                    <a:pt x="707034" y="121920"/>
                  </a:lnTo>
                  <a:lnTo>
                    <a:pt x="731418" y="121920"/>
                  </a:lnTo>
                  <a:lnTo>
                    <a:pt x="731418" y="97790"/>
                  </a:lnTo>
                  <a:lnTo>
                    <a:pt x="707034" y="97790"/>
                  </a:lnTo>
                  <a:lnTo>
                    <a:pt x="707034" y="0"/>
                  </a:lnTo>
                  <a:lnTo>
                    <a:pt x="682650" y="0"/>
                  </a:lnTo>
                  <a:lnTo>
                    <a:pt x="682650" y="49530"/>
                  </a:lnTo>
                  <a:lnTo>
                    <a:pt x="658279" y="49530"/>
                  </a:lnTo>
                  <a:lnTo>
                    <a:pt x="658279" y="73660"/>
                  </a:lnTo>
                  <a:lnTo>
                    <a:pt x="682650" y="73660"/>
                  </a:lnTo>
                  <a:lnTo>
                    <a:pt x="682650" y="97790"/>
                  </a:lnTo>
                  <a:lnTo>
                    <a:pt x="658279" y="97790"/>
                  </a:lnTo>
                  <a:lnTo>
                    <a:pt x="633895" y="97790"/>
                  </a:lnTo>
                  <a:lnTo>
                    <a:pt x="633895" y="121920"/>
                  </a:lnTo>
                  <a:lnTo>
                    <a:pt x="658279" y="121920"/>
                  </a:lnTo>
                  <a:lnTo>
                    <a:pt x="658279" y="171450"/>
                  </a:lnTo>
                  <a:lnTo>
                    <a:pt x="682650" y="171450"/>
                  </a:lnTo>
                  <a:lnTo>
                    <a:pt x="682650" y="243840"/>
                  </a:lnTo>
                  <a:lnTo>
                    <a:pt x="658279" y="243840"/>
                  </a:lnTo>
                  <a:lnTo>
                    <a:pt x="658279" y="269240"/>
                  </a:lnTo>
                  <a:lnTo>
                    <a:pt x="682650" y="269240"/>
                  </a:lnTo>
                  <a:lnTo>
                    <a:pt x="682650" y="293370"/>
                  </a:lnTo>
                  <a:lnTo>
                    <a:pt x="658279" y="293370"/>
                  </a:lnTo>
                  <a:lnTo>
                    <a:pt x="633895" y="293370"/>
                  </a:lnTo>
                  <a:lnTo>
                    <a:pt x="633895" y="317500"/>
                  </a:lnTo>
                  <a:lnTo>
                    <a:pt x="658279" y="317500"/>
                  </a:lnTo>
                  <a:lnTo>
                    <a:pt x="658279" y="341630"/>
                  </a:lnTo>
                  <a:lnTo>
                    <a:pt x="682650" y="341630"/>
                  </a:lnTo>
                  <a:lnTo>
                    <a:pt x="682650" y="391160"/>
                  </a:lnTo>
                  <a:lnTo>
                    <a:pt x="658279" y="391160"/>
                  </a:lnTo>
                  <a:lnTo>
                    <a:pt x="658279" y="341630"/>
                  </a:lnTo>
                  <a:lnTo>
                    <a:pt x="633895" y="341630"/>
                  </a:lnTo>
                  <a:lnTo>
                    <a:pt x="633895" y="439420"/>
                  </a:lnTo>
                  <a:lnTo>
                    <a:pt x="658279" y="439420"/>
                  </a:lnTo>
                  <a:lnTo>
                    <a:pt x="658279" y="487680"/>
                  </a:lnTo>
                  <a:lnTo>
                    <a:pt x="633895" y="487680"/>
                  </a:lnTo>
                  <a:lnTo>
                    <a:pt x="633895" y="511822"/>
                  </a:lnTo>
                  <a:lnTo>
                    <a:pt x="609511" y="511822"/>
                  </a:lnTo>
                  <a:lnTo>
                    <a:pt x="609511" y="560578"/>
                  </a:lnTo>
                  <a:lnTo>
                    <a:pt x="633895" y="560578"/>
                  </a:lnTo>
                  <a:lnTo>
                    <a:pt x="633895" y="513080"/>
                  </a:lnTo>
                  <a:lnTo>
                    <a:pt x="658279" y="513080"/>
                  </a:lnTo>
                  <a:lnTo>
                    <a:pt x="658279" y="537210"/>
                  </a:lnTo>
                  <a:lnTo>
                    <a:pt x="682650" y="537210"/>
                  </a:lnTo>
                  <a:lnTo>
                    <a:pt x="707034" y="537210"/>
                  </a:lnTo>
                  <a:lnTo>
                    <a:pt x="731418" y="537210"/>
                  </a:lnTo>
                  <a:lnTo>
                    <a:pt x="731418" y="513080"/>
                  </a:lnTo>
                  <a:lnTo>
                    <a:pt x="707034" y="513080"/>
                  </a:lnTo>
                  <a:lnTo>
                    <a:pt x="707034" y="463550"/>
                  </a:lnTo>
                  <a:lnTo>
                    <a:pt x="682650" y="463550"/>
                  </a:lnTo>
                  <a:lnTo>
                    <a:pt x="682650" y="415290"/>
                  </a:lnTo>
                  <a:lnTo>
                    <a:pt x="707034" y="415290"/>
                  </a:lnTo>
                  <a:lnTo>
                    <a:pt x="707034" y="438683"/>
                  </a:lnTo>
                  <a:lnTo>
                    <a:pt x="731418" y="438683"/>
                  </a:lnTo>
                  <a:lnTo>
                    <a:pt x="731418" y="415290"/>
                  </a:lnTo>
                  <a:lnTo>
                    <a:pt x="755802" y="415290"/>
                  </a:lnTo>
                  <a:lnTo>
                    <a:pt x="755802" y="438683"/>
                  </a:lnTo>
                  <a:lnTo>
                    <a:pt x="731418" y="438683"/>
                  </a:lnTo>
                  <a:lnTo>
                    <a:pt x="731418" y="463067"/>
                  </a:lnTo>
                  <a:lnTo>
                    <a:pt x="755802" y="463067"/>
                  </a:lnTo>
                  <a:lnTo>
                    <a:pt x="755802" y="439420"/>
                  </a:lnTo>
                  <a:lnTo>
                    <a:pt x="780186" y="439420"/>
                  </a:lnTo>
                  <a:lnTo>
                    <a:pt x="780186" y="463550"/>
                  </a:lnTo>
                  <a:lnTo>
                    <a:pt x="755802" y="463550"/>
                  </a:lnTo>
                  <a:lnTo>
                    <a:pt x="755802" y="560578"/>
                  </a:lnTo>
                  <a:lnTo>
                    <a:pt x="731418" y="560578"/>
                  </a:lnTo>
                  <a:lnTo>
                    <a:pt x="731418" y="584962"/>
                  </a:lnTo>
                  <a:lnTo>
                    <a:pt x="755802" y="584962"/>
                  </a:lnTo>
                  <a:lnTo>
                    <a:pt x="755802" y="561340"/>
                  </a:lnTo>
                  <a:lnTo>
                    <a:pt x="780186" y="561340"/>
                  </a:lnTo>
                  <a:lnTo>
                    <a:pt x="780186" y="585470"/>
                  </a:lnTo>
                  <a:lnTo>
                    <a:pt x="755802" y="585470"/>
                  </a:lnTo>
                  <a:lnTo>
                    <a:pt x="755802" y="633730"/>
                  </a:lnTo>
                  <a:lnTo>
                    <a:pt x="780186" y="633730"/>
                  </a:lnTo>
                  <a:lnTo>
                    <a:pt x="780186" y="609600"/>
                  </a:lnTo>
                  <a:lnTo>
                    <a:pt x="804557" y="609600"/>
                  </a:lnTo>
                  <a:lnTo>
                    <a:pt x="804557" y="633730"/>
                  </a:lnTo>
                  <a:lnTo>
                    <a:pt x="828941" y="633730"/>
                  </a:lnTo>
                  <a:lnTo>
                    <a:pt x="828941" y="609346"/>
                  </a:lnTo>
                  <a:lnTo>
                    <a:pt x="804557" y="609346"/>
                  </a:lnTo>
                  <a:lnTo>
                    <a:pt x="804557" y="537210"/>
                  </a:lnTo>
                  <a:lnTo>
                    <a:pt x="780186" y="537210"/>
                  </a:lnTo>
                  <a:lnTo>
                    <a:pt x="780186" y="487680"/>
                  </a:lnTo>
                  <a:lnTo>
                    <a:pt x="804557" y="487680"/>
                  </a:lnTo>
                  <a:lnTo>
                    <a:pt x="804557" y="439420"/>
                  </a:lnTo>
                  <a:lnTo>
                    <a:pt x="828941" y="439420"/>
                  </a:lnTo>
                  <a:lnTo>
                    <a:pt x="828941" y="537210"/>
                  </a:lnTo>
                  <a:lnTo>
                    <a:pt x="853325" y="537210"/>
                  </a:lnTo>
                  <a:lnTo>
                    <a:pt x="853325" y="513080"/>
                  </a:lnTo>
                  <a:lnTo>
                    <a:pt x="877697" y="513080"/>
                  </a:lnTo>
                  <a:lnTo>
                    <a:pt x="877697" y="487680"/>
                  </a:lnTo>
                  <a:lnTo>
                    <a:pt x="853325" y="487680"/>
                  </a:lnTo>
                  <a:lnTo>
                    <a:pt x="853325" y="463550"/>
                  </a:lnTo>
                  <a:lnTo>
                    <a:pt x="877697" y="463550"/>
                  </a:lnTo>
                  <a:lnTo>
                    <a:pt x="902081" y="463550"/>
                  </a:lnTo>
                  <a:lnTo>
                    <a:pt x="902081" y="439420"/>
                  </a:lnTo>
                  <a:close/>
                </a:path>
                <a:path w="1000125" h="658494">
                  <a:moveTo>
                    <a:pt x="926465" y="584962"/>
                  </a:moveTo>
                  <a:lnTo>
                    <a:pt x="902081" y="584962"/>
                  </a:lnTo>
                  <a:lnTo>
                    <a:pt x="902081" y="609346"/>
                  </a:lnTo>
                  <a:lnTo>
                    <a:pt x="926465" y="609346"/>
                  </a:lnTo>
                  <a:lnTo>
                    <a:pt x="926465" y="584962"/>
                  </a:lnTo>
                  <a:close/>
                </a:path>
                <a:path w="1000125" h="658494">
                  <a:moveTo>
                    <a:pt x="950836" y="511822"/>
                  </a:moveTo>
                  <a:lnTo>
                    <a:pt x="926465" y="511822"/>
                  </a:lnTo>
                  <a:lnTo>
                    <a:pt x="926465" y="487438"/>
                  </a:lnTo>
                  <a:lnTo>
                    <a:pt x="902081" y="487438"/>
                  </a:lnTo>
                  <a:lnTo>
                    <a:pt x="902081" y="560578"/>
                  </a:lnTo>
                  <a:lnTo>
                    <a:pt x="926465" y="560578"/>
                  </a:lnTo>
                  <a:lnTo>
                    <a:pt x="926465" y="536206"/>
                  </a:lnTo>
                  <a:lnTo>
                    <a:pt x="950836" y="536206"/>
                  </a:lnTo>
                  <a:lnTo>
                    <a:pt x="950836" y="511822"/>
                  </a:lnTo>
                  <a:close/>
                </a:path>
                <a:path w="1000125" h="658494">
                  <a:moveTo>
                    <a:pt x="950836" y="414299"/>
                  </a:moveTo>
                  <a:lnTo>
                    <a:pt x="926465" y="414299"/>
                  </a:lnTo>
                  <a:lnTo>
                    <a:pt x="926465" y="438683"/>
                  </a:lnTo>
                  <a:lnTo>
                    <a:pt x="950836" y="438683"/>
                  </a:lnTo>
                  <a:lnTo>
                    <a:pt x="950836" y="414299"/>
                  </a:lnTo>
                  <a:close/>
                </a:path>
                <a:path w="1000125" h="658494">
                  <a:moveTo>
                    <a:pt x="999604" y="463067"/>
                  </a:moveTo>
                  <a:lnTo>
                    <a:pt x="975220" y="463067"/>
                  </a:lnTo>
                  <a:lnTo>
                    <a:pt x="975220" y="487438"/>
                  </a:lnTo>
                  <a:lnTo>
                    <a:pt x="950836" y="487438"/>
                  </a:lnTo>
                  <a:lnTo>
                    <a:pt x="950836" y="511822"/>
                  </a:lnTo>
                  <a:lnTo>
                    <a:pt x="975220" y="511822"/>
                  </a:lnTo>
                  <a:lnTo>
                    <a:pt x="975220" y="536206"/>
                  </a:lnTo>
                  <a:lnTo>
                    <a:pt x="999604" y="536206"/>
                  </a:lnTo>
                  <a:lnTo>
                    <a:pt x="999604" y="463067"/>
                  </a:lnTo>
                  <a:close/>
                </a:path>
                <a:path w="1000125" h="658494">
                  <a:moveTo>
                    <a:pt x="999604" y="389915"/>
                  </a:moveTo>
                  <a:lnTo>
                    <a:pt x="975220" y="389915"/>
                  </a:lnTo>
                  <a:lnTo>
                    <a:pt x="975220" y="438683"/>
                  </a:lnTo>
                  <a:lnTo>
                    <a:pt x="999604" y="438683"/>
                  </a:lnTo>
                  <a:lnTo>
                    <a:pt x="999604" y="38991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86399" y="2422915"/>
              <a:ext cx="1000125" cy="487045"/>
            </a:xfrm>
            <a:custGeom>
              <a:avLst/>
              <a:gdLst/>
              <a:ahLst/>
              <a:cxnLst/>
              <a:rect l="l" t="t" r="r" b="b"/>
              <a:pathLst>
                <a:path w="1000125" h="487044">
                  <a:moveTo>
                    <a:pt x="560755" y="389140"/>
                  </a:moveTo>
                  <a:lnTo>
                    <a:pt x="536371" y="389140"/>
                  </a:lnTo>
                  <a:lnTo>
                    <a:pt x="536371" y="364756"/>
                  </a:lnTo>
                  <a:lnTo>
                    <a:pt x="512000" y="364756"/>
                  </a:lnTo>
                  <a:lnTo>
                    <a:pt x="512000" y="413524"/>
                  </a:lnTo>
                  <a:lnTo>
                    <a:pt x="536371" y="413524"/>
                  </a:lnTo>
                  <a:lnTo>
                    <a:pt x="536371" y="437896"/>
                  </a:lnTo>
                  <a:lnTo>
                    <a:pt x="560755" y="437896"/>
                  </a:lnTo>
                  <a:lnTo>
                    <a:pt x="560755" y="389140"/>
                  </a:lnTo>
                  <a:close/>
                </a:path>
                <a:path w="1000125" h="487044">
                  <a:moveTo>
                    <a:pt x="609511" y="364756"/>
                  </a:moveTo>
                  <a:lnTo>
                    <a:pt x="585139" y="364756"/>
                  </a:lnTo>
                  <a:lnTo>
                    <a:pt x="585139" y="437896"/>
                  </a:lnTo>
                  <a:lnTo>
                    <a:pt x="609511" y="437896"/>
                  </a:lnTo>
                  <a:lnTo>
                    <a:pt x="609511" y="364756"/>
                  </a:lnTo>
                  <a:close/>
                </a:path>
                <a:path w="1000125" h="487044">
                  <a:moveTo>
                    <a:pt x="609511" y="146050"/>
                  </a:moveTo>
                  <a:lnTo>
                    <a:pt x="585139" y="146050"/>
                  </a:lnTo>
                  <a:lnTo>
                    <a:pt x="585139" y="121920"/>
                  </a:lnTo>
                  <a:lnTo>
                    <a:pt x="560755" y="121920"/>
                  </a:lnTo>
                  <a:lnTo>
                    <a:pt x="560755" y="0"/>
                  </a:lnTo>
                  <a:lnTo>
                    <a:pt x="536371" y="0"/>
                  </a:lnTo>
                  <a:lnTo>
                    <a:pt x="536371" y="48260"/>
                  </a:lnTo>
                  <a:lnTo>
                    <a:pt x="512000" y="48260"/>
                  </a:lnTo>
                  <a:lnTo>
                    <a:pt x="512000" y="97790"/>
                  </a:lnTo>
                  <a:lnTo>
                    <a:pt x="536371" y="97790"/>
                  </a:lnTo>
                  <a:lnTo>
                    <a:pt x="536371" y="146050"/>
                  </a:lnTo>
                  <a:lnTo>
                    <a:pt x="512000" y="146050"/>
                  </a:lnTo>
                  <a:lnTo>
                    <a:pt x="487616" y="146050"/>
                  </a:lnTo>
                  <a:lnTo>
                    <a:pt x="487616" y="243840"/>
                  </a:lnTo>
                  <a:lnTo>
                    <a:pt x="463232" y="243840"/>
                  </a:lnTo>
                  <a:lnTo>
                    <a:pt x="463232" y="219710"/>
                  </a:lnTo>
                  <a:lnTo>
                    <a:pt x="438848" y="219710"/>
                  </a:lnTo>
                  <a:lnTo>
                    <a:pt x="438848" y="243840"/>
                  </a:lnTo>
                  <a:lnTo>
                    <a:pt x="438848" y="267970"/>
                  </a:lnTo>
                  <a:lnTo>
                    <a:pt x="414464" y="267970"/>
                  </a:lnTo>
                  <a:lnTo>
                    <a:pt x="414464" y="243840"/>
                  </a:lnTo>
                  <a:lnTo>
                    <a:pt x="438848" y="243840"/>
                  </a:lnTo>
                  <a:lnTo>
                    <a:pt x="438848" y="219710"/>
                  </a:lnTo>
                  <a:lnTo>
                    <a:pt x="414464" y="219710"/>
                  </a:lnTo>
                  <a:lnTo>
                    <a:pt x="390093" y="219710"/>
                  </a:lnTo>
                  <a:lnTo>
                    <a:pt x="390093" y="243840"/>
                  </a:lnTo>
                  <a:lnTo>
                    <a:pt x="390093" y="267970"/>
                  </a:lnTo>
                  <a:lnTo>
                    <a:pt x="365709" y="267970"/>
                  </a:lnTo>
                  <a:lnTo>
                    <a:pt x="365709" y="243840"/>
                  </a:lnTo>
                  <a:lnTo>
                    <a:pt x="390093" y="243840"/>
                  </a:lnTo>
                  <a:lnTo>
                    <a:pt x="390093" y="219710"/>
                  </a:lnTo>
                  <a:lnTo>
                    <a:pt x="365709" y="219710"/>
                  </a:lnTo>
                  <a:lnTo>
                    <a:pt x="365709" y="194310"/>
                  </a:lnTo>
                  <a:lnTo>
                    <a:pt x="390093" y="194310"/>
                  </a:lnTo>
                  <a:lnTo>
                    <a:pt x="414464" y="194310"/>
                  </a:lnTo>
                  <a:lnTo>
                    <a:pt x="438848" y="194310"/>
                  </a:lnTo>
                  <a:lnTo>
                    <a:pt x="463232" y="194310"/>
                  </a:lnTo>
                  <a:lnTo>
                    <a:pt x="463232" y="170180"/>
                  </a:lnTo>
                  <a:lnTo>
                    <a:pt x="438848" y="170180"/>
                  </a:lnTo>
                  <a:lnTo>
                    <a:pt x="438848" y="146050"/>
                  </a:lnTo>
                  <a:lnTo>
                    <a:pt x="414464" y="146050"/>
                  </a:lnTo>
                  <a:lnTo>
                    <a:pt x="390093" y="146050"/>
                  </a:lnTo>
                  <a:lnTo>
                    <a:pt x="365709" y="146050"/>
                  </a:lnTo>
                  <a:lnTo>
                    <a:pt x="365709" y="121920"/>
                  </a:lnTo>
                  <a:lnTo>
                    <a:pt x="390093" y="121920"/>
                  </a:lnTo>
                  <a:lnTo>
                    <a:pt x="414464" y="121920"/>
                  </a:lnTo>
                  <a:lnTo>
                    <a:pt x="438848" y="121920"/>
                  </a:lnTo>
                  <a:lnTo>
                    <a:pt x="438848" y="97790"/>
                  </a:lnTo>
                  <a:lnTo>
                    <a:pt x="414464" y="97790"/>
                  </a:lnTo>
                  <a:lnTo>
                    <a:pt x="414464" y="48260"/>
                  </a:lnTo>
                  <a:lnTo>
                    <a:pt x="390093" y="48260"/>
                  </a:lnTo>
                  <a:lnTo>
                    <a:pt x="390093" y="72390"/>
                  </a:lnTo>
                  <a:lnTo>
                    <a:pt x="365709" y="72390"/>
                  </a:lnTo>
                  <a:lnTo>
                    <a:pt x="365709" y="97790"/>
                  </a:lnTo>
                  <a:lnTo>
                    <a:pt x="341325" y="97790"/>
                  </a:lnTo>
                  <a:lnTo>
                    <a:pt x="341325" y="121920"/>
                  </a:lnTo>
                  <a:lnTo>
                    <a:pt x="316953" y="121920"/>
                  </a:lnTo>
                  <a:lnTo>
                    <a:pt x="316953" y="146050"/>
                  </a:lnTo>
                  <a:lnTo>
                    <a:pt x="341325" y="146050"/>
                  </a:lnTo>
                  <a:lnTo>
                    <a:pt x="341325" y="170180"/>
                  </a:lnTo>
                  <a:lnTo>
                    <a:pt x="316953" y="170180"/>
                  </a:lnTo>
                  <a:lnTo>
                    <a:pt x="316953" y="194310"/>
                  </a:lnTo>
                  <a:lnTo>
                    <a:pt x="341325" y="194310"/>
                  </a:lnTo>
                  <a:lnTo>
                    <a:pt x="341325" y="219710"/>
                  </a:lnTo>
                  <a:lnTo>
                    <a:pt x="341325" y="292100"/>
                  </a:lnTo>
                  <a:lnTo>
                    <a:pt x="341325" y="341630"/>
                  </a:lnTo>
                  <a:lnTo>
                    <a:pt x="316953" y="341630"/>
                  </a:lnTo>
                  <a:lnTo>
                    <a:pt x="316953" y="316230"/>
                  </a:lnTo>
                  <a:lnTo>
                    <a:pt x="292569" y="316230"/>
                  </a:lnTo>
                  <a:lnTo>
                    <a:pt x="292569" y="243840"/>
                  </a:lnTo>
                  <a:lnTo>
                    <a:pt x="316953" y="243840"/>
                  </a:lnTo>
                  <a:lnTo>
                    <a:pt x="316953" y="292100"/>
                  </a:lnTo>
                  <a:lnTo>
                    <a:pt x="341325" y="292100"/>
                  </a:lnTo>
                  <a:lnTo>
                    <a:pt x="341325" y="219710"/>
                  </a:lnTo>
                  <a:lnTo>
                    <a:pt x="316953" y="219710"/>
                  </a:lnTo>
                  <a:lnTo>
                    <a:pt x="292569" y="219710"/>
                  </a:lnTo>
                  <a:lnTo>
                    <a:pt x="292569" y="146050"/>
                  </a:lnTo>
                  <a:lnTo>
                    <a:pt x="268185" y="146050"/>
                  </a:lnTo>
                  <a:lnTo>
                    <a:pt x="268185" y="170180"/>
                  </a:lnTo>
                  <a:lnTo>
                    <a:pt x="243814" y="170180"/>
                  </a:lnTo>
                  <a:lnTo>
                    <a:pt x="243814" y="194310"/>
                  </a:lnTo>
                  <a:lnTo>
                    <a:pt x="268185" y="194310"/>
                  </a:lnTo>
                  <a:lnTo>
                    <a:pt x="268185" y="243840"/>
                  </a:lnTo>
                  <a:lnTo>
                    <a:pt x="268185" y="267970"/>
                  </a:lnTo>
                  <a:lnTo>
                    <a:pt x="268185" y="292100"/>
                  </a:lnTo>
                  <a:lnTo>
                    <a:pt x="268185" y="341630"/>
                  </a:lnTo>
                  <a:lnTo>
                    <a:pt x="268185" y="364756"/>
                  </a:lnTo>
                  <a:lnTo>
                    <a:pt x="243814" y="364756"/>
                  </a:lnTo>
                  <a:lnTo>
                    <a:pt x="243814" y="341630"/>
                  </a:lnTo>
                  <a:lnTo>
                    <a:pt x="268185" y="341630"/>
                  </a:lnTo>
                  <a:lnTo>
                    <a:pt x="268185" y="292100"/>
                  </a:lnTo>
                  <a:lnTo>
                    <a:pt x="243814" y="292100"/>
                  </a:lnTo>
                  <a:lnTo>
                    <a:pt x="243814" y="267970"/>
                  </a:lnTo>
                  <a:lnTo>
                    <a:pt x="268185" y="267970"/>
                  </a:lnTo>
                  <a:lnTo>
                    <a:pt x="268185" y="243840"/>
                  </a:lnTo>
                  <a:lnTo>
                    <a:pt x="243814" y="243840"/>
                  </a:lnTo>
                  <a:lnTo>
                    <a:pt x="219430" y="243840"/>
                  </a:lnTo>
                  <a:lnTo>
                    <a:pt x="219430" y="292100"/>
                  </a:lnTo>
                  <a:lnTo>
                    <a:pt x="195046" y="292100"/>
                  </a:lnTo>
                  <a:lnTo>
                    <a:pt x="195046" y="316230"/>
                  </a:lnTo>
                  <a:lnTo>
                    <a:pt x="170662" y="316230"/>
                  </a:lnTo>
                  <a:lnTo>
                    <a:pt x="170662" y="340372"/>
                  </a:lnTo>
                  <a:lnTo>
                    <a:pt x="146278" y="340372"/>
                  </a:lnTo>
                  <a:lnTo>
                    <a:pt x="146278" y="316001"/>
                  </a:lnTo>
                  <a:lnTo>
                    <a:pt x="121907" y="316001"/>
                  </a:lnTo>
                  <a:lnTo>
                    <a:pt x="121907" y="340372"/>
                  </a:lnTo>
                  <a:lnTo>
                    <a:pt x="97523" y="340372"/>
                  </a:lnTo>
                  <a:lnTo>
                    <a:pt x="97523" y="291617"/>
                  </a:lnTo>
                  <a:lnTo>
                    <a:pt x="73139" y="291617"/>
                  </a:lnTo>
                  <a:lnTo>
                    <a:pt x="73139" y="267233"/>
                  </a:lnTo>
                  <a:lnTo>
                    <a:pt x="48768" y="267233"/>
                  </a:lnTo>
                  <a:lnTo>
                    <a:pt x="48768" y="291617"/>
                  </a:lnTo>
                  <a:lnTo>
                    <a:pt x="24384" y="291617"/>
                  </a:lnTo>
                  <a:lnTo>
                    <a:pt x="0" y="291617"/>
                  </a:lnTo>
                  <a:lnTo>
                    <a:pt x="0" y="316001"/>
                  </a:lnTo>
                  <a:lnTo>
                    <a:pt x="24384" y="316001"/>
                  </a:lnTo>
                  <a:lnTo>
                    <a:pt x="48768" y="316001"/>
                  </a:lnTo>
                  <a:lnTo>
                    <a:pt x="73139" y="316001"/>
                  </a:lnTo>
                  <a:lnTo>
                    <a:pt x="73139" y="340372"/>
                  </a:lnTo>
                  <a:lnTo>
                    <a:pt x="48768" y="340372"/>
                  </a:lnTo>
                  <a:lnTo>
                    <a:pt x="24384" y="340372"/>
                  </a:lnTo>
                  <a:lnTo>
                    <a:pt x="0" y="340372"/>
                  </a:lnTo>
                  <a:lnTo>
                    <a:pt x="0" y="364756"/>
                  </a:lnTo>
                  <a:lnTo>
                    <a:pt x="24384" y="364756"/>
                  </a:lnTo>
                  <a:lnTo>
                    <a:pt x="48768" y="364756"/>
                  </a:lnTo>
                  <a:lnTo>
                    <a:pt x="170662" y="364756"/>
                  </a:lnTo>
                  <a:lnTo>
                    <a:pt x="170662" y="341630"/>
                  </a:lnTo>
                  <a:lnTo>
                    <a:pt x="195046" y="341630"/>
                  </a:lnTo>
                  <a:lnTo>
                    <a:pt x="219430" y="341630"/>
                  </a:lnTo>
                  <a:lnTo>
                    <a:pt x="219430" y="364756"/>
                  </a:lnTo>
                  <a:lnTo>
                    <a:pt x="195046" y="364756"/>
                  </a:lnTo>
                  <a:lnTo>
                    <a:pt x="195046" y="437896"/>
                  </a:lnTo>
                  <a:lnTo>
                    <a:pt x="219430" y="437896"/>
                  </a:lnTo>
                  <a:lnTo>
                    <a:pt x="219430" y="365760"/>
                  </a:lnTo>
                  <a:lnTo>
                    <a:pt x="243814" y="365760"/>
                  </a:lnTo>
                  <a:lnTo>
                    <a:pt x="243814" y="413524"/>
                  </a:lnTo>
                  <a:lnTo>
                    <a:pt x="268185" y="413524"/>
                  </a:lnTo>
                  <a:lnTo>
                    <a:pt x="268185" y="365760"/>
                  </a:lnTo>
                  <a:lnTo>
                    <a:pt x="292569" y="365760"/>
                  </a:lnTo>
                  <a:lnTo>
                    <a:pt x="292569" y="389890"/>
                  </a:lnTo>
                  <a:lnTo>
                    <a:pt x="316953" y="389890"/>
                  </a:lnTo>
                  <a:lnTo>
                    <a:pt x="341325" y="389890"/>
                  </a:lnTo>
                  <a:lnTo>
                    <a:pt x="341325" y="414020"/>
                  </a:lnTo>
                  <a:lnTo>
                    <a:pt x="316953" y="414020"/>
                  </a:lnTo>
                  <a:lnTo>
                    <a:pt x="316953" y="438150"/>
                  </a:lnTo>
                  <a:lnTo>
                    <a:pt x="341325" y="438150"/>
                  </a:lnTo>
                  <a:lnTo>
                    <a:pt x="341325" y="462280"/>
                  </a:lnTo>
                  <a:lnTo>
                    <a:pt x="365709" y="462280"/>
                  </a:lnTo>
                  <a:lnTo>
                    <a:pt x="365709" y="389890"/>
                  </a:lnTo>
                  <a:lnTo>
                    <a:pt x="390093" y="389890"/>
                  </a:lnTo>
                  <a:lnTo>
                    <a:pt x="414464" y="389890"/>
                  </a:lnTo>
                  <a:lnTo>
                    <a:pt x="414464" y="462280"/>
                  </a:lnTo>
                  <a:lnTo>
                    <a:pt x="438848" y="462280"/>
                  </a:lnTo>
                  <a:lnTo>
                    <a:pt x="438848" y="438150"/>
                  </a:lnTo>
                  <a:lnTo>
                    <a:pt x="463232" y="438150"/>
                  </a:lnTo>
                  <a:lnTo>
                    <a:pt x="487616" y="438150"/>
                  </a:lnTo>
                  <a:lnTo>
                    <a:pt x="512000" y="438150"/>
                  </a:lnTo>
                  <a:lnTo>
                    <a:pt x="512000" y="414020"/>
                  </a:lnTo>
                  <a:lnTo>
                    <a:pt x="487616" y="414020"/>
                  </a:lnTo>
                  <a:lnTo>
                    <a:pt x="487616" y="389890"/>
                  </a:lnTo>
                  <a:lnTo>
                    <a:pt x="463232" y="389890"/>
                  </a:lnTo>
                  <a:lnTo>
                    <a:pt x="463232" y="414020"/>
                  </a:lnTo>
                  <a:lnTo>
                    <a:pt x="438848" y="414020"/>
                  </a:lnTo>
                  <a:lnTo>
                    <a:pt x="438848" y="389890"/>
                  </a:lnTo>
                  <a:lnTo>
                    <a:pt x="463232" y="389890"/>
                  </a:lnTo>
                  <a:lnTo>
                    <a:pt x="463232" y="365760"/>
                  </a:lnTo>
                  <a:lnTo>
                    <a:pt x="438848" y="365760"/>
                  </a:lnTo>
                  <a:lnTo>
                    <a:pt x="438848" y="341630"/>
                  </a:lnTo>
                  <a:lnTo>
                    <a:pt x="414464" y="341630"/>
                  </a:lnTo>
                  <a:lnTo>
                    <a:pt x="414464" y="365760"/>
                  </a:lnTo>
                  <a:lnTo>
                    <a:pt x="390093" y="365760"/>
                  </a:lnTo>
                  <a:lnTo>
                    <a:pt x="365709" y="365760"/>
                  </a:lnTo>
                  <a:lnTo>
                    <a:pt x="365709" y="292100"/>
                  </a:lnTo>
                  <a:lnTo>
                    <a:pt x="390093" y="292100"/>
                  </a:lnTo>
                  <a:lnTo>
                    <a:pt x="390093" y="341630"/>
                  </a:lnTo>
                  <a:lnTo>
                    <a:pt x="414464" y="341630"/>
                  </a:lnTo>
                  <a:lnTo>
                    <a:pt x="414464" y="292100"/>
                  </a:lnTo>
                  <a:lnTo>
                    <a:pt x="438848" y="292100"/>
                  </a:lnTo>
                  <a:lnTo>
                    <a:pt x="438848" y="316230"/>
                  </a:lnTo>
                  <a:lnTo>
                    <a:pt x="463232" y="316230"/>
                  </a:lnTo>
                  <a:lnTo>
                    <a:pt x="463232" y="364756"/>
                  </a:lnTo>
                  <a:lnTo>
                    <a:pt x="487616" y="364756"/>
                  </a:lnTo>
                  <a:lnTo>
                    <a:pt x="487616" y="316001"/>
                  </a:lnTo>
                  <a:lnTo>
                    <a:pt x="463232" y="316001"/>
                  </a:lnTo>
                  <a:lnTo>
                    <a:pt x="463232" y="267970"/>
                  </a:lnTo>
                  <a:lnTo>
                    <a:pt x="487616" y="267970"/>
                  </a:lnTo>
                  <a:lnTo>
                    <a:pt x="512000" y="267970"/>
                  </a:lnTo>
                  <a:lnTo>
                    <a:pt x="512000" y="243840"/>
                  </a:lnTo>
                  <a:lnTo>
                    <a:pt x="536371" y="243840"/>
                  </a:lnTo>
                  <a:lnTo>
                    <a:pt x="536371" y="219710"/>
                  </a:lnTo>
                  <a:lnTo>
                    <a:pt x="512000" y="219710"/>
                  </a:lnTo>
                  <a:lnTo>
                    <a:pt x="512000" y="194310"/>
                  </a:lnTo>
                  <a:lnTo>
                    <a:pt x="536371" y="194310"/>
                  </a:lnTo>
                  <a:lnTo>
                    <a:pt x="560755" y="194310"/>
                  </a:lnTo>
                  <a:lnTo>
                    <a:pt x="560755" y="292100"/>
                  </a:lnTo>
                  <a:lnTo>
                    <a:pt x="585139" y="292100"/>
                  </a:lnTo>
                  <a:lnTo>
                    <a:pt x="585139" y="267970"/>
                  </a:lnTo>
                  <a:lnTo>
                    <a:pt x="609511" y="267970"/>
                  </a:lnTo>
                  <a:lnTo>
                    <a:pt x="609511" y="243840"/>
                  </a:lnTo>
                  <a:lnTo>
                    <a:pt x="585139" y="243840"/>
                  </a:lnTo>
                  <a:lnTo>
                    <a:pt x="585139" y="194310"/>
                  </a:lnTo>
                  <a:lnTo>
                    <a:pt x="609511" y="194310"/>
                  </a:lnTo>
                  <a:lnTo>
                    <a:pt x="609511" y="146050"/>
                  </a:lnTo>
                  <a:close/>
                </a:path>
                <a:path w="1000125" h="487044">
                  <a:moveTo>
                    <a:pt x="755802" y="316001"/>
                  </a:moveTo>
                  <a:lnTo>
                    <a:pt x="731418" y="316001"/>
                  </a:lnTo>
                  <a:lnTo>
                    <a:pt x="731418" y="340372"/>
                  </a:lnTo>
                  <a:lnTo>
                    <a:pt x="755802" y="340372"/>
                  </a:lnTo>
                  <a:lnTo>
                    <a:pt x="755802" y="316001"/>
                  </a:lnTo>
                  <a:close/>
                </a:path>
                <a:path w="1000125" h="487044">
                  <a:moveTo>
                    <a:pt x="804557" y="462280"/>
                  </a:moveTo>
                  <a:lnTo>
                    <a:pt x="780186" y="462280"/>
                  </a:lnTo>
                  <a:lnTo>
                    <a:pt x="780186" y="364756"/>
                  </a:lnTo>
                  <a:lnTo>
                    <a:pt x="755802" y="364756"/>
                  </a:lnTo>
                  <a:lnTo>
                    <a:pt x="755802" y="486664"/>
                  </a:lnTo>
                  <a:lnTo>
                    <a:pt x="780186" y="486664"/>
                  </a:lnTo>
                  <a:lnTo>
                    <a:pt x="804557" y="486664"/>
                  </a:lnTo>
                  <a:lnTo>
                    <a:pt x="804557" y="462280"/>
                  </a:lnTo>
                  <a:close/>
                </a:path>
                <a:path w="1000125" h="487044">
                  <a:moveTo>
                    <a:pt x="804557" y="316001"/>
                  </a:moveTo>
                  <a:lnTo>
                    <a:pt x="780186" y="316001"/>
                  </a:lnTo>
                  <a:lnTo>
                    <a:pt x="780186" y="340372"/>
                  </a:lnTo>
                  <a:lnTo>
                    <a:pt x="804557" y="340372"/>
                  </a:lnTo>
                  <a:lnTo>
                    <a:pt x="804557" y="316001"/>
                  </a:lnTo>
                  <a:close/>
                </a:path>
                <a:path w="1000125" h="487044">
                  <a:moveTo>
                    <a:pt x="828941" y="291617"/>
                  </a:moveTo>
                  <a:lnTo>
                    <a:pt x="804557" y="291617"/>
                  </a:lnTo>
                  <a:lnTo>
                    <a:pt x="804557" y="316001"/>
                  </a:lnTo>
                  <a:lnTo>
                    <a:pt x="828941" y="316001"/>
                  </a:lnTo>
                  <a:lnTo>
                    <a:pt x="828941" y="291617"/>
                  </a:lnTo>
                  <a:close/>
                </a:path>
                <a:path w="1000125" h="487044">
                  <a:moveTo>
                    <a:pt x="853325" y="316001"/>
                  </a:moveTo>
                  <a:lnTo>
                    <a:pt x="828941" y="316001"/>
                  </a:lnTo>
                  <a:lnTo>
                    <a:pt x="828941" y="340372"/>
                  </a:lnTo>
                  <a:lnTo>
                    <a:pt x="853325" y="340372"/>
                  </a:lnTo>
                  <a:lnTo>
                    <a:pt x="853325" y="316001"/>
                  </a:lnTo>
                  <a:close/>
                </a:path>
                <a:path w="1000125" h="487044">
                  <a:moveTo>
                    <a:pt x="926465" y="364756"/>
                  </a:moveTo>
                  <a:lnTo>
                    <a:pt x="902081" y="364756"/>
                  </a:lnTo>
                  <a:lnTo>
                    <a:pt x="902081" y="389140"/>
                  </a:lnTo>
                  <a:lnTo>
                    <a:pt x="926465" y="389140"/>
                  </a:lnTo>
                  <a:lnTo>
                    <a:pt x="926465" y="364756"/>
                  </a:lnTo>
                  <a:close/>
                </a:path>
                <a:path w="1000125" h="487044">
                  <a:moveTo>
                    <a:pt x="926465" y="316001"/>
                  </a:moveTo>
                  <a:lnTo>
                    <a:pt x="902081" y="316001"/>
                  </a:lnTo>
                  <a:lnTo>
                    <a:pt x="902081" y="291617"/>
                  </a:lnTo>
                  <a:lnTo>
                    <a:pt x="877697" y="291617"/>
                  </a:lnTo>
                  <a:lnTo>
                    <a:pt x="877697" y="340372"/>
                  </a:lnTo>
                  <a:lnTo>
                    <a:pt x="902081" y="340372"/>
                  </a:lnTo>
                  <a:lnTo>
                    <a:pt x="926465" y="340372"/>
                  </a:lnTo>
                  <a:lnTo>
                    <a:pt x="926465" y="316001"/>
                  </a:lnTo>
                  <a:close/>
                </a:path>
                <a:path w="1000125" h="487044">
                  <a:moveTo>
                    <a:pt x="950836" y="389140"/>
                  </a:moveTo>
                  <a:lnTo>
                    <a:pt x="926465" y="389140"/>
                  </a:lnTo>
                  <a:lnTo>
                    <a:pt x="926465" y="413524"/>
                  </a:lnTo>
                  <a:lnTo>
                    <a:pt x="950836" y="413524"/>
                  </a:lnTo>
                  <a:lnTo>
                    <a:pt x="950836" y="389140"/>
                  </a:lnTo>
                  <a:close/>
                </a:path>
                <a:path w="1000125" h="487044">
                  <a:moveTo>
                    <a:pt x="999604" y="242849"/>
                  </a:moveTo>
                  <a:lnTo>
                    <a:pt x="975220" y="242849"/>
                  </a:lnTo>
                  <a:lnTo>
                    <a:pt x="975220" y="218478"/>
                  </a:lnTo>
                  <a:lnTo>
                    <a:pt x="950836" y="218478"/>
                  </a:lnTo>
                  <a:lnTo>
                    <a:pt x="950836" y="267233"/>
                  </a:lnTo>
                  <a:lnTo>
                    <a:pt x="975220" y="267233"/>
                  </a:lnTo>
                  <a:lnTo>
                    <a:pt x="975220" y="291617"/>
                  </a:lnTo>
                  <a:lnTo>
                    <a:pt x="950836" y="291617"/>
                  </a:lnTo>
                  <a:lnTo>
                    <a:pt x="950836" y="340372"/>
                  </a:lnTo>
                  <a:lnTo>
                    <a:pt x="975220" y="340372"/>
                  </a:lnTo>
                  <a:lnTo>
                    <a:pt x="975220" y="316001"/>
                  </a:lnTo>
                  <a:lnTo>
                    <a:pt x="999604" y="316001"/>
                  </a:lnTo>
                  <a:lnTo>
                    <a:pt x="999604" y="24284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86399" y="1983609"/>
              <a:ext cx="1000125" cy="999490"/>
            </a:xfrm>
            <a:custGeom>
              <a:avLst/>
              <a:gdLst/>
              <a:ahLst/>
              <a:cxnLst/>
              <a:rect l="l" t="t" r="r" b="b"/>
              <a:pathLst>
                <a:path w="1000125" h="999489">
                  <a:moveTo>
                    <a:pt x="121907" y="877201"/>
                  </a:moveTo>
                  <a:lnTo>
                    <a:pt x="48768" y="877201"/>
                  </a:lnTo>
                  <a:lnTo>
                    <a:pt x="48768" y="950341"/>
                  </a:lnTo>
                  <a:lnTo>
                    <a:pt x="121907" y="950341"/>
                  </a:lnTo>
                  <a:lnTo>
                    <a:pt x="121907" y="877201"/>
                  </a:lnTo>
                  <a:close/>
                </a:path>
                <a:path w="1000125" h="999489">
                  <a:moveTo>
                    <a:pt x="121907" y="48272"/>
                  </a:moveTo>
                  <a:lnTo>
                    <a:pt x="48768" y="48272"/>
                  </a:lnTo>
                  <a:lnTo>
                    <a:pt x="48768" y="121412"/>
                  </a:lnTo>
                  <a:lnTo>
                    <a:pt x="121907" y="121412"/>
                  </a:lnTo>
                  <a:lnTo>
                    <a:pt x="121907" y="48272"/>
                  </a:lnTo>
                  <a:close/>
                </a:path>
                <a:path w="1000125" h="999489">
                  <a:moveTo>
                    <a:pt x="170662" y="828040"/>
                  </a:moveTo>
                  <a:lnTo>
                    <a:pt x="146278" y="828040"/>
                  </a:lnTo>
                  <a:lnTo>
                    <a:pt x="146278" y="853440"/>
                  </a:lnTo>
                  <a:lnTo>
                    <a:pt x="146278" y="974090"/>
                  </a:lnTo>
                  <a:lnTo>
                    <a:pt x="24384" y="974090"/>
                  </a:lnTo>
                  <a:lnTo>
                    <a:pt x="24384" y="853440"/>
                  </a:lnTo>
                  <a:lnTo>
                    <a:pt x="146278" y="853440"/>
                  </a:lnTo>
                  <a:lnTo>
                    <a:pt x="146278" y="828040"/>
                  </a:lnTo>
                  <a:lnTo>
                    <a:pt x="0" y="828040"/>
                  </a:lnTo>
                  <a:lnTo>
                    <a:pt x="0" y="853440"/>
                  </a:lnTo>
                  <a:lnTo>
                    <a:pt x="0" y="974090"/>
                  </a:lnTo>
                  <a:lnTo>
                    <a:pt x="0" y="999490"/>
                  </a:lnTo>
                  <a:lnTo>
                    <a:pt x="170662" y="999490"/>
                  </a:lnTo>
                  <a:lnTo>
                    <a:pt x="170662" y="974725"/>
                  </a:lnTo>
                  <a:lnTo>
                    <a:pt x="170662" y="974090"/>
                  </a:lnTo>
                  <a:lnTo>
                    <a:pt x="170662" y="853440"/>
                  </a:lnTo>
                  <a:lnTo>
                    <a:pt x="170662" y="852830"/>
                  </a:lnTo>
                  <a:lnTo>
                    <a:pt x="170662" y="828040"/>
                  </a:lnTo>
                  <a:close/>
                </a:path>
                <a:path w="1000125" h="999489">
                  <a:moveTo>
                    <a:pt x="17066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6050"/>
                  </a:lnTo>
                  <a:lnTo>
                    <a:pt x="0" y="170180"/>
                  </a:lnTo>
                  <a:lnTo>
                    <a:pt x="170662" y="170180"/>
                  </a:lnTo>
                  <a:lnTo>
                    <a:pt x="170662" y="146050"/>
                  </a:lnTo>
                  <a:lnTo>
                    <a:pt x="24384" y="146050"/>
                  </a:lnTo>
                  <a:lnTo>
                    <a:pt x="24384" y="24130"/>
                  </a:lnTo>
                  <a:lnTo>
                    <a:pt x="146278" y="24130"/>
                  </a:lnTo>
                  <a:lnTo>
                    <a:pt x="146278" y="145783"/>
                  </a:lnTo>
                  <a:lnTo>
                    <a:pt x="170662" y="145783"/>
                  </a:lnTo>
                  <a:lnTo>
                    <a:pt x="170662" y="24130"/>
                  </a:lnTo>
                  <a:lnTo>
                    <a:pt x="170662" y="23888"/>
                  </a:lnTo>
                  <a:lnTo>
                    <a:pt x="170662" y="0"/>
                  </a:lnTo>
                  <a:close/>
                </a:path>
                <a:path w="1000125" h="999489">
                  <a:moveTo>
                    <a:pt x="219430" y="925969"/>
                  </a:moveTo>
                  <a:lnTo>
                    <a:pt x="195046" y="925969"/>
                  </a:lnTo>
                  <a:lnTo>
                    <a:pt x="195046" y="950341"/>
                  </a:lnTo>
                  <a:lnTo>
                    <a:pt x="219430" y="950341"/>
                  </a:lnTo>
                  <a:lnTo>
                    <a:pt x="219430" y="925969"/>
                  </a:lnTo>
                  <a:close/>
                </a:path>
                <a:path w="1000125" h="999489">
                  <a:moveTo>
                    <a:pt x="292569" y="950341"/>
                  </a:moveTo>
                  <a:lnTo>
                    <a:pt x="268185" y="950341"/>
                  </a:lnTo>
                  <a:lnTo>
                    <a:pt x="268185" y="877201"/>
                  </a:lnTo>
                  <a:lnTo>
                    <a:pt x="243814" y="877201"/>
                  </a:lnTo>
                  <a:lnTo>
                    <a:pt x="243814" y="901585"/>
                  </a:lnTo>
                  <a:lnTo>
                    <a:pt x="219430" y="901585"/>
                  </a:lnTo>
                  <a:lnTo>
                    <a:pt x="219430" y="925969"/>
                  </a:lnTo>
                  <a:lnTo>
                    <a:pt x="243814" y="925969"/>
                  </a:lnTo>
                  <a:lnTo>
                    <a:pt x="243814" y="950341"/>
                  </a:lnTo>
                  <a:lnTo>
                    <a:pt x="219430" y="950341"/>
                  </a:lnTo>
                  <a:lnTo>
                    <a:pt x="219430" y="999109"/>
                  </a:lnTo>
                  <a:lnTo>
                    <a:pt x="243814" y="999109"/>
                  </a:lnTo>
                  <a:lnTo>
                    <a:pt x="243814" y="974725"/>
                  </a:lnTo>
                  <a:lnTo>
                    <a:pt x="268185" y="974725"/>
                  </a:lnTo>
                  <a:lnTo>
                    <a:pt x="268185" y="999109"/>
                  </a:lnTo>
                  <a:lnTo>
                    <a:pt x="292569" y="999109"/>
                  </a:lnTo>
                  <a:lnTo>
                    <a:pt x="292569" y="950341"/>
                  </a:lnTo>
                  <a:close/>
                </a:path>
                <a:path w="1000125" h="999489">
                  <a:moveTo>
                    <a:pt x="365709" y="974725"/>
                  </a:moveTo>
                  <a:lnTo>
                    <a:pt x="341325" y="974725"/>
                  </a:lnTo>
                  <a:lnTo>
                    <a:pt x="341325" y="999109"/>
                  </a:lnTo>
                  <a:lnTo>
                    <a:pt x="365709" y="999109"/>
                  </a:lnTo>
                  <a:lnTo>
                    <a:pt x="365709" y="974725"/>
                  </a:lnTo>
                  <a:close/>
                </a:path>
                <a:path w="1000125" h="999489">
                  <a:moveTo>
                    <a:pt x="390093" y="925969"/>
                  </a:moveTo>
                  <a:lnTo>
                    <a:pt x="365709" y="925969"/>
                  </a:lnTo>
                  <a:lnTo>
                    <a:pt x="341325" y="925969"/>
                  </a:lnTo>
                  <a:lnTo>
                    <a:pt x="341325" y="901585"/>
                  </a:lnTo>
                  <a:lnTo>
                    <a:pt x="316953" y="901585"/>
                  </a:lnTo>
                  <a:lnTo>
                    <a:pt x="316953" y="950341"/>
                  </a:lnTo>
                  <a:lnTo>
                    <a:pt x="341325" y="950341"/>
                  </a:lnTo>
                  <a:lnTo>
                    <a:pt x="365709" y="950341"/>
                  </a:lnTo>
                  <a:lnTo>
                    <a:pt x="390093" y="950341"/>
                  </a:lnTo>
                  <a:lnTo>
                    <a:pt x="390093" y="925969"/>
                  </a:lnTo>
                  <a:close/>
                </a:path>
                <a:path w="1000125" h="999489">
                  <a:moveTo>
                    <a:pt x="487616" y="925969"/>
                  </a:moveTo>
                  <a:lnTo>
                    <a:pt x="463232" y="925969"/>
                  </a:lnTo>
                  <a:lnTo>
                    <a:pt x="438848" y="925969"/>
                  </a:lnTo>
                  <a:lnTo>
                    <a:pt x="414464" y="925969"/>
                  </a:lnTo>
                  <a:lnTo>
                    <a:pt x="414464" y="950341"/>
                  </a:lnTo>
                  <a:lnTo>
                    <a:pt x="438848" y="950341"/>
                  </a:lnTo>
                  <a:lnTo>
                    <a:pt x="463232" y="950341"/>
                  </a:lnTo>
                  <a:lnTo>
                    <a:pt x="487616" y="950341"/>
                  </a:lnTo>
                  <a:lnTo>
                    <a:pt x="487616" y="925969"/>
                  </a:lnTo>
                  <a:close/>
                </a:path>
                <a:path w="1000125" h="999489">
                  <a:moveTo>
                    <a:pt x="512000" y="901585"/>
                  </a:moveTo>
                  <a:lnTo>
                    <a:pt x="487616" y="901585"/>
                  </a:lnTo>
                  <a:lnTo>
                    <a:pt x="487616" y="925969"/>
                  </a:lnTo>
                  <a:lnTo>
                    <a:pt x="512000" y="925969"/>
                  </a:lnTo>
                  <a:lnTo>
                    <a:pt x="512000" y="901585"/>
                  </a:lnTo>
                  <a:close/>
                </a:path>
                <a:path w="1000125" h="999489">
                  <a:moveTo>
                    <a:pt x="536371" y="974725"/>
                  </a:moveTo>
                  <a:lnTo>
                    <a:pt x="512000" y="974725"/>
                  </a:lnTo>
                  <a:lnTo>
                    <a:pt x="512000" y="950341"/>
                  </a:lnTo>
                  <a:lnTo>
                    <a:pt x="487616" y="950341"/>
                  </a:lnTo>
                  <a:lnTo>
                    <a:pt x="487616" y="974725"/>
                  </a:lnTo>
                  <a:lnTo>
                    <a:pt x="463232" y="974725"/>
                  </a:lnTo>
                  <a:lnTo>
                    <a:pt x="438848" y="974725"/>
                  </a:lnTo>
                  <a:lnTo>
                    <a:pt x="414464" y="974725"/>
                  </a:lnTo>
                  <a:lnTo>
                    <a:pt x="390093" y="974725"/>
                  </a:lnTo>
                  <a:lnTo>
                    <a:pt x="390093" y="999109"/>
                  </a:lnTo>
                  <a:lnTo>
                    <a:pt x="536371" y="999109"/>
                  </a:lnTo>
                  <a:lnTo>
                    <a:pt x="536371" y="974725"/>
                  </a:lnTo>
                  <a:close/>
                </a:path>
                <a:path w="1000125" h="999489">
                  <a:moveTo>
                    <a:pt x="536371" y="925969"/>
                  </a:moveTo>
                  <a:lnTo>
                    <a:pt x="512000" y="925969"/>
                  </a:lnTo>
                  <a:lnTo>
                    <a:pt x="512000" y="950341"/>
                  </a:lnTo>
                  <a:lnTo>
                    <a:pt x="536371" y="950341"/>
                  </a:lnTo>
                  <a:lnTo>
                    <a:pt x="536371" y="925969"/>
                  </a:lnTo>
                  <a:close/>
                </a:path>
                <a:path w="1000125" h="999489">
                  <a:moveTo>
                    <a:pt x="536371" y="487565"/>
                  </a:moveTo>
                  <a:lnTo>
                    <a:pt x="512000" y="487565"/>
                  </a:lnTo>
                  <a:lnTo>
                    <a:pt x="512000" y="439305"/>
                  </a:lnTo>
                  <a:lnTo>
                    <a:pt x="487616" y="439305"/>
                  </a:lnTo>
                  <a:lnTo>
                    <a:pt x="487616" y="415175"/>
                  </a:lnTo>
                  <a:lnTo>
                    <a:pt x="463232" y="415175"/>
                  </a:lnTo>
                  <a:lnTo>
                    <a:pt x="463232" y="439305"/>
                  </a:lnTo>
                  <a:lnTo>
                    <a:pt x="438848" y="439305"/>
                  </a:lnTo>
                  <a:lnTo>
                    <a:pt x="438848" y="463435"/>
                  </a:lnTo>
                  <a:lnTo>
                    <a:pt x="414464" y="463435"/>
                  </a:lnTo>
                  <a:lnTo>
                    <a:pt x="414464" y="511695"/>
                  </a:lnTo>
                  <a:lnTo>
                    <a:pt x="438848" y="511695"/>
                  </a:lnTo>
                  <a:lnTo>
                    <a:pt x="438848" y="487565"/>
                  </a:lnTo>
                  <a:lnTo>
                    <a:pt x="463232" y="487565"/>
                  </a:lnTo>
                  <a:lnTo>
                    <a:pt x="463232" y="511695"/>
                  </a:lnTo>
                  <a:lnTo>
                    <a:pt x="487616" y="511695"/>
                  </a:lnTo>
                  <a:lnTo>
                    <a:pt x="512000" y="511695"/>
                  </a:lnTo>
                  <a:lnTo>
                    <a:pt x="512000" y="537095"/>
                  </a:lnTo>
                  <a:lnTo>
                    <a:pt x="536371" y="537095"/>
                  </a:lnTo>
                  <a:lnTo>
                    <a:pt x="536371" y="487565"/>
                  </a:lnTo>
                  <a:close/>
                </a:path>
                <a:path w="1000125" h="999489">
                  <a:moveTo>
                    <a:pt x="560755" y="950341"/>
                  </a:moveTo>
                  <a:lnTo>
                    <a:pt x="536371" y="950341"/>
                  </a:lnTo>
                  <a:lnTo>
                    <a:pt x="536371" y="974725"/>
                  </a:lnTo>
                  <a:lnTo>
                    <a:pt x="560755" y="974725"/>
                  </a:lnTo>
                  <a:lnTo>
                    <a:pt x="560755" y="950341"/>
                  </a:lnTo>
                  <a:close/>
                </a:path>
                <a:path w="1000125" h="999489">
                  <a:moveTo>
                    <a:pt x="585139" y="877201"/>
                  </a:moveTo>
                  <a:lnTo>
                    <a:pt x="560755" y="877201"/>
                  </a:lnTo>
                  <a:lnTo>
                    <a:pt x="560755" y="901585"/>
                  </a:lnTo>
                  <a:lnTo>
                    <a:pt x="585139" y="901585"/>
                  </a:lnTo>
                  <a:lnTo>
                    <a:pt x="585139" y="877201"/>
                  </a:lnTo>
                  <a:close/>
                </a:path>
                <a:path w="1000125" h="999489">
                  <a:moveTo>
                    <a:pt x="609511" y="511695"/>
                  </a:moveTo>
                  <a:lnTo>
                    <a:pt x="585139" y="511695"/>
                  </a:lnTo>
                  <a:lnTo>
                    <a:pt x="585139" y="487565"/>
                  </a:lnTo>
                  <a:lnTo>
                    <a:pt x="560755" y="487565"/>
                  </a:lnTo>
                  <a:lnTo>
                    <a:pt x="560755" y="537095"/>
                  </a:lnTo>
                  <a:lnTo>
                    <a:pt x="585139" y="537095"/>
                  </a:lnTo>
                  <a:lnTo>
                    <a:pt x="609511" y="537095"/>
                  </a:lnTo>
                  <a:lnTo>
                    <a:pt x="609511" y="511695"/>
                  </a:lnTo>
                  <a:close/>
                </a:path>
                <a:path w="1000125" h="999489">
                  <a:moveTo>
                    <a:pt x="633895" y="950341"/>
                  </a:moveTo>
                  <a:lnTo>
                    <a:pt x="609511" y="950341"/>
                  </a:lnTo>
                  <a:lnTo>
                    <a:pt x="609511" y="925969"/>
                  </a:lnTo>
                  <a:lnTo>
                    <a:pt x="585139" y="925969"/>
                  </a:lnTo>
                  <a:lnTo>
                    <a:pt x="585139" y="999109"/>
                  </a:lnTo>
                  <a:lnTo>
                    <a:pt x="609511" y="999109"/>
                  </a:lnTo>
                  <a:lnTo>
                    <a:pt x="633895" y="999109"/>
                  </a:lnTo>
                  <a:lnTo>
                    <a:pt x="633895" y="950341"/>
                  </a:lnTo>
                  <a:close/>
                </a:path>
                <a:path w="1000125" h="999489">
                  <a:moveTo>
                    <a:pt x="731418" y="804062"/>
                  </a:moveTo>
                  <a:lnTo>
                    <a:pt x="707034" y="804062"/>
                  </a:lnTo>
                  <a:lnTo>
                    <a:pt x="707034" y="779678"/>
                  </a:lnTo>
                  <a:lnTo>
                    <a:pt x="682650" y="779678"/>
                  </a:lnTo>
                  <a:lnTo>
                    <a:pt x="658279" y="779678"/>
                  </a:lnTo>
                  <a:lnTo>
                    <a:pt x="658279" y="755307"/>
                  </a:lnTo>
                  <a:lnTo>
                    <a:pt x="633895" y="755307"/>
                  </a:lnTo>
                  <a:lnTo>
                    <a:pt x="609511" y="755307"/>
                  </a:lnTo>
                  <a:lnTo>
                    <a:pt x="609511" y="804062"/>
                  </a:lnTo>
                  <a:lnTo>
                    <a:pt x="633895" y="804062"/>
                  </a:lnTo>
                  <a:lnTo>
                    <a:pt x="633895" y="828446"/>
                  </a:lnTo>
                  <a:lnTo>
                    <a:pt x="658279" y="828446"/>
                  </a:lnTo>
                  <a:lnTo>
                    <a:pt x="658279" y="852830"/>
                  </a:lnTo>
                  <a:lnTo>
                    <a:pt x="633895" y="852830"/>
                  </a:lnTo>
                  <a:lnTo>
                    <a:pt x="633895" y="877201"/>
                  </a:lnTo>
                  <a:lnTo>
                    <a:pt x="658279" y="877201"/>
                  </a:lnTo>
                  <a:lnTo>
                    <a:pt x="658279" y="901585"/>
                  </a:lnTo>
                  <a:lnTo>
                    <a:pt x="633895" y="901585"/>
                  </a:lnTo>
                  <a:lnTo>
                    <a:pt x="633895" y="950341"/>
                  </a:lnTo>
                  <a:lnTo>
                    <a:pt x="658279" y="950341"/>
                  </a:lnTo>
                  <a:lnTo>
                    <a:pt x="658279" y="974725"/>
                  </a:lnTo>
                  <a:lnTo>
                    <a:pt x="682650" y="974725"/>
                  </a:lnTo>
                  <a:lnTo>
                    <a:pt x="682650" y="999109"/>
                  </a:lnTo>
                  <a:lnTo>
                    <a:pt x="707034" y="999109"/>
                  </a:lnTo>
                  <a:lnTo>
                    <a:pt x="707034" y="901585"/>
                  </a:lnTo>
                  <a:lnTo>
                    <a:pt x="731418" y="901585"/>
                  </a:lnTo>
                  <a:lnTo>
                    <a:pt x="731418" y="852830"/>
                  </a:lnTo>
                  <a:lnTo>
                    <a:pt x="707034" y="852830"/>
                  </a:lnTo>
                  <a:lnTo>
                    <a:pt x="707034" y="877201"/>
                  </a:lnTo>
                  <a:lnTo>
                    <a:pt x="682650" y="877201"/>
                  </a:lnTo>
                  <a:lnTo>
                    <a:pt x="682650" y="852830"/>
                  </a:lnTo>
                  <a:lnTo>
                    <a:pt x="707034" y="852830"/>
                  </a:lnTo>
                  <a:lnTo>
                    <a:pt x="707034" y="828446"/>
                  </a:lnTo>
                  <a:lnTo>
                    <a:pt x="731418" y="828446"/>
                  </a:lnTo>
                  <a:lnTo>
                    <a:pt x="731418" y="804062"/>
                  </a:lnTo>
                  <a:close/>
                </a:path>
                <a:path w="1000125" h="999489">
                  <a:moveTo>
                    <a:pt x="755802" y="925969"/>
                  </a:moveTo>
                  <a:lnTo>
                    <a:pt x="731418" y="925969"/>
                  </a:lnTo>
                  <a:lnTo>
                    <a:pt x="731418" y="974725"/>
                  </a:lnTo>
                  <a:lnTo>
                    <a:pt x="755802" y="974725"/>
                  </a:lnTo>
                  <a:lnTo>
                    <a:pt x="755802" y="925969"/>
                  </a:lnTo>
                  <a:close/>
                </a:path>
                <a:path w="1000125" h="999489">
                  <a:moveTo>
                    <a:pt x="828941" y="925969"/>
                  </a:moveTo>
                  <a:lnTo>
                    <a:pt x="804557" y="925969"/>
                  </a:lnTo>
                  <a:lnTo>
                    <a:pt x="804557" y="950341"/>
                  </a:lnTo>
                  <a:lnTo>
                    <a:pt x="780186" y="950341"/>
                  </a:lnTo>
                  <a:lnTo>
                    <a:pt x="780186" y="999109"/>
                  </a:lnTo>
                  <a:lnTo>
                    <a:pt x="804557" y="999109"/>
                  </a:lnTo>
                  <a:lnTo>
                    <a:pt x="804557" y="974725"/>
                  </a:lnTo>
                  <a:lnTo>
                    <a:pt x="828941" y="974725"/>
                  </a:lnTo>
                  <a:lnTo>
                    <a:pt x="828941" y="925969"/>
                  </a:lnTo>
                  <a:close/>
                </a:path>
                <a:path w="1000125" h="999489">
                  <a:moveTo>
                    <a:pt x="853325" y="974725"/>
                  </a:moveTo>
                  <a:lnTo>
                    <a:pt x="828941" y="974725"/>
                  </a:lnTo>
                  <a:lnTo>
                    <a:pt x="828941" y="999109"/>
                  </a:lnTo>
                  <a:lnTo>
                    <a:pt x="853325" y="999109"/>
                  </a:lnTo>
                  <a:lnTo>
                    <a:pt x="853325" y="974725"/>
                  </a:lnTo>
                  <a:close/>
                </a:path>
                <a:path w="1000125" h="999489">
                  <a:moveTo>
                    <a:pt x="853325" y="828446"/>
                  </a:moveTo>
                  <a:lnTo>
                    <a:pt x="828941" y="828446"/>
                  </a:lnTo>
                  <a:lnTo>
                    <a:pt x="828941" y="852830"/>
                  </a:lnTo>
                  <a:lnTo>
                    <a:pt x="853325" y="852830"/>
                  </a:lnTo>
                  <a:lnTo>
                    <a:pt x="853325" y="828446"/>
                  </a:lnTo>
                  <a:close/>
                </a:path>
                <a:path w="1000125" h="999489">
                  <a:moveTo>
                    <a:pt x="926465" y="974725"/>
                  </a:moveTo>
                  <a:lnTo>
                    <a:pt x="902081" y="974725"/>
                  </a:lnTo>
                  <a:lnTo>
                    <a:pt x="877697" y="974725"/>
                  </a:lnTo>
                  <a:lnTo>
                    <a:pt x="877697" y="999109"/>
                  </a:lnTo>
                  <a:lnTo>
                    <a:pt x="902081" y="999109"/>
                  </a:lnTo>
                  <a:lnTo>
                    <a:pt x="926465" y="999109"/>
                  </a:lnTo>
                  <a:lnTo>
                    <a:pt x="926465" y="974725"/>
                  </a:lnTo>
                  <a:close/>
                </a:path>
                <a:path w="1000125" h="999489">
                  <a:moveTo>
                    <a:pt x="926465" y="901585"/>
                  </a:moveTo>
                  <a:lnTo>
                    <a:pt x="902081" y="901585"/>
                  </a:lnTo>
                  <a:lnTo>
                    <a:pt x="902081" y="877570"/>
                  </a:lnTo>
                  <a:lnTo>
                    <a:pt x="804557" y="877570"/>
                  </a:lnTo>
                  <a:lnTo>
                    <a:pt x="804557" y="803910"/>
                  </a:lnTo>
                  <a:lnTo>
                    <a:pt x="902081" y="803910"/>
                  </a:lnTo>
                  <a:lnTo>
                    <a:pt x="902081" y="779780"/>
                  </a:lnTo>
                  <a:lnTo>
                    <a:pt x="780186" y="779780"/>
                  </a:lnTo>
                  <a:lnTo>
                    <a:pt x="780186" y="803910"/>
                  </a:lnTo>
                  <a:lnTo>
                    <a:pt x="780186" y="877570"/>
                  </a:lnTo>
                  <a:lnTo>
                    <a:pt x="780186" y="901700"/>
                  </a:lnTo>
                  <a:lnTo>
                    <a:pt x="853325" y="901700"/>
                  </a:lnTo>
                  <a:lnTo>
                    <a:pt x="853325" y="925969"/>
                  </a:lnTo>
                  <a:lnTo>
                    <a:pt x="877697" y="925969"/>
                  </a:lnTo>
                  <a:lnTo>
                    <a:pt x="877697" y="950341"/>
                  </a:lnTo>
                  <a:lnTo>
                    <a:pt x="902081" y="950341"/>
                  </a:lnTo>
                  <a:lnTo>
                    <a:pt x="902081" y="925969"/>
                  </a:lnTo>
                  <a:lnTo>
                    <a:pt x="926465" y="925969"/>
                  </a:lnTo>
                  <a:lnTo>
                    <a:pt x="926465" y="901585"/>
                  </a:lnTo>
                  <a:close/>
                </a:path>
                <a:path w="1000125" h="999489">
                  <a:moveTo>
                    <a:pt x="926465" y="852830"/>
                  </a:moveTo>
                  <a:lnTo>
                    <a:pt x="902081" y="852830"/>
                  </a:lnTo>
                  <a:lnTo>
                    <a:pt x="902081" y="804062"/>
                  </a:lnTo>
                  <a:lnTo>
                    <a:pt x="877697" y="804062"/>
                  </a:lnTo>
                  <a:lnTo>
                    <a:pt x="877697" y="877201"/>
                  </a:lnTo>
                  <a:lnTo>
                    <a:pt x="902081" y="877201"/>
                  </a:lnTo>
                  <a:lnTo>
                    <a:pt x="926465" y="877201"/>
                  </a:lnTo>
                  <a:lnTo>
                    <a:pt x="926465" y="852830"/>
                  </a:lnTo>
                  <a:close/>
                </a:path>
                <a:path w="1000125" h="999489">
                  <a:moveTo>
                    <a:pt x="950836" y="48272"/>
                  </a:moveTo>
                  <a:lnTo>
                    <a:pt x="877697" y="48272"/>
                  </a:lnTo>
                  <a:lnTo>
                    <a:pt x="877697" y="121412"/>
                  </a:lnTo>
                  <a:lnTo>
                    <a:pt x="950836" y="121412"/>
                  </a:lnTo>
                  <a:lnTo>
                    <a:pt x="950836" y="48272"/>
                  </a:lnTo>
                  <a:close/>
                </a:path>
                <a:path w="1000125" h="999489">
                  <a:moveTo>
                    <a:pt x="999604" y="974725"/>
                  </a:moveTo>
                  <a:lnTo>
                    <a:pt x="975220" y="974725"/>
                  </a:lnTo>
                  <a:lnTo>
                    <a:pt x="975220" y="999109"/>
                  </a:lnTo>
                  <a:lnTo>
                    <a:pt x="999604" y="999109"/>
                  </a:lnTo>
                  <a:lnTo>
                    <a:pt x="999604" y="974725"/>
                  </a:lnTo>
                  <a:close/>
                </a:path>
                <a:path w="1000125" h="999489">
                  <a:moveTo>
                    <a:pt x="999604" y="901585"/>
                  </a:moveTo>
                  <a:lnTo>
                    <a:pt x="975220" y="901585"/>
                  </a:lnTo>
                  <a:lnTo>
                    <a:pt x="950836" y="901585"/>
                  </a:lnTo>
                  <a:lnTo>
                    <a:pt x="950836" y="950341"/>
                  </a:lnTo>
                  <a:lnTo>
                    <a:pt x="975220" y="950341"/>
                  </a:lnTo>
                  <a:lnTo>
                    <a:pt x="999604" y="950341"/>
                  </a:lnTo>
                  <a:lnTo>
                    <a:pt x="999604" y="901585"/>
                  </a:lnTo>
                  <a:close/>
                </a:path>
                <a:path w="1000125" h="999489">
                  <a:moveTo>
                    <a:pt x="999604" y="804062"/>
                  </a:moveTo>
                  <a:lnTo>
                    <a:pt x="975220" y="804062"/>
                  </a:lnTo>
                  <a:lnTo>
                    <a:pt x="975220" y="852830"/>
                  </a:lnTo>
                  <a:lnTo>
                    <a:pt x="950836" y="852830"/>
                  </a:lnTo>
                  <a:lnTo>
                    <a:pt x="950836" y="877201"/>
                  </a:lnTo>
                  <a:lnTo>
                    <a:pt x="975220" y="877201"/>
                  </a:lnTo>
                  <a:lnTo>
                    <a:pt x="999604" y="877201"/>
                  </a:lnTo>
                  <a:lnTo>
                    <a:pt x="999604" y="804062"/>
                  </a:lnTo>
                  <a:close/>
                </a:path>
                <a:path w="1000125" h="999489">
                  <a:moveTo>
                    <a:pt x="999604" y="0"/>
                  </a:moveTo>
                  <a:lnTo>
                    <a:pt x="828941" y="0"/>
                  </a:lnTo>
                  <a:lnTo>
                    <a:pt x="828941" y="24130"/>
                  </a:lnTo>
                  <a:lnTo>
                    <a:pt x="828941" y="146050"/>
                  </a:lnTo>
                  <a:lnTo>
                    <a:pt x="828941" y="170180"/>
                  </a:lnTo>
                  <a:lnTo>
                    <a:pt x="999604" y="170180"/>
                  </a:lnTo>
                  <a:lnTo>
                    <a:pt x="999604" y="146050"/>
                  </a:lnTo>
                  <a:lnTo>
                    <a:pt x="853325" y="146050"/>
                  </a:lnTo>
                  <a:lnTo>
                    <a:pt x="853325" y="24130"/>
                  </a:lnTo>
                  <a:lnTo>
                    <a:pt x="975220" y="24130"/>
                  </a:lnTo>
                  <a:lnTo>
                    <a:pt x="975220" y="145783"/>
                  </a:lnTo>
                  <a:lnTo>
                    <a:pt x="999604" y="145783"/>
                  </a:lnTo>
                  <a:lnTo>
                    <a:pt x="999604" y="24130"/>
                  </a:lnTo>
                  <a:lnTo>
                    <a:pt x="999604" y="23888"/>
                  </a:lnTo>
                  <a:lnTo>
                    <a:pt x="99960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829713" y="9883430"/>
            <a:ext cx="887730" cy="24193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5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5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5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408673" y="108465"/>
            <a:ext cx="44716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OBLIQUE</a:t>
            </a:r>
            <a:r>
              <a:rPr spc="140" dirty="0"/>
              <a:t> </a:t>
            </a:r>
            <a:r>
              <a:rPr spc="-10" dirty="0"/>
              <a:t>PROJECTION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90356" y="794632"/>
            <a:ext cx="0" cy="9804400"/>
          </a:xfrm>
          <a:custGeom>
            <a:avLst/>
            <a:gdLst/>
            <a:ahLst/>
            <a:cxnLst/>
            <a:rect l="l" t="t" r="r" b="b"/>
            <a:pathLst>
              <a:path h="9804400">
                <a:moveTo>
                  <a:pt x="0" y="0"/>
                </a:moveTo>
                <a:lnTo>
                  <a:pt x="0" y="9804401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>
            <a:grpSpLocks noGrp="1" noUngrp="1" noRot="1" noMove="1" noResize="1"/>
          </p:cNvGrpSpPr>
          <p:nvPr/>
        </p:nvGrpSpPr>
        <p:grpSpPr>
          <a:xfrm>
            <a:off x="285529" y="918546"/>
            <a:ext cx="10069830" cy="9561830"/>
            <a:chOff x="285529" y="918546"/>
            <a:chExt cx="10069830" cy="9561830"/>
          </a:xfrm>
        </p:grpSpPr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2356"/>
              <a:ext cx="10062210" cy="9554210"/>
            </a:xfrm>
            <a:custGeom>
              <a:avLst/>
              <a:gdLst/>
              <a:ahLst/>
              <a:cxnLst/>
              <a:rect l="l" t="t" r="r" b="b"/>
              <a:pathLst>
                <a:path w="10062210" h="9554210">
                  <a:moveTo>
                    <a:pt x="0" y="336308"/>
                  </a:moveTo>
                  <a:lnTo>
                    <a:pt x="332503" y="3804"/>
                  </a:lnTo>
                </a:path>
                <a:path w="10062210" h="9554210">
                  <a:moveTo>
                    <a:pt x="0" y="841687"/>
                  </a:moveTo>
                  <a:lnTo>
                    <a:pt x="837882" y="3804"/>
                  </a:lnTo>
                </a:path>
                <a:path w="10062210" h="9554210">
                  <a:moveTo>
                    <a:pt x="0" y="1347066"/>
                  </a:moveTo>
                  <a:lnTo>
                    <a:pt x="1343261" y="3804"/>
                  </a:lnTo>
                </a:path>
                <a:path w="10062210" h="9554210">
                  <a:moveTo>
                    <a:pt x="0" y="1852444"/>
                  </a:moveTo>
                  <a:lnTo>
                    <a:pt x="1848639" y="3804"/>
                  </a:lnTo>
                </a:path>
                <a:path w="10062210" h="9554210">
                  <a:moveTo>
                    <a:pt x="0" y="2357823"/>
                  </a:moveTo>
                  <a:lnTo>
                    <a:pt x="2354018" y="3804"/>
                  </a:lnTo>
                </a:path>
                <a:path w="10062210" h="9554210">
                  <a:moveTo>
                    <a:pt x="0" y="2863198"/>
                  </a:moveTo>
                  <a:lnTo>
                    <a:pt x="2859393" y="3804"/>
                  </a:lnTo>
                </a:path>
                <a:path w="10062210" h="9554210">
                  <a:moveTo>
                    <a:pt x="0" y="3368577"/>
                  </a:moveTo>
                  <a:lnTo>
                    <a:pt x="3364772" y="3804"/>
                  </a:lnTo>
                </a:path>
                <a:path w="10062210" h="9554210">
                  <a:moveTo>
                    <a:pt x="0" y="3873959"/>
                  </a:moveTo>
                  <a:lnTo>
                    <a:pt x="3870154" y="3804"/>
                  </a:lnTo>
                </a:path>
                <a:path w="10062210" h="9554210">
                  <a:moveTo>
                    <a:pt x="0" y="4379332"/>
                  </a:moveTo>
                  <a:lnTo>
                    <a:pt x="4375527" y="3804"/>
                  </a:lnTo>
                </a:path>
                <a:path w="10062210" h="9554210">
                  <a:moveTo>
                    <a:pt x="0" y="4884707"/>
                  </a:moveTo>
                  <a:lnTo>
                    <a:pt x="4880905" y="3804"/>
                  </a:lnTo>
                </a:path>
                <a:path w="10062210" h="9554210">
                  <a:moveTo>
                    <a:pt x="0" y="5390085"/>
                  </a:moveTo>
                  <a:lnTo>
                    <a:pt x="5386284" y="3804"/>
                  </a:lnTo>
                </a:path>
                <a:path w="10062210" h="9554210">
                  <a:moveTo>
                    <a:pt x="0" y="5895464"/>
                  </a:moveTo>
                  <a:lnTo>
                    <a:pt x="5891663" y="3804"/>
                  </a:lnTo>
                </a:path>
                <a:path w="10062210" h="9554210">
                  <a:moveTo>
                    <a:pt x="0" y="6400843"/>
                  </a:moveTo>
                  <a:lnTo>
                    <a:pt x="6397038" y="3804"/>
                  </a:lnTo>
                </a:path>
                <a:path w="10062210" h="9554210">
                  <a:moveTo>
                    <a:pt x="0" y="6906218"/>
                  </a:moveTo>
                  <a:lnTo>
                    <a:pt x="6902416" y="3804"/>
                  </a:lnTo>
                </a:path>
                <a:path w="10062210" h="9554210">
                  <a:moveTo>
                    <a:pt x="0" y="7411596"/>
                  </a:moveTo>
                  <a:lnTo>
                    <a:pt x="7407791" y="3804"/>
                  </a:lnTo>
                </a:path>
                <a:path w="10062210" h="9554210">
                  <a:moveTo>
                    <a:pt x="0" y="7916975"/>
                  </a:moveTo>
                  <a:lnTo>
                    <a:pt x="7913170" y="3804"/>
                  </a:lnTo>
                </a:path>
                <a:path w="10062210" h="9554210">
                  <a:moveTo>
                    <a:pt x="0" y="8422351"/>
                  </a:moveTo>
                  <a:lnTo>
                    <a:pt x="8418542" y="3804"/>
                  </a:lnTo>
                </a:path>
                <a:path w="10062210" h="9554210">
                  <a:moveTo>
                    <a:pt x="0" y="8927730"/>
                  </a:moveTo>
                  <a:lnTo>
                    <a:pt x="8923928" y="3804"/>
                  </a:lnTo>
                </a:path>
                <a:path w="10062210" h="9554210">
                  <a:moveTo>
                    <a:pt x="0" y="9433109"/>
                  </a:moveTo>
                  <a:lnTo>
                    <a:pt x="9429304" y="3804"/>
                  </a:lnTo>
                </a:path>
                <a:path w="10062210" h="9554210">
                  <a:moveTo>
                    <a:pt x="384279" y="9554204"/>
                  </a:moveTo>
                  <a:lnTo>
                    <a:pt x="9934682" y="3804"/>
                  </a:lnTo>
                </a:path>
                <a:path w="10062210" h="9554210">
                  <a:moveTo>
                    <a:pt x="889660" y="9554204"/>
                  </a:moveTo>
                  <a:lnTo>
                    <a:pt x="10058407" y="385455"/>
                  </a:lnTo>
                </a:path>
                <a:path w="10062210" h="9554210">
                  <a:moveTo>
                    <a:pt x="1395036" y="9554204"/>
                  </a:moveTo>
                  <a:lnTo>
                    <a:pt x="10058407" y="890833"/>
                  </a:lnTo>
                </a:path>
                <a:path w="10062210" h="9554210">
                  <a:moveTo>
                    <a:pt x="1900415" y="9554204"/>
                  </a:moveTo>
                  <a:lnTo>
                    <a:pt x="10058407" y="1396212"/>
                  </a:lnTo>
                </a:path>
                <a:path w="10062210" h="9554210">
                  <a:moveTo>
                    <a:pt x="2405794" y="9554204"/>
                  </a:moveTo>
                  <a:lnTo>
                    <a:pt x="10058407" y="1901588"/>
                  </a:lnTo>
                </a:path>
                <a:path w="10062210" h="9554210">
                  <a:moveTo>
                    <a:pt x="2911168" y="9554204"/>
                  </a:moveTo>
                  <a:lnTo>
                    <a:pt x="10058407" y="2406963"/>
                  </a:lnTo>
                </a:path>
                <a:path w="10062210" h="9554210">
                  <a:moveTo>
                    <a:pt x="3416547" y="9554204"/>
                  </a:moveTo>
                  <a:lnTo>
                    <a:pt x="10058407" y="2912342"/>
                  </a:lnTo>
                </a:path>
                <a:path w="10062210" h="9554210">
                  <a:moveTo>
                    <a:pt x="3921926" y="9554204"/>
                  </a:moveTo>
                  <a:lnTo>
                    <a:pt x="10058407" y="3417721"/>
                  </a:lnTo>
                </a:path>
                <a:path w="10062210" h="9554210">
                  <a:moveTo>
                    <a:pt x="4427301" y="9554204"/>
                  </a:moveTo>
                  <a:lnTo>
                    <a:pt x="10058407" y="3923103"/>
                  </a:lnTo>
                </a:path>
                <a:path w="10062210" h="9554210">
                  <a:moveTo>
                    <a:pt x="4932677" y="9554204"/>
                  </a:moveTo>
                  <a:lnTo>
                    <a:pt x="10058407" y="4428478"/>
                  </a:lnTo>
                </a:path>
                <a:path w="10062210" h="9554210">
                  <a:moveTo>
                    <a:pt x="5438056" y="9554204"/>
                  </a:moveTo>
                  <a:lnTo>
                    <a:pt x="10058407" y="4933853"/>
                  </a:lnTo>
                </a:path>
                <a:path w="10062210" h="9554210">
                  <a:moveTo>
                    <a:pt x="5943434" y="9554204"/>
                  </a:moveTo>
                  <a:lnTo>
                    <a:pt x="10058407" y="5439232"/>
                  </a:lnTo>
                </a:path>
                <a:path w="10062210" h="9554210">
                  <a:moveTo>
                    <a:pt x="6448809" y="9554204"/>
                  </a:moveTo>
                  <a:lnTo>
                    <a:pt x="10058407" y="5944610"/>
                  </a:lnTo>
                </a:path>
                <a:path w="10062210" h="9554210">
                  <a:moveTo>
                    <a:pt x="6954188" y="9554204"/>
                  </a:moveTo>
                  <a:lnTo>
                    <a:pt x="10058407" y="6449987"/>
                  </a:lnTo>
                </a:path>
                <a:path w="10062210" h="9554210">
                  <a:moveTo>
                    <a:pt x="7459563" y="9554204"/>
                  </a:moveTo>
                  <a:lnTo>
                    <a:pt x="10058407" y="6955362"/>
                  </a:lnTo>
                </a:path>
                <a:path w="10062210" h="9554210">
                  <a:moveTo>
                    <a:pt x="7964945" y="9554204"/>
                  </a:moveTo>
                  <a:lnTo>
                    <a:pt x="10058407" y="7460744"/>
                  </a:lnTo>
                </a:path>
                <a:path w="10062210" h="9554210">
                  <a:moveTo>
                    <a:pt x="8470320" y="9554204"/>
                  </a:moveTo>
                  <a:lnTo>
                    <a:pt x="10058407" y="7966119"/>
                  </a:lnTo>
                </a:path>
                <a:path w="10062210" h="9554210">
                  <a:moveTo>
                    <a:pt x="8975699" y="9554204"/>
                  </a:moveTo>
                  <a:lnTo>
                    <a:pt x="10058407" y="8471498"/>
                  </a:lnTo>
                </a:path>
                <a:path w="10062210" h="9554210">
                  <a:moveTo>
                    <a:pt x="9481079" y="9554204"/>
                  </a:moveTo>
                  <a:lnTo>
                    <a:pt x="10058407" y="8976876"/>
                  </a:lnTo>
                </a:path>
                <a:path w="10062210" h="9554210">
                  <a:moveTo>
                    <a:pt x="9950777" y="9554204"/>
                  </a:moveTo>
                  <a:lnTo>
                    <a:pt x="10058407" y="9446576"/>
                  </a:lnTo>
                </a:path>
                <a:path w="10062210" h="9554210">
                  <a:moveTo>
                    <a:pt x="3600" y="0"/>
                  </a:moveTo>
                  <a:lnTo>
                    <a:pt x="10062006" y="0"/>
                  </a:lnTo>
                  <a:lnTo>
                    <a:pt x="10062006" y="9550400"/>
                  </a:lnTo>
                  <a:lnTo>
                    <a:pt x="3600" y="9550400"/>
                  </a:lnTo>
                  <a:lnTo>
                    <a:pt x="3600" y="0"/>
                  </a:lnTo>
                  <a:close/>
                </a:path>
              </a:pathLst>
            </a:custGeom>
            <a:ln w="7199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671" y="9254610"/>
              <a:ext cx="8496300" cy="0"/>
            </a:xfrm>
            <a:custGeom>
              <a:avLst/>
              <a:gdLst/>
              <a:ahLst/>
              <a:cxnLst/>
              <a:rect l="l" t="t" r="r" b="b"/>
              <a:pathLst>
                <a:path w="8496300">
                  <a:moveTo>
                    <a:pt x="0" y="0"/>
                  </a:moveTo>
                  <a:lnTo>
                    <a:pt x="8496216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22779" y="4444175"/>
              <a:ext cx="1873250" cy="1327150"/>
            </a:xfrm>
            <a:custGeom>
              <a:avLst/>
              <a:gdLst/>
              <a:ahLst/>
              <a:cxnLst/>
              <a:rect l="l" t="t" r="r" b="b"/>
              <a:pathLst>
                <a:path w="1873250" h="1327150">
                  <a:moveTo>
                    <a:pt x="0" y="1324284"/>
                  </a:moveTo>
                  <a:lnTo>
                    <a:pt x="1872781" y="1326710"/>
                  </a:lnTo>
                </a:path>
                <a:path w="1873250" h="1327150">
                  <a:moveTo>
                    <a:pt x="0" y="1324284"/>
                  </a:moveTo>
                  <a:lnTo>
                    <a:pt x="1114898" y="209386"/>
                  </a:lnTo>
                </a:path>
                <a:path w="1873250" h="1327150">
                  <a:moveTo>
                    <a:pt x="1177321" y="146961"/>
                  </a:moveTo>
                  <a:lnTo>
                    <a:pt x="1324284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80143" y="4502121"/>
              <a:ext cx="562610" cy="1255395"/>
            </a:xfrm>
            <a:custGeom>
              <a:avLst/>
              <a:gdLst/>
              <a:ahLst/>
              <a:cxnLst/>
              <a:rect l="l" t="t" r="r" b="b"/>
              <a:pathLst>
                <a:path w="562609" h="1255395">
                  <a:moveTo>
                    <a:pt x="278968" y="346036"/>
                  </a:moveTo>
                  <a:lnTo>
                    <a:pt x="257505" y="311111"/>
                  </a:lnTo>
                  <a:lnTo>
                    <a:pt x="235229" y="276669"/>
                  </a:lnTo>
                  <a:lnTo>
                    <a:pt x="212140" y="242697"/>
                  </a:lnTo>
                  <a:lnTo>
                    <a:pt x="188252" y="209232"/>
                  </a:lnTo>
                  <a:lnTo>
                    <a:pt x="163576" y="176288"/>
                  </a:lnTo>
                  <a:lnTo>
                    <a:pt x="138099" y="143865"/>
                  </a:lnTo>
                  <a:lnTo>
                    <a:pt x="111848" y="111988"/>
                  </a:lnTo>
                  <a:lnTo>
                    <a:pt x="100431" y="98602"/>
                  </a:lnTo>
                  <a:lnTo>
                    <a:pt x="124980" y="74053"/>
                  </a:lnTo>
                  <a:lnTo>
                    <a:pt x="25196" y="16433"/>
                  </a:lnTo>
                  <a:lnTo>
                    <a:pt x="18757" y="9842"/>
                  </a:lnTo>
                  <a:lnTo>
                    <a:pt x="8978" y="0"/>
                  </a:lnTo>
                  <a:lnTo>
                    <a:pt x="4495" y="4483"/>
                  </a:lnTo>
                  <a:lnTo>
                    <a:pt x="0" y="8966"/>
                  </a:lnTo>
                  <a:lnTo>
                    <a:pt x="9702" y="18757"/>
                  </a:lnTo>
                  <a:lnTo>
                    <a:pt x="17094" y="26314"/>
                  </a:lnTo>
                  <a:lnTo>
                    <a:pt x="74053" y="124980"/>
                  </a:lnTo>
                  <a:lnTo>
                    <a:pt x="91427" y="107607"/>
                  </a:lnTo>
                  <a:lnTo>
                    <a:pt x="119595" y="141211"/>
                  </a:lnTo>
                  <a:lnTo>
                    <a:pt x="145161" y="173228"/>
                  </a:lnTo>
                  <a:lnTo>
                    <a:pt x="169926" y="205765"/>
                  </a:lnTo>
                  <a:lnTo>
                    <a:pt x="193903" y="238823"/>
                  </a:lnTo>
                  <a:lnTo>
                    <a:pt x="217093" y="272389"/>
                  </a:lnTo>
                  <a:lnTo>
                    <a:pt x="239483" y="306438"/>
                  </a:lnTo>
                  <a:lnTo>
                    <a:pt x="261061" y="340956"/>
                  </a:lnTo>
                  <a:lnTo>
                    <a:pt x="268071" y="352564"/>
                  </a:lnTo>
                  <a:lnTo>
                    <a:pt x="278968" y="346036"/>
                  </a:lnTo>
                  <a:close/>
                </a:path>
                <a:path w="562609" h="1255395">
                  <a:moveTo>
                    <a:pt x="562292" y="1120419"/>
                  </a:moveTo>
                  <a:lnTo>
                    <a:pt x="533095" y="1120609"/>
                  </a:lnTo>
                  <a:lnTo>
                    <a:pt x="533095" y="1227366"/>
                  </a:lnTo>
                  <a:lnTo>
                    <a:pt x="532739" y="1213561"/>
                  </a:lnTo>
                  <a:lnTo>
                    <a:pt x="532752" y="1213929"/>
                  </a:lnTo>
                  <a:lnTo>
                    <a:pt x="533095" y="1227366"/>
                  </a:lnTo>
                  <a:lnTo>
                    <a:pt x="533095" y="1120609"/>
                  </a:lnTo>
                  <a:lnTo>
                    <a:pt x="529793" y="1120622"/>
                  </a:lnTo>
                  <a:lnTo>
                    <a:pt x="529793" y="1151140"/>
                  </a:lnTo>
                  <a:lnTo>
                    <a:pt x="529386" y="1144778"/>
                  </a:lnTo>
                  <a:lnTo>
                    <a:pt x="529450" y="1145641"/>
                  </a:lnTo>
                  <a:lnTo>
                    <a:pt x="529793" y="1151140"/>
                  </a:lnTo>
                  <a:lnTo>
                    <a:pt x="529793" y="1120622"/>
                  </a:lnTo>
                  <a:lnTo>
                    <a:pt x="527570" y="1120635"/>
                  </a:lnTo>
                  <a:lnTo>
                    <a:pt x="527316" y="1117371"/>
                  </a:lnTo>
                  <a:lnTo>
                    <a:pt x="526122" y="1103693"/>
                  </a:lnTo>
                  <a:lnTo>
                    <a:pt x="524827" y="1090028"/>
                  </a:lnTo>
                  <a:lnTo>
                    <a:pt x="523430" y="1076388"/>
                  </a:lnTo>
                  <a:lnTo>
                    <a:pt x="521919" y="1062774"/>
                  </a:lnTo>
                  <a:lnTo>
                    <a:pt x="520395" y="1049921"/>
                  </a:lnTo>
                  <a:lnTo>
                    <a:pt x="520395" y="1227366"/>
                  </a:lnTo>
                  <a:lnTo>
                    <a:pt x="520039" y="1213561"/>
                  </a:lnTo>
                  <a:lnTo>
                    <a:pt x="520052" y="1213929"/>
                  </a:lnTo>
                  <a:lnTo>
                    <a:pt x="520395" y="1227366"/>
                  </a:lnTo>
                  <a:lnTo>
                    <a:pt x="520395" y="1049921"/>
                  </a:lnTo>
                  <a:lnTo>
                    <a:pt x="520306" y="1049159"/>
                  </a:lnTo>
                  <a:lnTo>
                    <a:pt x="519137" y="1039914"/>
                  </a:lnTo>
                  <a:lnTo>
                    <a:pt x="519137" y="1189316"/>
                  </a:lnTo>
                  <a:lnTo>
                    <a:pt x="519023" y="1186332"/>
                  </a:lnTo>
                  <a:lnTo>
                    <a:pt x="519036" y="1186573"/>
                  </a:lnTo>
                  <a:lnTo>
                    <a:pt x="519137" y="1189316"/>
                  </a:lnTo>
                  <a:lnTo>
                    <a:pt x="519137" y="1039914"/>
                  </a:lnTo>
                  <a:lnTo>
                    <a:pt x="518807" y="1037297"/>
                  </a:lnTo>
                  <a:lnTo>
                    <a:pt x="518807" y="1182039"/>
                  </a:lnTo>
                  <a:lnTo>
                    <a:pt x="518337" y="1172260"/>
                  </a:lnTo>
                  <a:lnTo>
                    <a:pt x="518375" y="1172921"/>
                  </a:lnTo>
                  <a:lnTo>
                    <a:pt x="518807" y="1182039"/>
                  </a:lnTo>
                  <a:lnTo>
                    <a:pt x="518807" y="1037297"/>
                  </a:lnTo>
                  <a:lnTo>
                    <a:pt x="518591" y="1035583"/>
                  </a:lnTo>
                  <a:lnTo>
                    <a:pt x="518325" y="1033589"/>
                  </a:lnTo>
                  <a:lnTo>
                    <a:pt x="518325" y="1172083"/>
                  </a:lnTo>
                  <a:lnTo>
                    <a:pt x="517550" y="1158506"/>
                  </a:lnTo>
                  <a:lnTo>
                    <a:pt x="516661" y="1144778"/>
                  </a:lnTo>
                  <a:lnTo>
                    <a:pt x="515670" y="1131176"/>
                  </a:lnTo>
                  <a:lnTo>
                    <a:pt x="515747" y="1132027"/>
                  </a:lnTo>
                  <a:lnTo>
                    <a:pt x="516661" y="1144778"/>
                  </a:lnTo>
                  <a:lnTo>
                    <a:pt x="516724" y="1145641"/>
                  </a:lnTo>
                  <a:lnTo>
                    <a:pt x="517550" y="1158506"/>
                  </a:lnTo>
                  <a:lnTo>
                    <a:pt x="517601" y="1159268"/>
                  </a:lnTo>
                  <a:lnTo>
                    <a:pt x="518325" y="1172083"/>
                  </a:lnTo>
                  <a:lnTo>
                    <a:pt x="518325" y="1033589"/>
                  </a:lnTo>
                  <a:lnTo>
                    <a:pt x="512838" y="994956"/>
                  </a:lnTo>
                  <a:lnTo>
                    <a:pt x="506171" y="954519"/>
                  </a:lnTo>
                  <a:lnTo>
                    <a:pt x="498589" y="914311"/>
                  </a:lnTo>
                  <a:lnTo>
                    <a:pt x="490093" y="874318"/>
                  </a:lnTo>
                  <a:lnTo>
                    <a:pt x="480695" y="834567"/>
                  </a:lnTo>
                  <a:lnTo>
                    <a:pt x="477367" y="821372"/>
                  </a:lnTo>
                  <a:lnTo>
                    <a:pt x="465074" y="824534"/>
                  </a:lnTo>
                  <a:lnTo>
                    <a:pt x="468376" y="837628"/>
                  </a:lnTo>
                  <a:lnTo>
                    <a:pt x="471576" y="850760"/>
                  </a:lnTo>
                  <a:lnTo>
                    <a:pt x="480618" y="890308"/>
                  </a:lnTo>
                  <a:lnTo>
                    <a:pt x="488746" y="930084"/>
                  </a:lnTo>
                  <a:lnTo>
                    <a:pt x="495973" y="970089"/>
                  </a:lnTo>
                  <a:lnTo>
                    <a:pt x="502297" y="1010297"/>
                  </a:lnTo>
                  <a:lnTo>
                    <a:pt x="507707" y="1050709"/>
                  </a:lnTo>
                  <a:lnTo>
                    <a:pt x="512191" y="1091285"/>
                  </a:lnTo>
                  <a:lnTo>
                    <a:pt x="514845" y="1120724"/>
                  </a:lnTo>
                  <a:lnTo>
                    <a:pt x="490270" y="1120876"/>
                  </a:lnTo>
                  <a:lnTo>
                    <a:pt x="520458" y="1230731"/>
                  </a:lnTo>
                  <a:lnTo>
                    <a:pt x="520649" y="1241348"/>
                  </a:lnTo>
                  <a:lnTo>
                    <a:pt x="520788" y="1255077"/>
                  </a:lnTo>
                  <a:lnTo>
                    <a:pt x="527138" y="1255039"/>
                  </a:lnTo>
                  <a:lnTo>
                    <a:pt x="533488" y="1255001"/>
                  </a:lnTo>
                  <a:lnTo>
                    <a:pt x="533336" y="1241171"/>
                  </a:lnTo>
                  <a:lnTo>
                    <a:pt x="533184" y="1231900"/>
                  </a:lnTo>
                  <a:lnTo>
                    <a:pt x="562292" y="112041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866567" y="4832640"/>
            <a:ext cx="416559" cy="447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50" spc="-25" dirty="0">
                <a:solidFill>
                  <a:srgbClr val="DD2B1C"/>
                </a:solidFill>
                <a:latin typeface="Arial"/>
                <a:cs typeface="Arial"/>
              </a:rPr>
              <a:t>45</a:t>
            </a:r>
            <a:endParaRPr sz="275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699447" y="5700767"/>
            <a:ext cx="2125345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35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151616"/>
                </a:solidFill>
                <a:latin typeface="Arial"/>
                <a:cs typeface="Arial"/>
              </a:rPr>
              <a:t>AND PLAN </a:t>
            </a: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endParaRPr sz="135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63110" y="1191811"/>
            <a:ext cx="83756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(not to</a:t>
            </a:r>
            <a:r>
              <a:rPr sz="11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9735" y="1076662"/>
            <a:ext cx="7886700" cy="137160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78740" rIns="0" bIns="0" rtlCol="0">
            <a:spAutoFit/>
          </a:bodyPr>
          <a:lstStyle/>
          <a:p>
            <a:pPr marL="173990" marR="128270" algn="ctr">
              <a:lnSpc>
                <a:spcPts val="1560"/>
              </a:lnSpc>
              <a:spcBef>
                <a:spcPts val="62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TABLE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OBLIQUE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PROJECTION.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TAKE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FROM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4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RIGHT.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WHERE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NECESSARY,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ESTIMATE MEASUREMENTS.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(SCALE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2:1)</a:t>
            </a:r>
            <a:endParaRPr sz="1400">
              <a:latin typeface="Arial"/>
              <a:cs typeface="Arial"/>
            </a:endParaRPr>
          </a:p>
          <a:p>
            <a:pPr marL="280670" marR="234950" algn="ctr">
              <a:lnSpc>
                <a:spcPts val="1560"/>
              </a:lnSpc>
              <a:spcBef>
                <a:spcPts val="1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REMEMBER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4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REPRESENTING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‘DEPTHS’</a:t>
            </a:r>
            <a:r>
              <a:rPr sz="14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(AT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45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DEGREES)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SHOULD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HALVED.</a:t>
            </a:r>
            <a:endParaRPr sz="1400">
              <a:latin typeface="Arial"/>
              <a:cs typeface="Arial"/>
            </a:endParaRPr>
          </a:p>
          <a:p>
            <a:pPr marL="37465" algn="ctr">
              <a:lnSpc>
                <a:spcPts val="1535"/>
              </a:lnSpc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LINES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YOU,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HELP</a:t>
            </a:r>
            <a:r>
              <a:rPr sz="1400" b="1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GET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STARTED.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73791" y="829054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35150" y="1043016"/>
            <a:ext cx="872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8" name="object 18"/>
          <p:cNvGrpSpPr>
            <a:grpSpLocks noGrp="1" noUngrp="1" noRot="1" noMove="1" noResize="1"/>
          </p:cNvGrpSpPr>
          <p:nvPr/>
        </p:nvGrpSpPr>
        <p:grpSpPr>
          <a:xfrm>
            <a:off x="10776856" y="6093932"/>
            <a:ext cx="4004945" cy="1932939"/>
            <a:chOff x="10776856" y="6093932"/>
            <a:chExt cx="4004945" cy="1932939"/>
          </a:xfrm>
        </p:grpSpPr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80455" y="6097532"/>
              <a:ext cx="3997960" cy="1925955"/>
            </a:xfrm>
            <a:custGeom>
              <a:avLst/>
              <a:gdLst/>
              <a:ahLst/>
              <a:cxnLst/>
              <a:rect l="l" t="t" r="r" b="b"/>
              <a:pathLst>
                <a:path w="3997959" h="1925954">
                  <a:moveTo>
                    <a:pt x="0" y="0"/>
                  </a:moveTo>
                  <a:lnTo>
                    <a:pt x="3997731" y="0"/>
                  </a:lnTo>
                  <a:lnTo>
                    <a:pt x="3997731" y="1925636"/>
                  </a:lnTo>
                  <a:lnTo>
                    <a:pt x="0" y="192563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39845" y="6375200"/>
              <a:ext cx="3437254" cy="1370330"/>
            </a:xfrm>
            <a:custGeom>
              <a:avLst/>
              <a:gdLst/>
              <a:ahLst/>
              <a:cxnLst/>
              <a:rect l="l" t="t" r="r" b="b"/>
              <a:pathLst>
                <a:path w="3437255" h="1370329">
                  <a:moveTo>
                    <a:pt x="3436672" y="0"/>
                  </a:moveTo>
                  <a:lnTo>
                    <a:pt x="0" y="0"/>
                  </a:lnTo>
                  <a:lnTo>
                    <a:pt x="0" y="1370296"/>
                  </a:lnTo>
                  <a:lnTo>
                    <a:pt x="3436672" y="1370296"/>
                  </a:lnTo>
                  <a:lnTo>
                    <a:pt x="3436672" y="0"/>
                  </a:lnTo>
                  <a:close/>
                </a:path>
              </a:pathLst>
            </a:custGeom>
            <a:solidFill>
              <a:srgbClr val="D3EE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39845" y="6375200"/>
              <a:ext cx="3437254" cy="1370330"/>
            </a:xfrm>
            <a:custGeom>
              <a:avLst/>
              <a:gdLst/>
              <a:ahLst/>
              <a:cxnLst/>
              <a:rect l="l" t="t" r="r" b="b"/>
              <a:pathLst>
                <a:path w="3437255" h="1370329">
                  <a:moveTo>
                    <a:pt x="0" y="0"/>
                  </a:moveTo>
                  <a:lnTo>
                    <a:pt x="3436672" y="0"/>
                  </a:lnTo>
                  <a:lnTo>
                    <a:pt x="3436672" y="1370296"/>
                  </a:lnTo>
                  <a:lnTo>
                    <a:pt x="0" y="137029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>
            <a:grpSpLocks noGrp="1" noUngrp="1" noRot="1" noMove="1" noResize="1"/>
          </p:cNvGrpSpPr>
          <p:nvPr/>
        </p:nvGrpSpPr>
        <p:grpSpPr>
          <a:xfrm>
            <a:off x="422266" y="3901004"/>
            <a:ext cx="9383395" cy="5215890"/>
            <a:chOff x="422266" y="3901004"/>
            <a:chExt cx="9383395" cy="5215890"/>
          </a:xfrm>
        </p:grpSpPr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8616" y="3907354"/>
              <a:ext cx="9370695" cy="5203190"/>
            </a:xfrm>
            <a:custGeom>
              <a:avLst/>
              <a:gdLst/>
              <a:ahLst/>
              <a:cxnLst/>
              <a:rect l="l" t="t" r="r" b="b"/>
              <a:pathLst>
                <a:path w="9370695" h="5203190">
                  <a:moveTo>
                    <a:pt x="7219784" y="1780242"/>
                  </a:moveTo>
                  <a:lnTo>
                    <a:pt x="7563934" y="1780242"/>
                  </a:lnTo>
                  <a:lnTo>
                    <a:pt x="7563934" y="5203010"/>
                  </a:lnTo>
                  <a:lnTo>
                    <a:pt x="7219784" y="5203010"/>
                  </a:lnTo>
                  <a:lnTo>
                    <a:pt x="7219784" y="1780242"/>
                  </a:lnTo>
                  <a:close/>
                </a:path>
                <a:path w="9370695" h="5203190">
                  <a:moveTo>
                    <a:pt x="7215832" y="1782615"/>
                  </a:moveTo>
                  <a:lnTo>
                    <a:pt x="1025028" y="1782615"/>
                  </a:lnTo>
                  <a:lnTo>
                    <a:pt x="1025028" y="2243606"/>
                  </a:lnTo>
                  <a:lnTo>
                    <a:pt x="7215832" y="2243606"/>
                  </a:lnTo>
                  <a:lnTo>
                    <a:pt x="7215832" y="1782615"/>
                  </a:lnTo>
                  <a:close/>
                </a:path>
                <a:path w="9370695" h="5203190">
                  <a:moveTo>
                    <a:pt x="1695286" y="2892830"/>
                  </a:moveTo>
                  <a:lnTo>
                    <a:pt x="1695286" y="2245201"/>
                  </a:lnTo>
                  <a:lnTo>
                    <a:pt x="2039439" y="2245201"/>
                  </a:lnTo>
                  <a:lnTo>
                    <a:pt x="2039439" y="4221939"/>
                  </a:lnTo>
                  <a:lnTo>
                    <a:pt x="1695286" y="4221939"/>
                  </a:lnTo>
                  <a:lnTo>
                    <a:pt x="1695286" y="3723886"/>
                  </a:lnTo>
                </a:path>
                <a:path w="9370695" h="5203190">
                  <a:moveTo>
                    <a:pt x="0" y="1390651"/>
                  </a:moveTo>
                  <a:lnTo>
                    <a:pt x="7991999" y="1390651"/>
                  </a:lnTo>
                  <a:lnTo>
                    <a:pt x="7991999" y="1780976"/>
                  </a:lnTo>
                  <a:lnTo>
                    <a:pt x="0" y="1780976"/>
                  </a:lnTo>
                  <a:lnTo>
                    <a:pt x="0" y="1390651"/>
                  </a:lnTo>
                  <a:close/>
                </a:path>
                <a:path w="9370695" h="5203190">
                  <a:moveTo>
                    <a:pt x="9370220" y="0"/>
                  </a:moveTo>
                  <a:lnTo>
                    <a:pt x="7991999" y="1390651"/>
                  </a:lnTo>
                  <a:lnTo>
                    <a:pt x="7991999" y="1780976"/>
                  </a:lnTo>
                  <a:lnTo>
                    <a:pt x="9370220" y="390325"/>
                  </a:lnTo>
                  <a:lnTo>
                    <a:pt x="9370220" y="0"/>
                  </a:lnTo>
                  <a:close/>
                </a:path>
                <a:path w="9370695" h="5203190">
                  <a:moveTo>
                    <a:pt x="0" y="1390651"/>
                  </a:moveTo>
                  <a:lnTo>
                    <a:pt x="7991999" y="1390651"/>
                  </a:lnTo>
                </a:path>
                <a:path w="9370695" h="5203190">
                  <a:moveTo>
                    <a:pt x="2038179" y="2244481"/>
                  </a:moveTo>
                  <a:lnTo>
                    <a:pt x="2144207" y="2244481"/>
                  </a:lnTo>
                  <a:lnTo>
                    <a:pt x="2144207" y="4112402"/>
                  </a:lnTo>
                  <a:lnTo>
                    <a:pt x="2038179" y="4217175"/>
                  </a:lnTo>
                  <a:lnTo>
                    <a:pt x="2038179" y="2244481"/>
                  </a:lnTo>
                  <a:close/>
                </a:path>
                <a:path w="9370695" h="5203190">
                  <a:moveTo>
                    <a:pt x="7572211" y="1780721"/>
                  </a:moveTo>
                  <a:lnTo>
                    <a:pt x="7671038" y="1780217"/>
                  </a:lnTo>
                  <a:lnTo>
                    <a:pt x="7678238" y="5080716"/>
                  </a:lnTo>
                  <a:lnTo>
                    <a:pt x="7572211" y="5198846"/>
                  </a:lnTo>
                  <a:lnTo>
                    <a:pt x="7572211" y="1780721"/>
                  </a:lnTo>
                  <a:close/>
                </a:path>
                <a:path w="9370695" h="5203190">
                  <a:moveTo>
                    <a:pt x="1030856" y="2242615"/>
                  </a:moveTo>
                  <a:lnTo>
                    <a:pt x="1129684" y="2242179"/>
                  </a:lnTo>
                  <a:lnTo>
                    <a:pt x="1136883" y="5096677"/>
                  </a:lnTo>
                  <a:lnTo>
                    <a:pt x="1030856" y="5198846"/>
                  </a:lnTo>
                  <a:lnTo>
                    <a:pt x="1030856" y="2242615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62154" y="6725797"/>
              <a:ext cx="862330" cy="866775"/>
            </a:xfrm>
            <a:custGeom>
              <a:avLst/>
              <a:gdLst/>
              <a:ahLst/>
              <a:cxnLst/>
              <a:rect l="l" t="t" r="r" b="b"/>
              <a:pathLst>
                <a:path w="862330" h="866775">
                  <a:moveTo>
                    <a:pt x="862017" y="0"/>
                  </a:moveTo>
                  <a:lnTo>
                    <a:pt x="628653" y="0"/>
                  </a:lnTo>
                  <a:lnTo>
                    <a:pt x="3" y="633412"/>
                  </a:lnTo>
                  <a:lnTo>
                    <a:pt x="0" y="866775"/>
                  </a:lnTo>
                  <a:lnTo>
                    <a:pt x="8620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62154" y="6725797"/>
              <a:ext cx="862330" cy="1205230"/>
            </a:xfrm>
            <a:custGeom>
              <a:avLst/>
              <a:gdLst/>
              <a:ahLst/>
              <a:cxnLst/>
              <a:rect l="l" t="t" r="r" b="b"/>
              <a:pathLst>
                <a:path w="862330" h="1205229">
                  <a:moveTo>
                    <a:pt x="628653" y="0"/>
                  </a:moveTo>
                  <a:lnTo>
                    <a:pt x="862017" y="0"/>
                  </a:lnTo>
                  <a:lnTo>
                    <a:pt x="0" y="866775"/>
                  </a:lnTo>
                  <a:lnTo>
                    <a:pt x="3" y="633412"/>
                  </a:lnTo>
                  <a:lnTo>
                    <a:pt x="628653" y="0"/>
                  </a:lnTo>
                  <a:close/>
                </a:path>
                <a:path w="862330" h="1205229">
                  <a:moveTo>
                    <a:pt x="781697" y="436614"/>
                  </a:moveTo>
                  <a:lnTo>
                    <a:pt x="862017" y="357187"/>
                  </a:lnTo>
                  <a:lnTo>
                    <a:pt x="862017" y="0"/>
                  </a:lnTo>
                  <a:lnTo>
                    <a:pt x="0" y="866775"/>
                  </a:lnTo>
                  <a:lnTo>
                    <a:pt x="4767" y="1204912"/>
                  </a:lnTo>
                  <a:lnTo>
                    <a:pt x="303949" y="909053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58074" y="7290453"/>
              <a:ext cx="5793740" cy="338455"/>
            </a:xfrm>
            <a:custGeom>
              <a:avLst/>
              <a:gdLst/>
              <a:ahLst/>
              <a:cxnLst/>
              <a:rect l="l" t="t" r="r" b="b"/>
              <a:pathLst>
                <a:path w="5793740" h="338454">
                  <a:moveTo>
                    <a:pt x="5788828" y="338137"/>
                  </a:moveTo>
                  <a:lnTo>
                    <a:pt x="5710248" y="338137"/>
                  </a:lnTo>
                  <a:lnTo>
                    <a:pt x="0" y="338137"/>
                  </a:lnTo>
                  <a:lnTo>
                    <a:pt x="0" y="0"/>
                  </a:lnTo>
                  <a:lnTo>
                    <a:pt x="5793591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633353" y="898487"/>
            <a:ext cx="2271395" cy="3263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dirty="0">
                <a:solidFill>
                  <a:srgbClr val="151616"/>
                </a:solidFill>
                <a:latin typeface="Arial"/>
                <a:cs typeface="Arial"/>
              </a:rPr>
              <a:t>GLASS TOP</a:t>
            </a:r>
            <a:r>
              <a:rPr sz="195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50" spc="-20" dirty="0">
                <a:solidFill>
                  <a:srgbClr val="151616"/>
                </a:solidFill>
                <a:latin typeface="Arial"/>
                <a:cs typeface="Arial"/>
              </a:rPr>
              <a:t>TABLE</a:t>
            </a:r>
            <a:endParaRPr sz="1950">
              <a:latin typeface="Arial"/>
              <a:cs typeface="Arial"/>
            </a:endParaRPr>
          </a:p>
        </p:txBody>
      </p:sp>
      <p:grpSp>
        <p:nvGrpSpPr>
          <p:cNvPr id="28" name="object 28"/>
          <p:cNvGrpSpPr>
            <a:grpSpLocks noGrp="1" noUngrp="1" noRot="1" noMove="1" noResize="1"/>
          </p:cNvGrpSpPr>
          <p:nvPr/>
        </p:nvGrpSpPr>
        <p:grpSpPr>
          <a:xfrm>
            <a:off x="10751108" y="1732925"/>
            <a:ext cx="4065270" cy="3401060"/>
            <a:chOff x="10751108" y="1732925"/>
            <a:chExt cx="4065270" cy="3401060"/>
          </a:xfrm>
        </p:grpSpPr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18707" y="3217435"/>
              <a:ext cx="100965" cy="1090930"/>
            </a:xfrm>
            <a:custGeom>
              <a:avLst/>
              <a:gdLst/>
              <a:ahLst/>
              <a:cxnLst/>
              <a:rect l="l" t="t" r="r" b="b"/>
              <a:pathLst>
                <a:path w="100965" h="1090929">
                  <a:moveTo>
                    <a:pt x="100540" y="57675"/>
                  </a:moveTo>
                  <a:lnTo>
                    <a:pt x="0" y="0"/>
                  </a:lnTo>
                  <a:lnTo>
                    <a:pt x="0" y="1032854"/>
                  </a:lnTo>
                  <a:lnTo>
                    <a:pt x="100540" y="1090529"/>
                  </a:lnTo>
                  <a:lnTo>
                    <a:pt x="100540" y="5767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19022" y="3215055"/>
              <a:ext cx="100965" cy="1090930"/>
            </a:xfrm>
            <a:custGeom>
              <a:avLst/>
              <a:gdLst/>
              <a:ahLst/>
              <a:cxnLst/>
              <a:rect l="l" t="t" r="r" b="b"/>
              <a:pathLst>
                <a:path w="100965" h="1090929">
                  <a:moveTo>
                    <a:pt x="0" y="57675"/>
                  </a:moveTo>
                  <a:lnTo>
                    <a:pt x="100540" y="0"/>
                  </a:lnTo>
                  <a:lnTo>
                    <a:pt x="100540" y="1032854"/>
                  </a:lnTo>
                  <a:lnTo>
                    <a:pt x="0" y="1090529"/>
                  </a:lnTo>
                  <a:lnTo>
                    <a:pt x="0" y="5767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37908" y="3922286"/>
              <a:ext cx="100965" cy="1090930"/>
            </a:xfrm>
            <a:custGeom>
              <a:avLst/>
              <a:gdLst/>
              <a:ahLst/>
              <a:cxnLst/>
              <a:rect l="l" t="t" r="r" b="b"/>
              <a:pathLst>
                <a:path w="100965" h="1090929">
                  <a:moveTo>
                    <a:pt x="100540" y="57675"/>
                  </a:moveTo>
                  <a:lnTo>
                    <a:pt x="0" y="0"/>
                  </a:lnTo>
                  <a:lnTo>
                    <a:pt x="0" y="1032854"/>
                  </a:lnTo>
                  <a:lnTo>
                    <a:pt x="100540" y="1090529"/>
                  </a:lnTo>
                  <a:lnTo>
                    <a:pt x="100540" y="5767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83829" y="2643439"/>
              <a:ext cx="2282825" cy="1423670"/>
            </a:xfrm>
            <a:custGeom>
              <a:avLst/>
              <a:gdLst/>
              <a:ahLst/>
              <a:cxnLst/>
              <a:rect l="l" t="t" r="r" b="b"/>
              <a:pathLst>
                <a:path w="2282825" h="1423670">
                  <a:moveTo>
                    <a:pt x="2282446" y="0"/>
                  </a:moveTo>
                  <a:lnTo>
                    <a:pt x="0" y="1310807"/>
                  </a:lnTo>
                  <a:lnTo>
                    <a:pt x="0" y="1423645"/>
                  </a:lnTo>
                  <a:lnTo>
                    <a:pt x="2282446" y="112835"/>
                  </a:lnTo>
                  <a:lnTo>
                    <a:pt x="22824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83829" y="2643439"/>
              <a:ext cx="2282825" cy="2367280"/>
            </a:xfrm>
            <a:custGeom>
              <a:avLst/>
              <a:gdLst/>
              <a:ahLst/>
              <a:cxnLst/>
              <a:rect l="l" t="t" r="r" b="b"/>
              <a:pathLst>
                <a:path w="2282825" h="2367279">
                  <a:moveTo>
                    <a:pt x="0" y="1310807"/>
                  </a:moveTo>
                  <a:lnTo>
                    <a:pt x="2282446" y="0"/>
                  </a:lnTo>
                  <a:lnTo>
                    <a:pt x="2282446" y="112835"/>
                  </a:lnTo>
                  <a:lnTo>
                    <a:pt x="0" y="1423645"/>
                  </a:lnTo>
                  <a:lnTo>
                    <a:pt x="0" y="1310807"/>
                  </a:lnTo>
                  <a:close/>
                </a:path>
                <a:path w="2282825" h="2367279">
                  <a:moveTo>
                    <a:pt x="154393" y="1334142"/>
                  </a:moveTo>
                  <a:lnTo>
                    <a:pt x="254934" y="1276466"/>
                  </a:lnTo>
                  <a:lnTo>
                    <a:pt x="254934" y="2309321"/>
                  </a:lnTo>
                  <a:lnTo>
                    <a:pt x="154393" y="2366996"/>
                  </a:lnTo>
                  <a:lnTo>
                    <a:pt x="154393" y="1334142"/>
                  </a:lnTo>
                  <a:close/>
                </a:path>
                <a:path w="2282825" h="2367279">
                  <a:moveTo>
                    <a:pt x="2064711" y="238285"/>
                  </a:moveTo>
                  <a:lnTo>
                    <a:pt x="2165252" y="180609"/>
                  </a:lnTo>
                  <a:lnTo>
                    <a:pt x="2165252" y="1213459"/>
                  </a:lnTo>
                  <a:lnTo>
                    <a:pt x="2064711" y="1271135"/>
                  </a:lnTo>
                  <a:lnTo>
                    <a:pt x="2064711" y="238285"/>
                  </a:lnTo>
                  <a:close/>
                </a:path>
                <a:path w="2282825" h="2367279">
                  <a:moveTo>
                    <a:pt x="2063555" y="238946"/>
                  </a:moveTo>
                  <a:lnTo>
                    <a:pt x="254934" y="1276466"/>
                  </a:lnTo>
                  <a:lnTo>
                    <a:pt x="254934" y="1453817"/>
                  </a:lnTo>
                  <a:lnTo>
                    <a:pt x="2063555" y="416293"/>
                  </a:lnTo>
                  <a:lnTo>
                    <a:pt x="2063555" y="23894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54886" y="3741418"/>
              <a:ext cx="2405380" cy="1388745"/>
            </a:xfrm>
            <a:custGeom>
              <a:avLst/>
              <a:gdLst/>
              <a:ahLst/>
              <a:cxnLst/>
              <a:rect l="l" t="t" r="r" b="b"/>
              <a:pathLst>
                <a:path w="2405380" h="1388745">
                  <a:moveTo>
                    <a:pt x="0" y="1388571"/>
                  </a:moveTo>
                  <a:lnTo>
                    <a:pt x="240507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96811" y="1903788"/>
              <a:ext cx="3569970" cy="2052320"/>
            </a:xfrm>
            <a:custGeom>
              <a:avLst/>
              <a:gdLst/>
              <a:ahLst/>
              <a:cxnLst/>
              <a:rect l="l" t="t" r="r" b="b"/>
              <a:pathLst>
                <a:path w="3569969" h="2052320">
                  <a:moveTo>
                    <a:pt x="2274081" y="0"/>
                  </a:moveTo>
                  <a:lnTo>
                    <a:pt x="0" y="1302235"/>
                  </a:lnTo>
                  <a:lnTo>
                    <a:pt x="1290866" y="2051770"/>
                  </a:lnTo>
                  <a:lnTo>
                    <a:pt x="3569482" y="738187"/>
                  </a:lnTo>
                  <a:lnTo>
                    <a:pt x="22740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96811" y="1903788"/>
              <a:ext cx="3569970" cy="2052320"/>
            </a:xfrm>
            <a:custGeom>
              <a:avLst/>
              <a:gdLst/>
              <a:ahLst/>
              <a:cxnLst/>
              <a:rect l="l" t="t" r="r" b="b"/>
              <a:pathLst>
                <a:path w="3569969" h="2052320">
                  <a:moveTo>
                    <a:pt x="0" y="1302235"/>
                  </a:moveTo>
                  <a:lnTo>
                    <a:pt x="43897" y="1277081"/>
                  </a:lnTo>
                  <a:lnTo>
                    <a:pt x="87792" y="1251930"/>
                  </a:lnTo>
                  <a:lnTo>
                    <a:pt x="131685" y="1226782"/>
                  </a:lnTo>
                  <a:lnTo>
                    <a:pt x="175575" y="1201638"/>
                  </a:lnTo>
                  <a:lnTo>
                    <a:pt x="219463" y="1176496"/>
                  </a:lnTo>
                  <a:lnTo>
                    <a:pt x="263347" y="1151358"/>
                  </a:lnTo>
                  <a:lnTo>
                    <a:pt x="307228" y="1126223"/>
                  </a:lnTo>
                  <a:lnTo>
                    <a:pt x="351106" y="1101091"/>
                  </a:lnTo>
                  <a:lnTo>
                    <a:pt x="394979" y="1075963"/>
                  </a:lnTo>
                  <a:lnTo>
                    <a:pt x="438849" y="1050838"/>
                  </a:lnTo>
                  <a:lnTo>
                    <a:pt x="482714" y="1025716"/>
                  </a:lnTo>
                  <a:lnTo>
                    <a:pt x="526574" y="1000598"/>
                  </a:lnTo>
                  <a:lnTo>
                    <a:pt x="570430" y="975483"/>
                  </a:lnTo>
                  <a:lnTo>
                    <a:pt x="614280" y="950373"/>
                  </a:lnTo>
                  <a:lnTo>
                    <a:pt x="658125" y="925265"/>
                  </a:lnTo>
                  <a:lnTo>
                    <a:pt x="701965" y="900162"/>
                  </a:lnTo>
                  <a:lnTo>
                    <a:pt x="745798" y="875062"/>
                  </a:lnTo>
                  <a:lnTo>
                    <a:pt x="789626" y="849966"/>
                  </a:lnTo>
                  <a:lnTo>
                    <a:pt x="833447" y="824874"/>
                  </a:lnTo>
                  <a:lnTo>
                    <a:pt x="877261" y="799786"/>
                  </a:lnTo>
                  <a:lnTo>
                    <a:pt x="921069" y="774702"/>
                  </a:lnTo>
                  <a:lnTo>
                    <a:pt x="964869" y="749622"/>
                  </a:lnTo>
                  <a:lnTo>
                    <a:pt x="1008662" y="724546"/>
                  </a:lnTo>
                  <a:lnTo>
                    <a:pt x="1052447" y="699474"/>
                  </a:lnTo>
                  <a:lnTo>
                    <a:pt x="1096224" y="674406"/>
                  </a:lnTo>
                  <a:lnTo>
                    <a:pt x="1139993" y="649343"/>
                  </a:lnTo>
                  <a:lnTo>
                    <a:pt x="1183657" y="624339"/>
                  </a:lnTo>
                  <a:lnTo>
                    <a:pt x="1227317" y="599336"/>
                  </a:lnTo>
                  <a:lnTo>
                    <a:pt x="1270975" y="574335"/>
                  </a:lnTo>
                  <a:lnTo>
                    <a:pt x="1314631" y="549334"/>
                  </a:lnTo>
                  <a:lnTo>
                    <a:pt x="1358283" y="524335"/>
                  </a:lnTo>
                  <a:lnTo>
                    <a:pt x="1401933" y="499338"/>
                  </a:lnTo>
                  <a:lnTo>
                    <a:pt x="1445579" y="474343"/>
                  </a:lnTo>
                  <a:lnTo>
                    <a:pt x="1489222" y="449349"/>
                  </a:lnTo>
                  <a:lnTo>
                    <a:pt x="1532862" y="424358"/>
                  </a:lnTo>
                  <a:lnTo>
                    <a:pt x="1576498" y="399369"/>
                  </a:lnTo>
                  <a:lnTo>
                    <a:pt x="1620130" y="374382"/>
                  </a:lnTo>
                  <a:lnTo>
                    <a:pt x="1663759" y="349398"/>
                  </a:lnTo>
                  <a:lnTo>
                    <a:pt x="1707384" y="324417"/>
                  </a:lnTo>
                  <a:lnTo>
                    <a:pt x="1751004" y="299439"/>
                  </a:lnTo>
                  <a:lnTo>
                    <a:pt x="1794620" y="274464"/>
                  </a:lnTo>
                  <a:lnTo>
                    <a:pt x="1838232" y="249493"/>
                  </a:lnTo>
                  <a:lnTo>
                    <a:pt x="1881840" y="224525"/>
                  </a:lnTo>
                  <a:lnTo>
                    <a:pt x="1925443" y="199561"/>
                  </a:lnTo>
                  <a:lnTo>
                    <a:pt x="1969040" y="174600"/>
                  </a:lnTo>
                  <a:lnTo>
                    <a:pt x="2012633" y="149644"/>
                  </a:lnTo>
                  <a:lnTo>
                    <a:pt x="2056221" y="124692"/>
                  </a:lnTo>
                  <a:lnTo>
                    <a:pt x="2099804" y="99744"/>
                  </a:lnTo>
                  <a:lnTo>
                    <a:pt x="2143382" y="74800"/>
                  </a:lnTo>
                  <a:lnTo>
                    <a:pt x="2186954" y="49862"/>
                  </a:lnTo>
                  <a:lnTo>
                    <a:pt x="2230520" y="24928"/>
                  </a:lnTo>
                  <a:lnTo>
                    <a:pt x="2274081" y="0"/>
                  </a:lnTo>
                  <a:lnTo>
                    <a:pt x="2317084" y="24512"/>
                  </a:lnTo>
                  <a:lnTo>
                    <a:pt x="2360100" y="49032"/>
                  </a:lnTo>
                  <a:lnTo>
                    <a:pt x="2403128" y="73560"/>
                  </a:lnTo>
                  <a:lnTo>
                    <a:pt x="2446168" y="98095"/>
                  </a:lnTo>
                  <a:lnTo>
                    <a:pt x="2489219" y="122637"/>
                  </a:lnTo>
                  <a:lnTo>
                    <a:pt x="2532280" y="147184"/>
                  </a:lnTo>
                  <a:lnTo>
                    <a:pt x="2575350" y="171736"/>
                  </a:lnTo>
                  <a:lnTo>
                    <a:pt x="2618430" y="196294"/>
                  </a:lnTo>
                  <a:lnTo>
                    <a:pt x="2661518" y="220855"/>
                  </a:lnTo>
                  <a:lnTo>
                    <a:pt x="2704613" y="245421"/>
                  </a:lnTo>
                  <a:lnTo>
                    <a:pt x="2747716" y="269989"/>
                  </a:lnTo>
                  <a:lnTo>
                    <a:pt x="2790826" y="294560"/>
                  </a:lnTo>
                  <a:lnTo>
                    <a:pt x="2833941" y="319133"/>
                  </a:lnTo>
                  <a:lnTo>
                    <a:pt x="2877061" y="343708"/>
                  </a:lnTo>
                  <a:lnTo>
                    <a:pt x="2920187" y="368283"/>
                  </a:lnTo>
                  <a:lnTo>
                    <a:pt x="2963391" y="392903"/>
                  </a:lnTo>
                  <a:lnTo>
                    <a:pt x="3006610" y="417532"/>
                  </a:lnTo>
                  <a:lnTo>
                    <a:pt x="3049842" y="442167"/>
                  </a:lnTo>
                  <a:lnTo>
                    <a:pt x="3093087" y="466810"/>
                  </a:lnTo>
                  <a:lnTo>
                    <a:pt x="3136345" y="491459"/>
                  </a:lnTo>
                  <a:lnTo>
                    <a:pt x="3179614" y="516114"/>
                  </a:lnTo>
                  <a:lnTo>
                    <a:pt x="3222895" y="540775"/>
                  </a:lnTo>
                  <a:lnTo>
                    <a:pt x="3266187" y="565440"/>
                  </a:lnTo>
                  <a:lnTo>
                    <a:pt x="3309489" y="590110"/>
                  </a:lnTo>
                  <a:lnTo>
                    <a:pt x="3352801" y="614783"/>
                  </a:lnTo>
                  <a:lnTo>
                    <a:pt x="3396121" y="639459"/>
                  </a:lnTo>
                  <a:lnTo>
                    <a:pt x="3439450" y="664139"/>
                  </a:lnTo>
                  <a:lnTo>
                    <a:pt x="3482787" y="688820"/>
                  </a:lnTo>
                  <a:lnTo>
                    <a:pt x="3526131" y="713503"/>
                  </a:lnTo>
                  <a:lnTo>
                    <a:pt x="3569482" y="738187"/>
                  </a:lnTo>
                  <a:lnTo>
                    <a:pt x="3525834" y="763332"/>
                  </a:lnTo>
                  <a:lnTo>
                    <a:pt x="3482181" y="788483"/>
                  </a:lnTo>
                  <a:lnTo>
                    <a:pt x="3438522" y="813638"/>
                  </a:lnTo>
                  <a:lnTo>
                    <a:pt x="3394857" y="838798"/>
                  </a:lnTo>
                  <a:lnTo>
                    <a:pt x="3351187" y="863963"/>
                  </a:lnTo>
                  <a:lnTo>
                    <a:pt x="3307512" y="889132"/>
                  </a:lnTo>
                  <a:lnTo>
                    <a:pt x="3263832" y="914306"/>
                  </a:lnTo>
                  <a:lnTo>
                    <a:pt x="3220147" y="939483"/>
                  </a:lnTo>
                  <a:lnTo>
                    <a:pt x="3176458" y="964665"/>
                  </a:lnTo>
                  <a:lnTo>
                    <a:pt x="3132764" y="989850"/>
                  </a:lnTo>
                  <a:lnTo>
                    <a:pt x="3089065" y="1015038"/>
                  </a:lnTo>
                  <a:lnTo>
                    <a:pt x="3045362" y="1040230"/>
                  </a:lnTo>
                  <a:lnTo>
                    <a:pt x="3001654" y="1065425"/>
                  </a:lnTo>
                  <a:lnTo>
                    <a:pt x="2957943" y="1090624"/>
                  </a:lnTo>
                  <a:lnTo>
                    <a:pt x="2914228" y="1115825"/>
                  </a:lnTo>
                  <a:lnTo>
                    <a:pt x="2870508" y="1141028"/>
                  </a:lnTo>
                  <a:lnTo>
                    <a:pt x="2826785" y="1166234"/>
                  </a:lnTo>
                  <a:lnTo>
                    <a:pt x="2783059" y="1191443"/>
                  </a:lnTo>
                  <a:lnTo>
                    <a:pt x="2739329" y="1216654"/>
                  </a:lnTo>
                  <a:lnTo>
                    <a:pt x="2695596" y="1241866"/>
                  </a:lnTo>
                  <a:lnTo>
                    <a:pt x="2651860" y="1267081"/>
                  </a:lnTo>
                  <a:lnTo>
                    <a:pt x="2608120" y="1292297"/>
                  </a:lnTo>
                  <a:lnTo>
                    <a:pt x="2564378" y="1317515"/>
                  </a:lnTo>
                  <a:lnTo>
                    <a:pt x="2520633" y="1342733"/>
                  </a:lnTo>
                  <a:lnTo>
                    <a:pt x="2476885" y="1367953"/>
                  </a:lnTo>
                  <a:lnTo>
                    <a:pt x="2433135" y="1393174"/>
                  </a:lnTo>
                  <a:lnTo>
                    <a:pt x="2389279" y="1418456"/>
                  </a:lnTo>
                  <a:lnTo>
                    <a:pt x="2345414" y="1443743"/>
                  </a:lnTo>
                  <a:lnTo>
                    <a:pt x="2301542" y="1469034"/>
                  </a:lnTo>
                  <a:lnTo>
                    <a:pt x="2257662" y="1494328"/>
                  </a:lnTo>
                  <a:lnTo>
                    <a:pt x="2213774" y="1519627"/>
                  </a:lnTo>
                  <a:lnTo>
                    <a:pt x="2169879" y="1544931"/>
                  </a:lnTo>
                  <a:lnTo>
                    <a:pt x="2125977" y="1570238"/>
                  </a:lnTo>
                  <a:lnTo>
                    <a:pt x="2082069" y="1595549"/>
                  </a:lnTo>
                  <a:lnTo>
                    <a:pt x="2038154" y="1620864"/>
                  </a:lnTo>
                  <a:lnTo>
                    <a:pt x="1994233" y="1646183"/>
                  </a:lnTo>
                  <a:lnTo>
                    <a:pt x="1950306" y="1671506"/>
                  </a:lnTo>
                  <a:lnTo>
                    <a:pt x="1906373" y="1696833"/>
                  </a:lnTo>
                  <a:lnTo>
                    <a:pt x="1862435" y="1722163"/>
                  </a:lnTo>
                  <a:lnTo>
                    <a:pt x="1818492" y="1747497"/>
                  </a:lnTo>
                  <a:lnTo>
                    <a:pt x="1774544" y="1772834"/>
                  </a:lnTo>
                  <a:lnTo>
                    <a:pt x="1730591" y="1798175"/>
                  </a:lnTo>
                  <a:lnTo>
                    <a:pt x="1686634" y="1823520"/>
                  </a:lnTo>
                  <a:lnTo>
                    <a:pt x="1642673" y="1848868"/>
                  </a:lnTo>
                  <a:lnTo>
                    <a:pt x="1598708" y="1874220"/>
                  </a:lnTo>
                  <a:lnTo>
                    <a:pt x="1554739" y="1899574"/>
                  </a:lnTo>
                  <a:lnTo>
                    <a:pt x="1510767" y="1924932"/>
                  </a:lnTo>
                  <a:lnTo>
                    <a:pt x="1466792" y="1950294"/>
                  </a:lnTo>
                  <a:lnTo>
                    <a:pt x="1422814" y="1975658"/>
                  </a:lnTo>
                  <a:lnTo>
                    <a:pt x="1378834" y="2001025"/>
                  </a:lnTo>
                  <a:lnTo>
                    <a:pt x="1334851" y="2026396"/>
                  </a:lnTo>
                  <a:lnTo>
                    <a:pt x="1290866" y="2051770"/>
                  </a:lnTo>
                  <a:lnTo>
                    <a:pt x="1247665" y="2026706"/>
                  </a:lnTo>
                  <a:lnTo>
                    <a:pt x="1204472" y="2001644"/>
                  </a:lnTo>
                  <a:lnTo>
                    <a:pt x="1161285" y="1976583"/>
                  </a:lnTo>
                  <a:lnTo>
                    <a:pt x="1118107" y="1951524"/>
                  </a:lnTo>
                  <a:lnTo>
                    <a:pt x="1074938" y="1926468"/>
                  </a:lnTo>
                  <a:lnTo>
                    <a:pt x="1031777" y="1901416"/>
                  </a:lnTo>
                  <a:lnTo>
                    <a:pt x="988626" y="1876367"/>
                  </a:lnTo>
                  <a:lnTo>
                    <a:pt x="945485" y="1851323"/>
                  </a:lnTo>
                  <a:lnTo>
                    <a:pt x="902356" y="1826283"/>
                  </a:lnTo>
                  <a:lnTo>
                    <a:pt x="859237" y="1801249"/>
                  </a:lnTo>
                  <a:lnTo>
                    <a:pt x="816131" y="1776222"/>
                  </a:lnTo>
                  <a:lnTo>
                    <a:pt x="773036" y="1751200"/>
                  </a:lnTo>
                  <a:lnTo>
                    <a:pt x="729955" y="1726186"/>
                  </a:lnTo>
                  <a:lnTo>
                    <a:pt x="686888" y="1701179"/>
                  </a:lnTo>
                  <a:lnTo>
                    <a:pt x="643835" y="1676181"/>
                  </a:lnTo>
                  <a:lnTo>
                    <a:pt x="600860" y="1651227"/>
                  </a:lnTo>
                  <a:lnTo>
                    <a:pt x="557891" y="1626274"/>
                  </a:lnTo>
                  <a:lnTo>
                    <a:pt x="514927" y="1601323"/>
                  </a:lnTo>
                  <a:lnTo>
                    <a:pt x="471968" y="1576374"/>
                  </a:lnTo>
                  <a:lnTo>
                    <a:pt x="429017" y="1551427"/>
                  </a:lnTo>
                  <a:lnTo>
                    <a:pt x="386073" y="1526484"/>
                  </a:lnTo>
                  <a:lnTo>
                    <a:pt x="343136" y="1501545"/>
                  </a:lnTo>
                  <a:lnTo>
                    <a:pt x="300209" y="1476610"/>
                  </a:lnTo>
                  <a:lnTo>
                    <a:pt x="257290" y="1451680"/>
                  </a:lnTo>
                  <a:lnTo>
                    <a:pt x="214381" y="1426756"/>
                  </a:lnTo>
                  <a:lnTo>
                    <a:pt x="171482" y="1401837"/>
                  </a:lnTo>
                  <a:lnTo>
                    <a:pt x="128593" y="1376925"/>
                  </a:lnTo>
                  <a:lnTo>
                    <a:pt x="85717" y="1352021"/>
                  </a:lnTo>
                  <a:lnTo>
                    <a:pt x="42852" y="1327124"/>
                  </a:lnTo>
                  <a:lnTo>
                    <a:pt x="0" y="130223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43021" y="2159510"/>
              <a:ext cx="2633345" cy="1516380"/>
            </a:xfrm>
            <a:custGeom>
              <a:avLst/>
              <a:gdLst/>
              <a:ahLst/>
              <a:cxnLst/>
              <a:rect l="l" t="t" r="r" b="b"/>
              <a:pathLst>
                <a:path w="2633344" h="1516379">
                  <a:moveTo>
                    <a:pt x="1738933" y="0"/>
                  </a:moveTo>
                  <a:lnTo>
                    <a:pt x="0" y="1005135"/>
                  </a:lnTo>
                  <a:lnTo>
                    <a:pt x="878310" y="1516092"/>
                  </a:lnTo>
                  <a:lnTo>
                    <a:pt x="2633158" y="505217"/>
                  </a:lnTo>
                  <a:lnTo>
                    <a:pt x="1738933" y="0"/>
                  </a:lnTo>
                  <a:close/>
                </a:path>
              </a:pathLst>
            </a:custGeom>
            <a:solidFill>
              <a:srgbClr val="CBEC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43021" y="2159510"/>
              <a:ext cx="2633345" cy="1516380"/>
            </a:xfrm>
            <a:custGeom>
              <a:avLst/>
              <a:gdLst/>
              <a:ahLst/>
              <a:cxnLst/>
              <a:rect l="l" t="t" r="r" b="b"/>
              <a:pathLst>
                <a:path w="2633344" h="1516379">
                  <a:moveTo>
                    <a:pt x="0" y="1005135"/>
                  </a:moveTo>
                  <a:lnTo>
                    <a:pt x="1738933" y="0"/>
                  </a:lnTo>
                  <a:lnTo>
                    <a:pt x="2633158" y="505217"/>
                  </a:lnTo>
                  <a:lnTo>
                    <a:pt x="878310" y="1516092"/>
                  </a:lnTo>
                  <a:lnTo>
                    <a:pt x="0" y="1005135"/>
                  </a:lnTo>
                  <a:close/>
                </a:path>
              </a:pathLst>
            </a:custGeom>
            <a:ln w="7199">
              <a:solidFill>
                <a:srgbClr val="9D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54707" y="1736525"/>
              <a:ext cx="4057650" cy="2474595"/>
            </a:xfrm>
            <a:custGeom>
              <a:avLst/>
              <a:gdLst/>
              <a:ahLst/>
              <a:cxnLst/>
              <a:rect l="l" t="t" r="r" b="b"/>
              <a:pathLst>
                <a:path w="4057650" h="2474595">
                  <a:moveTo>
                    <a:pt x="1981198" y="2474085"/>
                  </a:moveTo>
                  <a:lnTo>
                    <a:pt x="151030" y="1417438"/>
                  </a:lnTo>
                </a:path>
                <a:path w="4057650" h="2474595">
                  <a:moveTo>
                    <a:pt x="4057649" y="1053445"/>
                  </a:moveTo>
                  <a:lnTo>
                    <a:pt x="2315517" y="47623"/>
                  </a:lnTo>
                </a:path>
                <a:path w="4057650" h="2474595">
                  <a:moveTo>
                    <a:pt x="0" y="1615344"/>
                  </a:moveTo>
                  <a:lnTo>
                    <a:pt x="2797863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97975" y="3206606"/>
              <a:ext cx="1285875" cy="861060"/>
            </a:xfrm>
            <a:custGeom>
              <a:avLst/>
              <a:gdLst/>
              <a:ahLst/>
              <a:cxnLst/>
              <a:rect l="l" t="t" r="r" b="b"/>
              <a:pathLst>
                <a:path w="1285875" h="861060">
                  <a:moveTo>
                    <a:pt x="0" y="0"/>
                  </a:moveTo>
                  <a:lnTo>
                    <a:pt x="0" y="112835"/>
                  </a:lnTo>
                  <a:lnTo>
                    <a:pt x="1285854" y="860479"/>
                  </a:lnTo>
                  <a:lnTo>
                    <a:pt x="1285854" y="7476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97975" y="3206606"/>
              <a:ext cx="1285875" cy="861060"/>
            </a:xfrm>
            <a:custGeom>
              <a:avLst/>
              <a:gdLst/>
              <a:ahLst/>
              <a:cxnLst/>
              <a:rect l="l" t="t" r="r" b="b"/>
              <a:pathLst>
                <a:path w="1285875" h="861060">
                  <a:moveTo>
                    <a:pt x="1285854" y="747641"/>
                  </a:moveTo>
                  <a:lnTo>
                    <a:pt x="0" y="0"/>
                  </a:lnTo>
                  <a:lnTo>
                    <a:pt x="0" y="112835"/>
                  </a:lnTo>
                  <a:lnTo>
                    <a:pt x="1285854" y="860479"/>
                  </a:lnTo>
                  <a:lnTo>
                    <a:pt x="1285854" y="747641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61868" y="4044545"/>
              <a:ext cx="1784985" cy="1030605"/>
            </a:xfrm>
            <a:custGeom>
              <a:avLst/>
              <a:gdLst/>
              <a:ahLst/>
              <a:cxnLst/>
              <a:rect l="l" t="t" r="r" b="b"/>
              <a:pathLst>
                <a:path w="1784984" h="1030604">
                  <a:moveTo>
                    <a:pt x="1784859" y="1030489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247672" y="3058420"/>
              <a:ext cx="100965" cy="861694"/>
            </a:xfrm>
            <a:custGeom>
              <a:avLst/>
              <a:gdLst/>
              <a:ahLst/>
              <a:cxnLst/>
              <a:rect l="l" t="t" r="r" b="b"/>
              <a:pathLst>
                <a:path w="100965" h="861695">
                  <a:moveTo>
                    <a:pt x="100540" y="0"/>
                  </a:moveTo>
                  <a:lnTo>
                    <a:pt x="0" y="59006"/>
                  </a:lnTo>
                  <a:lnTo>
                    <a:pt x="0" y="803728"/>
                  </a:lnTo>
                  <a:lnTo>
                    <a:pt x="100540" y="861404"/>
                  </a:lnTo>
                  <a:lnTo>
                    <a:pt x="10054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8831" y="3767068"/>
              <a:ext cx="1109980" cy="673100"/>
            </a:xfrm>
            <a:custGeom>
              <a:avLst/>
              <a:gdLst/>
              <a:ahLst/>
              <a:cxnLst/>
              <a:rect l="l" t="t" r="r" b="b"/>
              <a:pathLst>
                <a:path w="1109979" h="673100">
                  <a:moveTo>
                    <a:pt x="69054" y="0"/>
                  </a:moveTo>
                  <a:lnTo>
                    <a:pt x="0" y="35720"/>
                  </a:lnTo>
                  <a:lnTo>
                    <a:pt x="1109663" y="672732"/>
                  </a:lnTo>
                  <a:lnTo>
                    <a:pt x="1109663" y="577482"/>
                  </a:lnTo>
                  <a:lnTo>
                    <a:pt x="690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8831" y="3767068"/>
              <a:ext cx="1109980" cy="673100"/>
            </a:xfrm>
            <a:custGeom>
              <a:avLst/>
              <a:gdLst/>
              <a:ahLst/>
              <a:cxnLst/>
              <a:rect l="l" t="t" r="r" b="b"/>
              <a:pathLst>
                <a:path w="1109979" h="673100">
                  <a:moveTo>
                    <a:pt x="69054" y="0"/>
                  </a:moveTo>
                  <a:lnTo>
                    <a:pt x="1109663" y="577482"/>
                  </a:lnTo>
                  <a:lnTo>
                    <a:pt x="1109663" y="672732"/>
                  </a:lnTo>
                  <a:lnTo>
                    <a:pt x="0" y="35720"/>
                  </a:lnTo>
                  <a:lnTo>
                    <a:pt x="69054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61868" y="3630204"/>
              <a:ext cx="1784985" cy="1030605"/>
            </a:xfrm>
            <a:custGeom>
              <a:avLst/>
              <a:gdLst/>
              <a:ahLst/>
              <a:cxnLst/>
              <a:rect l="l" t="t" r="r" b="b"/>
              <a:pathLst>
                <a:path w="1784984" h="1030604">
                  <a:moveTo>
                    <a:pt x="1784859" y="1030489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8831" y="3802788"/>
              <a:ext cx="1109980" cy="758825"/>
            </a:xfrm>
            <a:custGeom>
              <a:avLst/>
              <a:gdLst/>
              <a:ahLst/>
              <a:cxnLst/>
              <a:rect l="l" t="t" r="r" b="b"/>
              <a:pathLst>
                <a:path w="1109979" h="758825">
                  <a:moveTo>
                    <a:pt x="0" y="0"/>
                  </a:moveTo>
                  <a:lnTo>
                    <a:pt x="0" y="111920"/>
                  </a:lnTo>
                  <a:lnTo>
                    <a:pt x="1109663" y="758457"/>
                  </a:lnTo>
                  <a:lnTo>
                    <a:pt x="1109663" y="6370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8831" y="3802788"/>
              <a:ext cx="1109980" cy="758825"/>
            </a:xfrm>
            <a:custGeom>
              <a:avLst/>
              <a:gdLst/>
              <a:ahLst/>
              <a:cxnLst/>
              <a:rect l="l" t="t" r="r" b="b"/>
              <a:pathLst>
                <a:path w="1109979" h="758825">
                  <a:moveTo>
                    <a:pt x="0" y="111920"/>
                  </a:moveTo>
                  <a:lnTo>
                    <a:pt x="1109663" y="758457"/>
                  </a:lnTo>
                  <a:lnTo>
                    <a:pt x="1109663" y="637012"/>
                  </a:lnTo>
                  <a:lnTo>
                    <a:pt x="0" y="0"/>
                  </a:lnTo>
                  <a:lnTo>
                    <a:pt x="0" y="11192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54886" y="3103243"/>
              <a:ext cx="2405380" cy="1498600"/>
            </a:xfrm>
            <a:custGeom>
              <a:avLst/>
              <a:gdLst/>
              <a:ahLst/>
              <a:cxnLst/>
              <a:rect l="l" t="t" r="r" b="b"/>
              <a:pathLst>
                <a:path w="2405380" h="1498600">
                  <a:moveTo>
                    <a:pt x="0" y="1498107"/>
                  </a:moveTo>
                  <a:lnTo>
                    <a:pt x="2405072" y="109537"/>
                  </a:lnTo>
                </a:path>
                <a:path w="2405380" h="1498600">
                  <a:moveTo>
                    <a:pt x="0" y="1388569"/>
                  </a:moveTo>
                  <a:lnTo>
                    <a:pt x="240507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07775" y="3187832"/>
              <a:ext cx="2539365" cy="919480"/>
            </a:xfrm>
            <a:custGeom>
              <a:avLst/>
              <a:gdLst/>
              <a:ahLst/>
              <a:cxnLst/>
              <a:rect l="l" t="t" r="r" b="b"/>
              <a:pathLst>
                <a:path w="2539365" h="919479">
                  <a:moveTo>
                    <a:pt x="2416953" y="0"/>
                  </a:moveTo>
                  <a:lnTo>
                    <a:pt x="2538997" y="63129"/>
                  </a:lnTo>
                  <a:lnTo>
                    <a:pt x="2538997" y="158377"/>
                  </a:lnTo>
                  <a:lnTo>
                    <a:pt x="2339564" y="44052"/>
                  </a:lnTo>
                  <a:lnTo>
                    <a:pt x="2416953" y="0"/>
                  </a:lnTo>
                  <a:close/>
                </a:path>
                <a:path w="2539365" h="919479">
                  <a:moveTo>
                    <a:pt x="2240395" y="101612"/>
                  </a:moveTo>
                  <a:lnTo>
                    <a:pt x="2538994" y="280716"/>
                  </a:lnTo>
                  <a:lnTo>
                    <a:pt x="2538994" y="159270"/>
                  </a:lnTo>
                  <a:lnTo>
                    <a:pt x="2338671" y="46432"/>
                  </a:lnTo>
                  <a:lnTo>
                    <a:pt x="2240395" y="101612"/>
                  </a:lnTo>
                  <a:close/>
                </a:path>
                <a:path w="2539365" h="919479">
                  <a:moveTo>
                    <a:pt x="0" y="807245"/>
                  </a:moveTo>
                  <a:lnTo>
                    <a:pt x="218880" y="672043"/>
                  </a:lnTo>
                  <a:lnTo>
                    <a:pt x="324184" y="732228"/>
                  </a:lnTo>
                  <a:lnTo>
                    <a:pt x="105966" y="866778"/>
                  </a:lnTo>
                  <a:lnTo>
                    <a:pt x="0" y="807245"/>
                  </a:lnTo>
                  <a:close/>
                </a:path>
                <a:path w="2539365" h="919479">
                  <a:moveTo>
                    <a:pt x="203601" y="919162"/>
                  </a:moveTo>
                  <a:lnTo>
                    <a:pt x="421528" y="787308"/>
                  </a:lnTo>
                  <a:lnTo>
                    <a:pt x="324184" y="732228"/>
                  </a:lnTo>
                  <a:lnTo>
                    <a:pt x="105966" y="866778"/>
                  </a:lnTo>
                  <a:lnTo>
                    <a:pt x="203601" y="91916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775721" y="8429562"/>
            <a:ext cx="4010025" cy="1965960"/>
          </a:xfrm>
          <a:custGeom>
            <a:avLst/>
            <a:gdLst/>
            <a:ahLst/>
            <a:cxnLst/>
            <a:rect l="l" t="t" r="r" b="b"/>
            <a:pathLst>
              <a:path w="4010025" h="1965959">
                <a:moveTo>
                  <a:pt x="0" y="0"/>
                </a:moveTo>
                <a:lnTo>
                  <a:pt x="4009463" y="0"/>
                </a:lnTo>
                <a:lnTo>
                  <a:pt x="4009463" y="193766"/>
                </a:lnTo>
                <a:lnTo>
                  <a:pt x="0" y="193766"/>
                </a:lnTo>
                <a:lnTo>
                  <a:pt x="0" y="0"/>
                </a:lnTo>
                <a:close/>
              </a:path>
              <a:path w="4010025" h="1965959">
                <a:moveTo>
                  <a:pt x="265129" y="192163"/>
                </a:moveTo>
                <a:lnTo>
                  <a:pt x="437785" y="192163"/>
                </a:lnTo>
                <a:lnTo>
                  <a:pt x="437785" y="1965815"/>
                </a:lnTo>
                <a:lnTo>
                  <a:pt x="265129" y="1965815"/>
                </a:lnTo>
                <a:lnTo>
                  <a:pt x="265129" y="192163"/>
                </a:lnTo>
                <a:close/>
              </a:path>
              <a:path w="4010025" h="1965959">
                <a:moveTo>
                  <a:pt x="3545599" y="192163"/>
                </a:moveTo>
                <a:lnTo>
                  <a:pt x="3718252" y="192163"/>
                </a:lnTo>
                <a:lnTo>
                  <a:pt x="3718252" y="1965815"/>
                </a:lnTo>
                <a:lnTo>
                  <a:pt x="3545599" y="1965815"/>
                </a:lnTo>
                <a:lnTo>
                  <a:pt x="3545599" y="192163"/>
                </a:lnTo>
                <a:close/>
              </a:path>
              <a:path w="4010025" h="1965959">
                <a:moveTo>
                  <a:pt x="3543617" y="192163"/>
                </a:moveTo>
                <a:lnTo>
                  <a:pt x="437785" y="192163"/>
                </a:lnTo>
                <a:lnTo>
                  <a:pt x="437785" y="496713"/>
                </a:lnTo>
                <a:lnTo>
                  <a:pt x="3543617" y="496713"/>
                </a:lnTo>
                <a:lnTo>
                  <a:pt x="3543617" y="192163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59993" y="5871269"/>
            <a:ext cx="61804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635" algn="ctr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96254" y="1011774"/>
            <a:ext cx="1533525" cy="895350"/>
          </a:xfrm>
          <a:prstGeom prst="rect">
            <a:avLst/>
          </a:prstGeom>
        </p:spPr>
        <p:txBody>
          <a:bodyPr vert="horz" wrap="square" lIns="0" tIns="2266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85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sz="2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2:1</a:t>
            </a:r>
            <a:endParaRPr sz="2400">
              <a:latin typeface="Arial"/>
              <a:cs typeface="Arial"/>
            </a:endParaRPr>
          </a:p>
          <a:p>
            <a:pPr marL="15875" algn="ctr">
              <a:lnSpc>
                <a:spcPct val="100000"/>
              </a:lnSpc>
              <a:spcBef>
                <a:spcPts val="84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24687" y="2648743"/>
            <a:ext cx="3829685" cy="59055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1254760">
              <a:lnSpc>
                <a:spcPct val="100000"/>
              </a:lnSpc>
              <a:spcBef>
                <a:spcPts val="43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74295">
              <a:lnSpc>
                <a:spcPct val="100000"/>
              </a:lnSpc>
              <a:spcBef>
                <a:spcPts val="19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https://technologystudent.com/despro_3/oblique8.html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5" name="object 55"/>
          <p:cNvGrpSpPr>
            <a:grpSpLocks noGrp="1" noUngrp="1" noRot="1" noMove="1" noResize="1"/>
          </p:cNvGrpSpPr>
          <p:nvPr/>
        </p:nvGrpSpPr>
        <p:grpSpPr>
          <a:xfrm>
            <a:off x="8786818" y="1914537"/>
            <a:ext cx="1156970" cy="1156970"/>
            <a:chOff x="8786818" y="1914537"/>
            <a:chExt cx="1156970" cy="1156970"/>
          </a:xfrm>
        </p:grpSpPr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86818" y="1914537"/>
              <a:ext cx="1156970" cy="1156970"/>
            </a:xfrm>
            <a:custGeom>
              <a:avLst/>
              <a:gdLst/>
              <a:ahLst/>
              <a:cxnLst/>
              <a:rect l="l" t="t" r="r" b="b"/>
              <a:pathLst>
                <a:path w="1156970" h="1156970">
                  <a:moveTo>
                    <a:pt x="1156362" y="0"/>
                  </a:moveTo>
                  <a:lnTo>
                    <a:pt x="0" y="0"/>
                  </a:lnTo>
                  <a:lnTo>
                    <a:pt x="0" y="1156362"/>
                  </a:lnTo>
                  <a:lnTo>
                    <a:pt x="1156362" y="1156362"/>
                  </a:lnTo>
                  <a:lnTo>
                    <a:pt x="11563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49652" y="1977386"/>
              <a:ext cx="1031240" cy="327025"/>
            </a:xfrm>
            <a:custGeom>
              <a:avLst/>
              <a:gdLst/>
              <a:ahLst/>
              <a:cxnLst/>
              <a:rect l="l" t="t" r="r" b="b"/>
              <a:pathLst>
                <a:path w="1031240" h="327025">
                  <a:moveTo>
                    <a:pt x="100558" y="201104"/>
                  </a:moveTo>
                  <a:lnTo>
                    <a:pt x="75425" y="201104"/>
                  </a:lnTo>
                  <a:lnTo>
                    <a:pt x="50279" y="201104"/>
                  </a:lnTo>
                  <a:lnTo>
                    <a:pt x="50279" y="226250"/>
                  </a:lnTo>
                  <a:lnTo>
                    <a:pt x="25146" y="226250"/>
                  </a:lnTo>
                  <a:lnTo>
                    <a:pt x="0" y="226250"/>
                  </a:lnTo>
                  <a:lnTo>
                    <a:pt x="0" y="251383"/>
                  </a:lnTo>
                  <a:lnTo>
                    <a:pt x="25146" y="251383"/>
                  </a:lnTo>
                  <a:lnTo>
                    <a:pt x="50279" y="251383"/>
                  </a:lnTo>
                  <a:lnTo>
                    <a:pt x="75425" y="251383"/>
                  </a:lnTo>
                  <a:lnTo>
                    <a:pt x="75425" y="226250"/>
                  </a:lnTo>
                  <a:lnTo>
                    <a:pt x="100558" y="226250"/>
                  </a:lnTo>
                  <a:lnTo>
                    <a:pt x="100558" y="201104"/>
                  </a:lnTo>
                  <a:close/>
                </a:path>
                <a:path w="1031240" h="327025">
                  <a:moveTo>
                    <a:pt x="125704" y="276529"/>
                  </a:moveTo>
                  <a:lnTo>
                    <a:pt x="100558" y="276529"/>
                  </a:lnTo>
                  <a:lnTo>
                    <a:pt x="75425" y="276529"/>
                  </a:lnTo>
                  <a:lnTo>
                    <a:pt x="75425" y="326796"/>
                  </a:lnTo>
                  <a:lnTo>
                    <a:pt x="100558" y="326796"/>
                  </a:lnTo>
                  <a:lnTo>
                    <a:pt x="100558" y="301663"/>
                  </a:lnTo>
                  <a:lnTo>
                    <a:pt x="125704" y="301663"/>
                  </a:lnTo>
                  <a:lnTo>
                    <a:pt x="125704" y="276529"/>
                  </a:lnTo>
                  <a:close/>
                </a:path>
                <a:path w="1031240" h="327025">
                  <a:moveTo>
                    <a:pt x="150837" y="226250"/>
                  </a:moveTo>
                  <a:lnTo>
                    <a:pt x="125704" y="226250"/>
                  </a:lnTo>
                  <a:lnTo>
                    <a:pt x="100558" y="226250"/>
                  </a:lnTo>
                  <a:lnTo>
                    <a:pt x="100558" y="251383"/>
                  </a:lnTo>
                  <a:lnTo>
                    <a:pt x="125704" y="251383"/>
                  </a:lnTo>
                  <a:lnTo>
                    <a:pt x="150837" y="251383"/>
                  </a:lnTo>
                  <a:lnTo>
                    <a:pt x="150837" y="226250"/>
                  </a:lnTo>
                  <a:close/>
                </a:path>
                <a:path w="1031240" h="327025">
                  <a:moveTo>
                    <a:pt x="175971" y="251383"/>
                  </a:moveTo>
                  <a:lnTo>
                    <a:pt x="150837" y="251383"/>
                  </a:lnTo>
                  <a:lnTo>
                    <a:pt x="150837" y="276529"/>
                  </a:lnTo>
                  <a:lnTo>
                    <a:pt x="175971" y="276529"/>
                  </a:lnTo>
                  <a:lnTo>
                    <a:pt x="175971" y="251383"/>
                  </a:lnTo>
                  <a:close/>
                </a:path>
                <a:path w="1031240" h="327025">
                  <a:moveTo>
                    <a:pt x="226250" y="276529"/>
                  </a:moveTo>
                  <a:lnTo>
                    <a:pt x="201117" y="276529"/>
                  </a:lnTo>
                  <a:lnTo>
                    <a:pt x="201117" y="301663"/>
                  </a:lnTo>
                  <a:lnTo>
                    <a:pt x="226250" y="301663"/>
                  </a:lnTo>
                  <a:lnTo>
                    <a:pt x="226250" y="276529"/>
                  </a:lnTo>
                  <a:close/>
                </a:path>
                <a:path w="1031240" h="327025">
                  <a:moveTo>
                    <a:pt x="226250" y="100558"/>
                  </a:moveTo>
                  <a:lnTo>
                    <a:pt x="201117" y="100558"/>
                  </a:lnTo>
                  <a:lnTo>
                    <a:pt x="201117" y="125691"/>
                  </a:lnTo>
                  <a:lnTo>
                    <a:pt x="226250" y="125691"/>
                  </a:lnTo>
                  <a:lnTo>
                    <a:pt x="226250" y="100558"/>
                  </a:lnTo>
                  <a:close/>
                </a:path>
                <a:path w="1031240" h="327025">
                  <a:moveTo>
                    <a:pt x="251396" y="125691"/>
                  </a:moveTo>
                  <a:lnTo>
                    <a:pt x="226250" y="125691"/>
                  </a:lnTo>
                  <a:lnTo>
                    <a:pt x="226250" y="150825"/>
                  </a:lnTo>
                  <a:lnTo>
                    <a:pt x="251396" y="150825"/>
                  </a:lnTo>
                  <a:lnTo>
                    <a:pt x="251396" y="125691"/>
                  </a:lnTo>
                  <a:close/>
                </a:path>
                <a:path w="1031240" h="327025">
                  <a:moveTo>
                    <a:pt x="276529" y="150825"/>
                  </a:moveTo>
                  <a:lnTo>
                    <a:pt x="251396" y="150825"/>
                  </a:lnTo>
                  <a:lnTo>
                    <a:pt x="251396" y="201104"/>
                  </a:lnTo>
                  <a:lnTo>
                    <a:pt x="226250" y="201104"/>
                  </a:lnTo>
                  <a:lnTo>
                    <a:pt x="226250" y="150825"/>
                  </a:lnTo>
                  <a:lnTo>
                    <a:pt x="201117" y="150825"/>
                  </a:lnTo>
                  <a:lnTo>
                    <a:pt x="201117" y="201104"/>
                  </a:lnTo>
                  <a:lnTo>
                    <a:pt x="175971" y="201104"/>
                  </a:lnTo>
                  <a:lnTo>
                    <a:pt x="150837" y="201104"/>
                  </a:lnTo>
                  <a:lnTo>
                    <a:pt x="150837" y="226250"/>
                  </a:lnTo>
                  <a:lnTo>
                    <a:pt x="175971" y="226250"/>
                  </a:lnTo>
                  <a:lnTo>
                    <a:pt x="201117" y="226250"/>
                  </a:lnTo>
                  <a:lnTo>
                    <a:pt x="201117" y="251383"/>
                  </a:lnTo>
                  <a:lnTo>
                    <a:pt x="226250" y="251383"/>
                  </a:lnTo>
                  <a:lnTo>
                    <a:pt x="226250" y="276529"/>
                  </a:lnTo>
                  <a:lnTo>
                    <a:pt x="251396" y="276529"/>
                  </a:lnTo>
                  <a:lnTo>
                    <a:pt x="276529" y="276529"/>
                  </a:lnTo>
                  <a:lnTo>
                    <a:pt x="276529" y="150825"/>
                  </a:lnTo>
                  <a:close/>
                </a:path>
                <a:path w="1031240" h="327025">
                  <a:moveTo>
                    <a:pt x="301663" y="75412"/>
                  </a:moveTo>
                  <a:lnTo>
                    <a:pt x="276529" y="75412"/>
                  </a:lnTo>
                  <a:lnTo>
                    <a:pt x="251396" y="75412"/>
                  </a:lnTo>
                  <a:lnTo>
                    <a:pt x="251396" y="125691"/>
                  </a:lnTo>
                  <a:lnTo>
                    <a:pt x="276529" y="125691"/>
                  </a:lnTo>
                  <a:lnTo>
                    <a:pt x="276529" y="150825"/>
                  </a:lnTo>
                  <a:lnTo>
                    <a:pt x="301663" y="150825"/>
                  </a:lnTo>
                  <a:lnTo>
                    <a:pt x="301663" y="75412"/>
                  </a:lnTo>
                  <a:close/>
                </a:path>
                <a:path w="1031240" h="327025">
                  <a:moveTo>
                    <a:pt x="301663" y="0"/>
                  </a:moveTo>
                  <a:lnTo>
                    <a:pt x="276529" y="0"/>
                  </a:lnTo>
                  <a:lnTo>
                    <a:pt x="251396" y="0"/>
                  </a:lnTo>
                  <a:lnTo>
                    <a:pt x="226250" y="0"/>
                  </a:lnTo>
                  <a:lnTo>
                    <a:pt x="226250" y="50279"/>
                  </a:lnTo>
                  <a:lnTo>
                    <a:pt x="251396" y="50279"/>
                  </a:lnTo>
                  <a:lnTo>
                    <a:pt x="276529" y="50279"/>
                  </a:lnTo>
                  <a:lnTo>
                    <a:pt x="276529" y="25146"/>
                  </a:lnTo>
                  <a:lnTo>
                    <a:pt x="301663" y="25146"/>
                  </a:lnTo>
                  <a:lnTo>
                    <a:pt x="301663" y="0"/>
                  </a:lnTo>
                  <a:close/>
                </a:path>
                <a:path w="1031240" h="327025">
                  <a:moveTo>
                    <a:pt x="326809" y="276529"/>
                  </a:moveTo>
                  <a:lnTo>
                    <a:pt x="301663" y="276529"/>
                  </a:lnTo>
                  <a:lnTo>
                    <a:pt x="301663" y="301663"/>
                  </a:lnTo>
                  <a:lnTo>
                    <a:pt x="326809" y="301663"/>
                  </a:lnTo>
                  <a:lnTo>
                    <a:pt x="326809" y="276529"/>
                  </a:lnTo>
                  <a:close/>
                </a:path>
                <a:path w="1031240" h="327025">
                  <a:moveTo>
                    <a:pt x="326809" y="50279"/>
                  </a:moveTo>
                  <a:lnTo>
                    <a:pt x="301663" y="50279"/>
                  </a:lnTo>
                  <a:lnTo>
                    <a:pt x="301663" y="75412"/>
                  </a:lnTo>
                  <a:lnTo>
                    <a:pt x="326809" y="75412"/>
                  </a:lnTo>
                  <a:lnTo>
                    <a:pt x="326809" y="50279"/>
                  </a:lnTo>
                  <a:close/>
                </a:path>
                <a:path w="1031240" h="327025">
                  <a:moveTo>
                    <a:pt x="351942" y="75412"/>
                  </a:moveTo>
                  <a:lnTo>
                    <a:pt x="326809" y="75412"/>
                  </a:lnTo>
                  <a:lnTo>
                    <a:pt x="326809" y="100558"/>
                  </a:lnTo>
                  <a:lnTo>
                    <a:pt x="351942" y="100558"/>
                  </a:lnTo>
                  <a:lnTo>
                    <a:pt x="351942" y="75412"/>
                  </a:lnTo>
                  <a:close/>
                </a:path>
                <a:path w="1031240" h="327025">
                  <a:moveTo>
                    <a:pt x="351942" y="0"/>
                  </a:moveTo>
                  <a:lnTo>
                    <a:pt x="326809" y="0"/>
                  </a:lnTo>
                  <a:lnTo>
                    <a:pt x="326809" y="25146"/>
                  </a:lnTo>
                  <a:lnTo>
                    <a:pt x="351942" y="25146"/>
                  </a:lnTo>
                  <a:lnTo>
                    <a:pt x="351942" y="0"/>
                  </a:lnTo>
                  <a:close/>
                </a:path>
                <a:path w="1031240" h="327025">
                  <a:moveTo>
                    <a:pt x="377075" y="201104"/>
                  </a:moveTo>
                  <a:lnTo>
                    <a:pt x="351942" y="201104"/>
                  </a:lnTo>
                  <a:lnTo>
                    <a:pt x="326809" y="201104"/>
                  </a:lnTo>
                  <a:lnTo>
                    <a:pt x="326809" y="150825"/>
                  </a:lnTo>
                  <a:lnTo>
                    <a:pt x="301663" y="150825"/>
                  </a:lnTo>
                  <a:lnTo>
                    <a:pt x="301663" y="226250"/>
                  </a:lnTo>
                  <a:lnTo>
                    <a:pt x="326809" y="226250"/>
                  </a:lnTo>
                  <a:lnTo>
                    <a:pt x="351942" y="226250"/>
                  </a:lnTo>
                  <a:lnTo>
                    <a:pt x="377075" y="226250"/>
                  </a:lnTo>
                  <a:lnTo>
                    <a:pt x="377075" y="201104"/>
                  </a:lnTo>
                  <a:close/>
                </a:path>
                <a:path w="1031240" h="327025">
                  <a:moveTo>
                    <a:pt x="377075" y="150825"/>
                  </a:moveTo>
                  <a:lnTo>
                    <a:pt x="351942" y="150825"/>
                  </a:lnTo>
                  <a:lnTo>
                    <a:pt x="351942" y="175971"/>
                  </a:lnTo>
                  <a:lnTo>
                    <a:pt x="377075" y="175971"/>
                  </a:lnTo>
                  <a:lnTo>
                    <a:pt x="377075" y="150825"/>
                  </a:lnTo>
                  <a:close/>
                </a:path>
                <a:path w="1031240" h="327025">
                  <a:moveTo>
                    <a:pt x="402221" y="50279"/>
                  </a:moveTo>
                  <a:lnTo>
                    <a:pt x="377075" y="50279"/>
                  </a:lnTo>
                  <a:lnTo>
                    <a:pt x="377075" y="100558"/>
                  </a:lnTo>
                  <a:lnTo>
                    <a:pt x="402221" y="100558"/>
                  </a:lnTo>
                  <a:lnTo>
                    <a:pt x="402221" y="50279"/>
                  </a:lnTo>
                  <a:close/>
                </a:path>
                <a:path w="1031240" h="327025">
                  <a:moveTo>
                    <a:pt x="427355" y="125691"/>
                  </a:moveTo>
                  <a:lnTo>
                    <a:pt x="402221" y="125691"/>
                  </a:lnTo>
                  <a:lnTo>
                    <a:pt x="377075" y="125691"/>
                  </a:lnTo>
                  <a:lnTo>
                    <a:pt x="377075" y="150825"/>
                  </a:lnTo>
                  <a:lnTo>
                    <a:pt x="402221" y="150825"/>
                  </a:lnTo>
                  <a:lnTo>
                    <a:pt x="402221" y="201104"/>
                  </a:lnTo>
                  <a:lnTo>
                    <a:pt x="427355" y="201104"/>
                  </a:lnTo>
                  <a:lnTo>
                    <a:pt x="427355" y="125691"/>
                  </a:lnTo>
                  <a:close/>
                </a:path>
                <a:path w="1031240" h="327025">
                  <a:moveTo>
                    <a:pt x="452501" y="75412"/>
                  </a:moveTo>
                  <a:lnTo>
                    <a:pt x="427355" y="75412"/>
                  </a:lnTo>
                  <a:lnTo>
                    <a:pt x="427355" y="100558"/>
                  </a:lnTo>
                  <a:lnTo>
                    <a:pt x="452501" y="100558"/>
                  </a:lnTo>
                  <a:lnTo>
                    <a:pt x="452501" y="75412"/>
                  </a:lnTo>
                  <a:close/>
                </a:path>
                <a:path w="1031240" h="327025">
                  <a:moveTo>
                    <a:pt x="477634" y="150825"/>
                  </a:moveTo>
                  <a:lnTo>
                    <a:pt x="452501" y="150825"/>
                  </a:lnTo>
                  <a:lnTo>
                    <a:pt x="452501" y="175971"/>
                  </a:lnTo>
                  <a:lnTo>
                    <a:pt x="477634" y="175971"/>
                  </a:lnTo>
                  <a:lnTo>
                    <a:pt x="477634" y="150825"/>
                  </a:lnTo>
                  <a:close/>
                </a:path>
                <a:path w="1031240" h="327025">
                  <a:moveTo>
                    <a:pt x="477634" y="0"/>
                  </a:moveTo>
                  <a:lnTo>
                    <a:pt x="452501" y="0"/>
                  </a:lnTo>
                  <a:lnTo>
                    <a:pt x="427355" y="0"/>
                  </a:lnTo>
                  <a:lnTo>
                    <a:pt x="402221" y="0"/>
                  </a:lnTo>
                  <a:lnTo>
                    <a:pt x="377075" y="0"/>
                  </a:lnTo>
                  <a:lnTo>
                    <a:pt x="377075" y="25146"/>
                  </a:lnTo>
                  <a:lnTo>
                    <a:pt x="402221" y="25146"/>
                  </a:lnTo>
                  <a:lnTo>
                    <a:pt x="402221" y="50279"/>
                  </a:lnTo>
                  <a:lnTo>
                    <a:pt x="427355" y="50279"/>
                  </a:lnTo>
                  <a:lnTo>
                    <a:pt x="452501" y="50279"/>
                  </a:lnTo>
                  <a:lnTo>
                    <a:pt x="477634" y="50279"/>
                  </a:lnTo>
                  <a:lnTo>
                    <a:pt x="477634" y="0"/>
                  </a:lnTo>
                  <a:close/>
                </a:path>
                <a:path w="1031240" h="327025">
                  <a:moveTo>
                    <a:pt x="502780" y="201104"/>
                  </a:moveTo>
                  <a:lnTo>
                    <a:pt x="477634" y="201104"/>
                  </a:lnTo>
                  <a:lnTo>
                    <a:pt x="477634" y="226250"/>
                  </a:lnTo>
                  <a:lnTo>
                    <a:pt x="452501" y="226250"/>
                  </a:lnTo>
                  <a:lnTo>
                    <a:pt x="452501" y="201104"/>
                  </a:lnTo>
                  <a:lnTo>
                    <a:pt x="427355" y="201104"/>
                  </a:lnTo>
                  <a:lnTo>
                    <a:pt x="427355" y="226250"/>
                  </a:lnTo>
                  <a:lnTo>
                    <a:pt x="402221" y="226250"/>
                  </a:lnTo>
                  <a:lnTo>
                    <a:pt x="402221" y="251383"/>
                  </a:lnTo>
                  <a:lnTo>
                    <a:pt x="377075" y="251383"/>
                  </a:lnTo>
                  <a:lnTo>
                    <a:pt x="351942" y="251383"/>
                  </a:lnTo>
                  <a:lnTo>
                    <a:pt x="326809" y="251383"/>
                  </a:lnTo>
                  <a:lnTo>
                    <a:pt x="326809" y="276529"/>
                  </a:lnTo>
                  <a:lnTo>
                    <a:pt x="351942" y="276529"/>
                  </a:lnTo>
                  <a:lnTo>
                    <a:pt x="377075" y="276529"/>
                  </a:lnTo>
                  <a:lnTo>
                    <a:pt x="402221" y="276529"/>
                  </a:lnTo>
                  <a:lnTo>
                    <a:pt x="427355" y="276529"/>
                  </a:lnTo>
                  <a:lnTo>
                    <a:pt x="427355" y="251383"/>
                  </a:lnTo>
                  <a:lnTo>
                    <a:pt x="452501" y="251383"/>
                  </a:lnTo>
                  <a:lnTo>
                    <a:pt x="452501" y="276529"/>
                  </a:lnTo>
                  <a:lnTo>
                    <a:pt x="477634" y="276529"/>
                  </a:lnTo>
                  <a:lnTo>
                    <a:pt x="477634" y="251383"/>
                  </a:lnTo>
                  <a:lnTo>
                    <a:pt x="502780" y="251383"/>
                  </a:lnTo>
                  <a:lnTo>
                    <a:pt x="502780" y="201104"/>
                  </a:lnTo>
                  <a:close/>
                </a:path>
                <a:path w="1031240" h="327025">
                  <a:moveTo>
                    <a:pt x="603326" y="100558"/>
                  </a:moveTo>
                  <a:lnTo>
                    <a:pt x="578192" y="100558"/>
                  </a:lnTo>
                  <a:lnTo>
                    <a:pt x="578192" y="75412"/>
                  </a:lnTo>
                  <a:lnTo>
                    <a:pt x="553046" y="75412"/>
                  </a:lnTo>
                  <a:lnTo>
                    <a:pt x="527913" y="75412"/>
                  </a:lnTo>
                  <a:lnTo>
                    <a:pt x="527913" y="100558"/>
                  </a:lnTo>
                  <a:lnTo>
                    <a:pt x="502780" y="100558"/>
                  </a:lnTo>
                  <a:lnTo>
                    <a:pt x="502780" y="50279"/>
                  </a:lnTo>
                  <a:lnTo>
                    <a:pt x="477634" y="50279"/>
                  </a:lnTo>
                  <a:lnTo>
                    <a:pt x="477634" y="125691"/>
                  </a:lnTo>
                  <a:lnTo>
                    <a:pt x="502780" y="125691"/>
                  </a:lnTo>
                  <a:lnTo>
                    <a:pt x="502780" y="175971"/>
                  </a:lnTo>
                  <a:lnTo>
                    <a:pt x="527913" y="175971"/>
                  </a:lnTo>
                  <a:lnTo>
                    <a:pt x="527913" y="125691"/>
                  </a:lnTo>
                  <a:lnTo>
                    <a:pt x="553046" y="125691"/>
                  </a:lnTo>
                  <a:lnTo>
                    <a:pt x="578192" y="125691"/>
                  </a:lnTo>
                  <a:lnTo>
                    <a:pt x="603326" y="125691"/>
                  </a:lnTo>
                  <a:lnTo>
                    <a:pt x="603326" y="100558"/>
                  </a:lnTo>
                  <a:close/>
                </a:path>
                <a:path w="1031240" h="327025">
                  <a:moveTo>
                    <a:pt x="603326" y="0"/>
                  </a:moveTo>
                  <a:lnTo>
                    <a:pt x="578192" y="0"/>
                  </a:lnTo>
                  <a:lnTo>
                    <a:pt x="553046" y="0"/>
                  </a:lnTo>
                  <a:lnTo>
                    <a:pt x="553046" y="25146"/>
                  </a:lnTo>
                  <a:lnTo>
                    <a:pt x="578192" y="25146"/>
                  </a:lnTo>
                  <a:lnTo>
                    <a:pt x="578192" y="75412"/>
                  </a:lnTo>
                  <a:lnTo>
                    <a:pt x="603326" y="75412"/>
                  </a:lnTo>
                  <a:lnTo>
                    <a:pt x="603326" y="0"/>
                  </a:lnTo>
                  <a:close/>
                </a:path>
                <a:path w="1031240" h="327025">
                  <a:moveTo>
                    <a:pt x="653605" y="100558"/>
                  </a:moveTo>
                  <a:lnTo>
                    <a:pt x="628459" y="100558"/>
                  </a:lnTo>
                  <a:lnTo>
                    <a:pt x="628459" y="125691"/>
                  </a:lnTo>
                  <a:lnTo>
                    <a:pt x="603326" y="125691"/>
                  </a:lnTo>
                  <a:lnTo>
                    <a:pt x="603326" y="175971"/>
                  </a:lnTo>
                  <a:lnTo>
                    <a:pt x="578192" y="175971"/>
                  </a:lnTo>
                  <a:lnTo>
                    <a:pt x="578192" y="150825"/>
                  </a:lnTo>
                  <a:lnTo>
                    <a:pt x="553046" y="150825"/>
                  </a:lnTo>
                  <a:lnTo>
                    <a:pt x="553046" y="201104"/>
                  </a:lnTo>
                  <a:lnTo>
                    <a:pt x="578192" y="201104"/>
                  </a:lnTo>
                  <a:lnTo>
                    <a:pt x="603326" y="201104"/>
                  </a:lnTo>
                  <a:lnTo>
                    <a:pt x="628459" y="201104"/>
                  </a:lnTo>
                  <a:lnTo>
                    <a:pt x="628459" y="150825"/>
                  </a:lnTo>
                  <a:lnTo>
                    <a:pt x="653605" y="150825"/>
                  </a:lnTo>
                  <a:lnTo>
                    <a:pt x="653605" y="100558"/>
                  </a:lnTo>
                  <a:close/>
                </a:path>
                <a:path w="1031240" h="327025">
                  <a:moveTo>
                    <a:pt x="678738" y="0"/>
                  </a:moveTo>
                  <a:lnTo>
                    <a:pt x="653605" y="0"/>
                  </a:lnTo>
                  <a:lnTo>
                    <a:pt x="653605" y="50279"/>
                  </a:lnTo>
                  <a:lnTo>
                    <a:pt x="628459" y="50279"/>
                  </a:lnTo>
                  <a:lnTo>
                    <a:pt x="628459" y="75412"/>
                  </a:lnTo>
                  <a:lnTo>
                    <a:pt x="653605" y="75412"/>
                  </a:lnTo>
                  <a:lnTo>
                    <a:pt x="678738" y="75412"/>
                  </a:lnTo>
                  <a:lnTo>
                    <a:pt x="678738" y="0"/>
                  </a:lnTo>
                  <a:close/>
                </a:path>
                <a:path w="1031240" h="327025">
                  <a:moveTo>
                    <a:pt x="703884" y="276529"/>
                  </a:moveTo>
                  <a:lnTo>
                    <a:pt x="678738" y="276529"/>
                  </a:lnTo>
                  <a:lnTo>
                    <a:pt x="678738" y="301663"/>
                  </a:lnTo>
                  <a:lnTo>
                    <a:pt x="703884" y="301663"/>
                  </a:lnTo>
                  <a:lnTo>
                    <a:pt x="703884" y="276529"/>
                  </a:lnTo>
                  <a:close/>
                </a:path>
                <a:path w="1031240" h="327025">
                  <a:moveTo>
                    <a:pt x="754151" y="100558"/>
                  </a:moveTo>
                  <a:lnTo>
                    <a:pt x="729018" y="100558"/>
                  </a:lnTo>
                  <a:lnTo>
                    <a:pt x="703884" y="100558"/>
                  </a:lnTo>
                  <a:lnTo>
                    <a:pt x="678738" y="100558"/>
                  </a:lnTo>
                  <a:lnTo>
                    <a:pt x="678738" y="125691"/>
                  </a:lnTo>
                  <a:lnTo>
                    <a:pt x="703884" y="125691"/>
                  </a:lnTo>
                  <a:lnTo>
                    <a:pt x="729018" y="125691"/>
                  </a:lnTo>
                  <a:lnTo>
                    <a:pt x="754151" y="125691"/>
                  </a:lnTo>
                  <a:lnTo>
                    <a:pt x="754151" y="100558"/>
                  </a:lnTo>
                  <a:close/>
                </a:path>
                <a:path w="1031240" h="327025">
                  <a:moveTo>
                    <a:pt x="804430" y="0"/>
                  </a:moveTo>
                  <a:lnTo>
                    <a:pt x="779297" y="0"/>
                  </a:lnTo>
                  <a:lnTo>
                    <a:pt x="754151" y="0"/>
                  </a:lnTo>
                  <a:lnTo>
                    <a:pt x="729018" y="0"/>
                  </a:lnTo>
                  <a:lnTo>
                    <a:pt x="703884" y="0"/>
                  </a:lnTo>
                  <a:lnTo>
                    <a:pt x="703884" y="75412"/>
                  </a:lnTo>
                  <a:lnTo>
                    <a:pt x="729018" y="75412"/>
                  </a:lnTo>
                  <a:lnTo>
                    <a:pt x="754151" y="75412"/>
                  </a:lnTo>
                  <a:lnTo>
                    <a:pt x="754151" y="50279"/>
                  </a:lnTo>
                  <a:lnTo>
                    <a:pt x="729018" y="50279"/>
                  </a:lnTo>
                  <a:lnTo>
                    <a:pt x="729018" y="25146"/>
                  </a:lnTo>
                  <a:lnTo>
                    <a:pt x="754151" y="25146"/>
                  </a:lnTo>
                  <a:lnTo>
                    <a:pt x="754151" y="50279"/>
                  </a:lnTo>
                  <a:lnTo>
                    <a:pt x="779297" y="50279"/>
                  </a:lnTo>
                  <a:lnTo>
                    <a:pt x="779297" y="25146"/>
                  </a:lnTo>
                  <a:lnTo>
                    <a:pt x="804430" y="25146"/>
                  </a:lnTo>
                  <a:lnTo>
                    <a:pt x="804430" y="0"/>
                  </a:lnTo>
                  <a:close/>
                </a:path>
                <a:path w="1031240" h="327025">
                  <a:moveTo>
                    <a:pt x="829576" y="276529"/>
                  </a:moveTo>
                  <a:lnTo>
                    <a:pt x="804430" y="276529"/>
                  </a:lnTo>
                  <a:lnTo>
                    <a:pt x="804430" y="301663"/>
                  </a:lnTo>
                  <a:lnTo>
                    <a:pt x="829576" y="301663"/>
                  </a:lnTo>
                  <a:lnTo>
                    <a:pt x="829576" y="276529"/>
                  </a:lnTo>
                  <a:close/>
                </a:path>
                <a:path w="1031240" h="327025">
                  <a:moveTo>
                    <a:pt x="829576" y="125691"/>
                  </a:moveTo>
                  <a:lnTo>
                    <a:pt x="804430" y="125691"/>
                  </a:lnTo>
                  <a:lnTo>
                    <a:pt x="804430" y="100558"/>
                  </a:lnTo>
                  <a:lnTo>
                    <a:pt x="779297" y="100558"/>
                  </a:lnTo>
                  <a:lnTo>
                    <a:pt x="779297" y="125691"/>
                  </a:lnTo>
                  <a:lnTo>
                    <a:pt x="754151" y="125691"/>
                  </a:lnTo>
                  <a:lnTo>
                    <a:pt x="754151" y="175971"/>
                  </a:lnTo>
                  <a:lnTo>
                    <a:pt x="779297" y="175971"/>
                  </a:lnTo>
                  <a:lnTo>
                    <a:pt x="779297" y="150825"/>
                  </a:lnTo>
                  <a:lnTo>
                    <a:pt x="804430" y="150825"/>
                  </a:lnTo>
                  <a:lnTo>
                    <a:pt x="804430" y="175971"/>
                  </a:lnTo>
                  <a:lnTo>
                    <a:pt x="829576" y="175971"/>
                  </a:lnTo>
                  <a:lnTo>
                    <a:pt x="829576" y="125691"/>
                  </a:lnTo>
                  <a:close/>
                </a:path>
                <a:path w="1031240" h="327025">
                  <a:moveTo>
                    <a:pt x="930122" y="201104"/>
                  </a:moveTo>
                  <a:lnTo>
                    <a:pt x="904989" y="201104"/>
                  </a:lnTo>
                  <a:lnTo>
                    <a:pt x="904989" y="226250"/>
                  </a:lnTo>
                  <a:lnTo>
                    <a:pt x="879856" y="226250"/>
                  </a:lnTo>
                  <a:lnTo>
                    <a:pt x="879856" y="201104"/>
                  </a:lnTo>
                  <a:lnTo>
                    <a:pt x="854710" y="201104"/>
                  </a:lnTo>
                  <a:lnTo>
                    <a:pt x="829576" y="201104"/>
                  </a:lnTo>
                  <a:lnTo>
                    <a:pt x="804430" y="201104"/>
                  </a:lnTo>
                  <a:lnTo>
                    <a:pt x="779297" y="201104"/>
                  </a:lnTo>
                  <a:lnTo>
                    <a:pt x="754151" y="201104"/>
                  </a:lnTo>
                  <a:lnTo>
                    <a:pt x="754151" y="175971"/>
                  </a:lnTo>
                  <a:lnTo>
                    <a:pt x="729018" y="175971"/>
                  </a:lnTo>
                  <a:lnTo>
                    <a:pt x="729018" y="150825"/>
                  </a:lnTo>
                  <a:lnTo>
                    <a:pt x="703884" y="150825"/>
                  </a:lnTo>
                  <a:lnTo>
                    <a:pt x="703884" y="175971"/>
                  </a:lnTo>
                  <a:lnTo>
                    <a:pt x="678738" y="175971"/>
                  </a:lnTo>
                  <a:lnTo>
                    <a:pt x="678738" y="150825"/>
                  </a:lnTo>
                  <a:lnTo>
                    <a:pt x="653605" y="150825"/>
                  </a:lnTo>
                  <a:lnTo>
                    <a:pt x="653605" y="201104"/>
                  </a:lnTo>
                  <a:lnTo>
                    <a:pt x="628459" y="201104"/>
                  </a:lnTo>
                  <a:lnTo>
                    <a:pt x="628459" y="226250"/>
                  </a:lnTo>
                  <a:lnTo>
                    <a:pt x="653605" y="226250"/>
                  </a:lnTo>
                  <a:lnTo>
                    <a:pt x="653605" y="251383"/>
                  </a:lnTo>
                  <a:lnTo>
                    <a:pt x="678738" y="251383"/>
                  </a:lnTo>
                  <a:lnTo>
                    <a:pt x="678738" y="226250"/>
                  </a:lnTo>
                  <a:lnTo>
                    <a:pt x="703884" y="226250"/>
                  </a:lnTo>
                  <a:lnTo>
                    <a:pt x="703884" y="251383"/>
                  </a:lnTo>
                  <a:lnTo>
                    <a:pt x="729018" y="251383"/>
                  </a:lnTo>
                  <a:lnTo>
                    <a:pt x="754151" y="251383"/>
                  </a:lnTo>
                  <a:lnTo>
                    <a:pt x="754151" y="276529"/>
                  </a:lnTo>
                  <a:lnTo>
                    <a:pt x="779297" y="276529"/>
                  </a:lnTo>
                  <a:lnTo>
                    <a:pt x="779297" y="251383"/>
                  </a:lnTo>
                  <a:lnTo>
                    <a:pt x="804430" y="251383"/>
                  </a:lnTo>
                  <a:lnTo>
                    <a:pt x="829576" y="251383"/>
                  </a:lnTo>
                  <a:lnTo>
                    <a:pt x="829576" y="226250"/>
                  </a:lnTo>
                  <a:lnTo>
                    <a:pt x="854710" y="226250"/>
                  </a:lnTo>
                  <a:lnTo>
                    <a:pt x="854710" y="301663"/>
                  </a:lnTo>
                  <a:lnTo>
                    <a:pt x="879856" y="301663"/>
                  </a:lnTo>
                  <a:lnTo>
                    <a:pt x="879856" y="276529"/>
                  </a:lnTo>
                  <a:lnTo>
                    <a:pt x="904989" y="276529"/>
                  </a:lnTo>
                  <a:lnTo>
                    <a:pt x="904989" y="251383"/>
                  </a:lnTo>
                  <a:lnTo>
                    <a:pt x="930122" y="251383"/>
                  </a:lnTo>
                  <a:lnTo>
                    <a:pt x="930122" y="201104"/>
                  </a:lnTo>
                  <a:close/>
                </a:path>
                <a:path w="1031240" h="327025">
                  <a:moveTo>
                    <a:pt x="1030681" y="226250"/>
                  </a:moveTo>
                  <a:lnTo>
                    <a:pt x="1005535" y="226250"/>
                  </a:lnTo>
                  <a:lnTo>
                    <a:pt x="980401" y="226250"/>
                  </a:lnTo>
                  <a:lnTo>
                    <a:pt x="955268" y="226250"/>
                  </a:lnTo>
                  <a:lnTo>
                    <a:pt x="955268" y="276529"/>
                  </a:lnTo>
                  <a:lnTo>
                    <a:pt x="980401" y="276529"/>
                  </a:lnTo>
                  <a:lnTo>
                    <a:pt x="980401" y="301663"/>
                  </a:lnTo>
                  <a:lnTo>
                    <a:pt x="1005535" y="301663"/>
                  </a:lnTo>
                  <a:lnTo>
                    <a:pt x="1030681" y="301663"/>
                  </a:lnTo>
                  <a:lnTo>
                    <a:pt x="1030681" y="276529"/>
                  </a:lnTo>
                  <a:lnTo>
                    <a:pt x="1005535" y="276529"/>
                  </a:lnTo>
                  <a:lnTo>
                    <a:pt x="1005535" y="251383"/>
                  </a:lnTo>
                  <a:lnTo>
                    <a:pt x="1030681" y="251383"/>
                  </a:lnTo>
                  <a:lnTo>
                    <a:pt x="1030681" y="2262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49652" y="2203637"/>
              <a:ext cx="1031240" cy="327025"/>
            </a:xfrm>
            <a:custGeom>
              <a:avLst/>
              <a:gdLst/>
              <a:ahLst/>
              <a:cxnLst/>
              <a:rect l="l" t="t" r="r" b="b"/>
              <a:pathLst>
                <a:path w="1031240" h="327025">
                  <a:moveTo>
                    <a:pt x="50279" y="75412"/>
                  </a:moveTo>
                  <a:lnTo>
                    <a:pt x="25146" y="75412"/>
                  </a:lnTo>
                  <a:lnTo>
                    <a:pt x="25146" y="50279"/>
                  </a:lnTo>
                  <a:lnTo>
                    <a:pt x="0" y="50279"/>
                  </a:lnTo>
                  <a:lnTo>
                    <a:pt x="0" y="125691"/>
                  </a:lnTo>
                  <a:lnTo>
                    <a:pt x="25146" y="125691"/>
                  </a:lnTo>
                  <a:lnTo>
                    <a:pt x="25146" y="175958"/>
                  </a:lnTo>
                  <a:lnTo>
                    <a:pt x="0" y="175958"/>
                  </a:lnTo>
                  <a:lnTo>
                    <a:pt x="0" y="226237"/>
                  </a:lnTo>
                  <a:lnTo>
                    <a:pt x="25146" y="226237"/>
                  </a:lnTo>
                  <a:lnTo>
                    <a:pt x="25146" y="201104"/>
                  </a:lnTo>
                  <a:lnTo>
                    <a:pt x="50279" y="201104"/>
                  </a:lnTo>
                  <a:lnTo>
                    <a:pt x="50279" y="75412"/>
                  </a:lnTo>
                  <a:close/>
                </a:path>
                <a:path w="1031240" h="327025">
                  <a:moveTo>
                    <a:pt x="125704" y="175958"/>
                  </a:moveTo>
                  <a:lnTo>
                    <a:pt x="100558" y="175958"/>
                  </a:lnTo>
                  <a:lnTo>
                    <a:pt x="75425" y="175958"/>
                  </a:lnTo>
                  <a:lnTo>
                    <a:pt x="75425" y="226237"/>
                  </a:lnTo>
                  <a:lnTo>
                    <a:pt x="100558" y="226237"/>
                  </a:lnTo>
                  <a:lnTo>
                    <a:pt x="100558" y="201104"/>
                  </a:lnTo>
                  <a:lnTo>
                    <a:pt x="125704" y="201104"/>
                  </a:lnTo>
                  <a:lnTo>
                    <a:pt x="125704" y="175958"/>
                  </a:lnTo>
                  <a:close/>
                </a:path>
                <a:path w="1031240" h="327025">
                  <a:moveTo>
                    <a:pt x="125704" y="125691"/>
                  </a:moveTo>
                  <a:lnTo>
                    <a:pt x="100558" y="125691"/>
                  </a:lnTo>
                  <a:lnTo>
                    <a:pt x="75425" y="125691"/>
                  </a:lnTo>
                  <a:lnTo>
                    <a:pt x="75425" y="150825"/>
                  </a:lnTo>
                  <a:lnTo>
                    <a:pt x="100558" y="150825"/>
                  </a:lnTo>
                  <a:lnTo>
                    <a:pt x="125704" y="150825"/>
                  </a:lnTo>
                  <a:lnTo>
                    <a:pt x="125704" y="125691"/>
                  </a:lnTo>
                  <a:close/>
                </a:path>
                <a:path w="1031240" h="327025">
                  <a:moveTo>
                    <a:pt x="150837" y="150825"/>
                  </a:moveTo>
                  <a:lnTo>
                    <a:pt x="125704" y="150825"/>
                  </a:lnTo>
                  <a:lnTo>
                    <a:pt x="125704" y="175958"/>
                  </a:lnTo>
                  <a:lnTo>
                    <a:pt x="150837" y="175958"/>
                  </a:lnTo>
                  <a:lnTo>
                    <a:pt x="150837" y="150825"/>
                  </a:lnTo>
                  <a:close/>
                </a:path>
                <a:path w="1031240" h="327025">
                  <a:moveTo>
                    <a:pt x="175971" y="175958"/>
                  </a:moveTo>
                  <a:lnTo>
                    <a:pt x="150837" y="175958"/>
                  </a:lnTo>
                  <a:lnTo>
                    <a:pt x="150837" y="201104"/>
                  </a:lnTo>
                  <a:lnTo>
                    <a:pt x="175971" y="201104"/>
                  </a:lnTo>
                  <a:lnTo>
                    <a:pt x="175971" y="175958"/>
                  </a:lnTo>
                  <a:close/>
                </a:path>
                <a:path w="1031240" h="327025">
                  <a:moveTo>
                    <a:pt x="175971" y="125691"/>
                  </a:moveTo>
                  <a:lnTo>
                    <a:pt x="150837" y="125691"/>
                  </a:lnTo>
                  <a:lnTo>
                    <a:pt x="150837" y="150825"/>
                  </a:lnTo>
                  <a:lnTo>
                    <a:pt x="175971" y="150825"/>
                  </a:lnTo>
                  <a:lnTo>
                    <a:pt x="175971" y="125691"/>
                  </a:lnTo>
                  <a:close/>
                </a:path>
                <a:path w="1031240" h="327025">
                  <a:moveTo>
                    <a:pt x="201117" y="201104"/>
                  </a:moveTo>
                  <a:lnTo>
                    <a:pt x="175971" y="201104"/>
                  </a:lnTo>
                  <a:lnTo>
                    <a:pt x="175971" y="226237"/>
                  </a:lnTo>
                  <a:lnTo>
                    <a:pt x="201117" y="226237"/>
                  </a:lnTo>
                  <a:lnTo>
                    <a:pt x="201117" y="201104"/>
                  </a:lnTo>
                  <a:close/>
                </a:path>
                <a:path w="1031240" h="327025">
                  <a:moveTo>
                    <a:pt x="326809" y="175958"/>
                  </a:moveTo>
                  <a:lnTo>
                    <a:pt x="301663" y="175958"/>
                  </a:lnTo>
                  <a:lnTo>
                    <a:pt x="276529" y="175958"/>
                  </a:lnTo>
                  <a:lnTo>
                    <a:pt x="276529" y="201104"/>
                  </a:lnTo>
                  <a:lnTo>
                    <a:pt x="301663" y="201104"/>
                  </a:lnTo>
                  <a:lnTo>
                    <a:pt x="326809" y="201104"/>
                  </a:lnTo>
                  <a:lnTo>
                    <a:pt x="326809" y="175958"/>
                  </a:lnTo>
                  <a:close/>
                </a:path>
                <a:path w="1031240" h="327025">
                  <a:moveTo>
                    <a:pt x="351942" y="100545"/>
                  </a:moveTo>
                  <a:lnTo>
                    <a:pt x="326809" y="100545"/>
                  </a:lnTo>
                  <a:lnTo>
                    <a:pt x="301663" y="100545"/>
                  </a:lnTo>
                  <a:lnTo>
                    <a:pt x="276529" y="100545"/>
                  </a:lnTo>
                  <a:lnTo>
                    <a:pt x="276529" y="75412"/>
                  </a:lnTo>
                  <a:lnTo>
                    <a:pt x="251396" y="75412"/>
                  </a:lnTo>
                  <a:lnTo>
                    <a:pt x="251396" y="100545"/>
                  </a:lnTo>
                  <a:lnTo>
                    <a:pt x="251396" y="125691"/>
                  </a:lnTo>
                  <a:lnTo>
                    <a:pt x="251396" y="150825"/>
                  </a:lnTo>
                  <a:lnTo>
                    <a:pt x="226250" y="150825"/>
                  </a:lnTo>
                  <a:lnTo>
                    <a:pt x="226250" y="125691"/>
                  </a:lnTo>
                  <a:lnTo>
                    <a:pt x="251396" y="125691"/>
                  </a:lnTo>
                  <a:lnTo>
                    <a:pt x="251396" y="100545"/>
                  </a:lnTo>
                  <a:lnTo>
                    <a:pt x="226250" y="100545"/>
                  </a:lnTo>
                  <a:lnTo>
                    <a:pt x="201117" y="100545"/>
                  </a:lnTo>
                  <a:lnTo>
                    <a:pt x="201117" y="75412"/>
                  </a:lnTo>
                  <a:lnTo>
                    <a:pt x="175971" y="75412"/>
                  </a:lnTo>
                  <a:lnTo>
                    <a:pt x="150837" y="75412"/>
                  </a:lnTo>
                  <a:lnTo>
                    <a:pt x="150837" y="100545"/>
                  </a:lnTo>
                  <a:lnTo>
                    <a:pt x="175971" y="100545"/>
                  </a:lnTo>
                  <a:lnTo>
                    <a:pt x="175971" y="125691"/>
                  </a:lnTo>
                  <a:lnTo>
                    <a:pt x="201117" y="125691"/>
                  </a:lnTo>
                  <a:lnTo>
                    <a:pt x="201117" y="150825"/>
                  </a:lnTo>
                  <a:lnTo>
                    <a:pt x="175971" y="150825"/>
                  </a:lnTo>
                  <a:lnTo>
                    <a:pt x="175971" y="175958"/>
                  </a:lnTo>
                  <a:lnTo>
                    <a:pt x="201117" y="175958"/>
                  </a:lnTo>
                  <a:lnTo>
                    <a:pt x="201117" y="201104"/>
                  </a:lnTo>
                  <a:lnTo>
                    <a:pt x="226250" y="201104"/>
                  </a:lnTo>
                  <a:lnTo>
                    <a:pt x="226250" y="226237"/>
                  </a:lnTo>
                  <a:lnTo>
                    <a:pt x="251396" y="226237"/>
                  </a:lnTo>
                  <a:lnTo>
                    <a:pt x="251396" y="175958"/>
                  </a:lnTo>
                  <a:lnTo>
                    <a:pt x="276529" y="175958"/>
                  </a:lnTo>
                  <a:lnTo>
                    <a:pt x="276529" y="150825"/>
                  </a:lnTo>
                  <a:lnTo>
                    <a:pt x="301663" y="150825"/>
                  </a:lnTo>
                  <a:lnTo>
                    <a:pt x="301663" y="125691"/>
                  </a:lnTo>
                  <a:lnTo>
                    <a:pt x="326809" y="125691"/>
                  </a:lnTo>
                  <a:lnTo>
                    <a:pt x="326809" y="150825"/>
                  </a:lnTo>
                  <a:lnTo>
                    <a:pt x="351942" y="150825"/>
                  </a:lnTo>
                  <a:lnTo>
                    <a:pt x="351942" y="100545"/>
                  </a:lnTo>
                  <a:close/>
                </a:path>
                <a:path w="1031240" h="327025">
                  <a:moveTo>
                    <a:pt x="377075" y="75412"/>
                  </a:moveTo>
                  <a:lnTo>
                    <a:pt x="351942" y="75412"/>
                  </a:lnTo>
                  <a:lnTo>
                    <a:pt x="351942" y="100545"/>
                  </a:lnTo>
                  <a:lnTo>
                    <a:pt x="377075" y="100545"/>
                  </a:lnTo>
                  <a:lnTo>
                    <a:pt x="377075" y="75412"/>
                  </a:lnTo>
                  <a:close/>
                </a:path>
                <a:path w="1031240" h="327025">
                  <a:moveTo>
                    <a:pt x="527913" y="175958"/>
                  </a:moveTo>
                  <a:lnTo>
                    <a:pt x="502780" y="175958"/>
                  </a:lnTo>
                  <a:lnTo>
                    <a:pt x="502780" y="201104"/>
                  </a:lnTo>
                  <a:lnTo>
                    <a:pt x="527913" y="201104"/>
                  </a:lnTo>
                  <a:lnTo>
                    <a:pt x="527913" y="175958"/>
                  </a:lnTo>
                  <a:close/>
                </a:path>
                <a:path w="1031240" h="327025">
                  <a:moveTo>
                    <a:pt x="653605" y="25133"/>
                  </a:moveTo>
                  <a:lnTo>
                    <a:pt x="628459" y="25133"/>
                  </a:lnTo>
                  <a:lnTo>
                    <a:pt x="628459" y="0"/>
                  </a:lnTo>
                  <a:lnTo>
                    <a:pt x="603326" y="0"/>
                  </a:lnTo>
                  <a:lnTo>
                    <a:pt x="603326" y="25133"/>
                  </a:lnTo>
                  <a:lnTo>
                    <a:pt x="578192" y="25133"/>
                  </a:lnTo>
                  <a:lnTo>
                    <a:pt x="553046" y="25133"/>
                  </a:lnTo>
                  <a:lnTo>
                    <a:pt x="553046" y="0"/>
                  </a:lnTo>
                  <a:lnTo>
                    <a:pt x="527913" y="0"/>
                  </a:lnTo>
                  <a:lnTo>
                    <a:pt x="527913" y="50279"/>
                  </a:lnTo>
                  <a:lnTo>
                    <a:pt x="502780" y="50279"/>
                  </a:lnTo>
                  <a:lnTo>
                    <a:pt x="477634" y="50279"/>
                  </a:lnTo>
                  <a:lnTo>
                    <a:pt x="477634" y="75412"/>
                  </a:lnTo>
                  <a:lnTo>
                    <a:pt x="452501" y="75412"/>
                  </a:lnTo>
                  <a:lnTo>
                    <a:pt x="427355" y="75412"/>
                  </a:lnTo>
                  <a:lnTo>
                    <a:pt x="402221" y="75412"/>
                  </a:lnTo>
                  <a:lnTo>
                    <a:pt x="402221" y="100545"/>
                  </a:lnTo>
                  <a:lnTo>
                    <a:pt x="427355" y="100545"/>
                  </a:lnTo>
                  <a:lnTo>
                    <a:pt x="452501" y="100545"/>
                  </a:lnTo>
                  <a:lnTo>
                    <a:pt x="477634" y="100545"/>
                  </a:lnTo>
                  <a:lnTo>
                    <a:pt x="477634" y="125691"/>
                  </a:lnTo>
                  <a:lnTo>
                    <a:pt x="452501" y="125691"/>
                  </a:lnTo>
                  <a:lnTo>
                    <a:pt x="427355" y="125691"/>
                  </a:lnTo>
                  <a:lnTo>
                    <a:pt x="402221" y="125691"/>
                  </a:lnTo>
                  <a:lnTo>
                    <a:pt x="402221" y="100545"/>
                  </a:lnTo>
                  <a:lnTo>
                    <a:pt x="377075" y="100545"/>
                  </a:lnTo>
                  <a:lnTo>
                    <a:pt x="377075" y="175958"/>
                  </a:lnTo>
                  <a:lnTo>
                    <a:pt x="351942" y="175958"/>
                  </a:lnTo>
                  <a:lnTo>
                    <a:pt x="351942" y="201104"/>
                  </a:lnTo>
                  <a:lnTo>
                    <a:pt x="377075" y="201104"/>
                  </a:lnTo>
                  <a:lnTo>
                    <a:pt x="377075" y="301650"/>
                  </a:lnTo>
                  <a:lnTo>
                    <a:pt x="402221" y="301650"/>
                  </a:lnTo>
                  <a:lnTo>
                    <a:pt x="402221" y="326796"/>
                  </a:lnTo>
                  <a:lnTo>
                    <a:pt x="427355" y="326796"/>
                  </a:lnTo>
                  <a:lnTo>
                    <a:pt x="427355" y="276517"/>
                  </a:lnTo>
                  <a:lnTo>
                    <a:pt x="402221" y="276517"/>
                  </a:lnTo>
                  <a:lnTo>
                    <a:pt x="402221" y="251383"/>
                  </a:lnTo>
                  <a:lnTo>
                    <a:pt x="427355" y="251383"/>
                  </a:lnTo>
                  <a:lnTo>
                    <a:pt x="427355" y="226237"/>
                  </a:lnTo>
                  <a:lnTo>
                    <a:pt x="402221" y="226237"/>
                  </a:lnTo>
                  <a:lnTo>
                    <a:pt x="402221" y="201104"/>
                  </a:lnTo>
                  <a:lnTo>
                    <a:pt x="427355" y="201104"/>
                  </a:lnTo>
                  <a:lnTo>
                    <a:pt x="427355" y="226237"/>
                  </a:lnTo>
                  <a:lnTo>
                    <a:pt x="452501" y="226237"/>
                  </a:lnTo>
                  <a:lnTo>
                    <a:pt x="452501" y="175958"/>
                  </a:lnTo>
                  <a:lnTo>
                    <a:pt x="427355" y="175958"/>
                  </a:lnTo>
                  <a:lnTo>
                    <a:pt x="427355" y="150825"/>
                  </a:lnTo>
                  <a:lnTo>
                    <a:pt x="452501" y="150825"/>
                  </a:lnTo>
                  <a:lnTo>
                    <a:pt x="477634" y="150825"/>
                  </a:lnTo>
                  <a:lnTo>
                    <a:pt x="477634" y="175958"/>
                  </a:lnTo>
                  <a:lnTo>
                    <a:pt x="502780" y="175958"/>
                  </a:lnTo>
                  <a:lnTo>
                    <a:pt x="502780" y="150825"/>
                  </a:lnTo>
                  <a:lnTo>
                    <a:pt x="527913" y="150825"/>
                  </a:lnTo>
                  <a:lnTo>
                    <a:pt x="527913" y="125691"/>
                  </a:lnTo>
                  <a:lnTo>
                    <a:pt x="502780" y="125691"/>
                  </a:lnTo>
                  <a:lnTo>
                    <a:pt x="502780" y="75412"/>
                  </a:lnTo>
                  <a:lnTo>
                    <a:pt x="527913" y="75412"/>
                  </a:lnTo>
                  <a:lnTo>
                    <a:pt x="527913" y="100545"/>
                  </a:lnTo>
                  <a:lnTo>
                    <a:pt x="553046" y="100545"/>
                  </a:lnTo>
                  <a:lnTo>
                    <a:pt x="553046" y="75412"/>
                  </a:lnTo>
                  <a:lnTo>
                    <a:pt x="578192" y="75412"/>
                  </a:lnTo>
                  <a:lnTo>
                    <a:pt x="578192" y="50279"/>
                  </a:lnTo>
                  <a:lnTo>
                    <a:pt x="603326" y="50279"/>
                  </a:lnTo>
                  <a:lnTo>
                    <a:pt x="603326" y="75412"/>
                  </a:lnTo>
                  <a:lnTo>
                    <a:pt x="578192" y="75412"/>
                  </a:lnTo>
                  <a:lnTo>
                    <a:pt x="578192" y="100545"/>
                  </a:lnTo>
                  <a:lnTo>
                    <a:pt x="553046" y="100545"/>
                  </a:lnTo>
                  <a:lnTo>
                    <a:pt x="553046" y="125691"/>
                  </a:lnTo>
                  <a:lnTo>
                    <a:pt x="578192" y="125691"/>
                  </a:lnTo>
                  <a:lnTo>
                    <a:pt x="578192" y="150825"/>
                  </a:lnTo>
                  <a:lnTo>
                    <a:pt x="603326" y="150825"/>
                  </a:lnTo>
                  <a:lnTo>
                    <a:pt x="603326" y="100545"/>
                  </a:lnTo>
                  <a:lnTo>
                    <a:pt x="628459" y="100545"/>
                  </a:lnTo>
                  <a:lnTo>
                    <a:pt x="628459" y="125691"/>
                  </a:lnTo>
                  <a:lnTo>
                    <a:pt x="653605" y="125691"/>
                  </a:lnTo>
                  <a:lnTo>
                    <a:pt x="653605" y="25133"/>
                  </a:lnTo>
                  <a:close/>
                </a:path>
                <a:path w="1031240" h="327025">
                  <a:moveTo>
                    <a:pt x="703884" y="175958"/>
                  </a:moveTo>
                  <a:lnTo>
                    <a:pt x="678738" y="175958"/>
                  </a:lnTo>
                  <a:lnTo>
                    <a:pt x="678738" y="201104"/>
                  </a:lnTo>
                  <a:lnTo>
                    <a:pt x="653605" y="201104"/>
                  </a:lnTo>
                  <a:lnTo>
                    <a:pt x="628459" y="201104"/>
                  </a:lnTo>
                  <a:lnTo>
                    <a:pt x="628459" y="150825"/>
                  </a:lnTo>
                  <a:lnTo>
                    <a:pt x="603326" y="150825"/>
                  </a:lnTo>
                  <a:lnTo>
                    <a:pt x="603326" y="175958"/>
                  </a:lnTo>
                  <a:lnTo>
                    <a:pt x="578192" y="175958"/>
                  </a:lnTo>
                  <a:lnTo>
                    <a:pt x="578192" y="201104"/>
                  </a:lnTo>
                  <a:lnTo>
                    <a:pt x="603326" y="201104"/>
                  </a:lnTo>
                  <a:lnTo>
                    <a:pt x="603326" y="226237"/>
                  </a:lnTo>
                  <a:lnTo>
                    <a:pt x="628459" y="226237"/>
                  </a:lnTo>
                  <a:lnTo>
                    <a:pt x="653605" y="226237"/>
                  </a:lnTo>
                  <a:lnTo>
                    <a:pt x="678738" y="226237"/>
                  </a:lnTo>
                  <a:lnTo>
                    <a:pt x="678738" y="251383"/>
                  </a:lnTo>
                  <a:lnTo>
                    <a:pt x="703884" y="251383"/>
                  </a:lnTo>
                  <a:lnTo>
                    <a:pt x="703884" y="175958"/>
                  </a:lnTo>
                  <a:close/>
                </a:path>
                <a:path w="1031240" h="327025">
                  <a:moveTo>
                    <a:pt x="754151" y="75412"/>
                  </a:moveTo>
                  <a:lnTo>
                    <a:pt x="729018" y="75412"/>
                  </a:lnTo>
                  <a:lnTo>
                    <a:pt x="729018" y="100545"/>
                  </a:lnTo>
                  <a:lnTo>
                    <a:pt x="754151" y="100545"/>
                  </a:lnTo>
                  <a:lnTo>
                    <a:pt x="754151" y="75412"/>
                  </a:lnTo>
                  <a:close/>
                </a:path>
                <a:path w="1031240" h="327025">
                  <a:moveTo>
                    <a:pt x="804430" y="175958"/>
                  </a:moveTo>
                  <a:lnTo>
                    <a:pt x="779297" y="175958"/>
                  </a:lnTo>
                  <a:lnTo>
                    <a:pt x="754151" y="175958"/>
                  </a:lnTo>
                  <a:lnTo>
                    <a:pt x="754151" y="201104"/>
                  </a:lnTo>
                  <a:lnTo>
                    <a:pt x="779297" y="201104"/>
                  </a:lnTo>
                  <a:lnTo>
                    <a:pt x="804430" y="201104"/>
                  </a:lnTo>
                  <a:lnTo>
                    <a:pt x="804430" y="175958"/>
                  </a:lnTo>
                  <a:close/>
                </a:path>
                <a:path w="1031240" h="327025">
                  <a:moveTo>
                    <a:pt x="804430" y="125691"/>
                  </a:moveTo>
                  <a:lnTo>
                    <a:pt x="779297" y="125691"/>
                  </a:lnTo>
                  <a:lnTo>
                    <a:pt x="779297" y="100545"/>
                  </a:lnTo>
                  <a:lnTo>
                    <a:pt x="754151" y="100545"/>
                  </a:lnTo>
                  <a:lnTo>
                    <a:pt x="754151" y="125691"/>
                  </a:lnTo>
                  <a:lnTo>
                    <a:pt x="729018" y="125691"/>
                  </a:lnTo>
                  <a:lnTo>
                    <a:pt x="729018" y="100545"/>
                  </a:lnTo>
                  <a:lnTo>
                    <a:pt x="703884" y="100545"/>
                  </a:lnTo>
                  <a:lnTo>
                    <a:pt x="703884" y="125691"/>
                  </a:lnTo>
                  <a:lnTo>
                    <a:pt x="678738" y="125691"/>
                  </a:lnTo>
                  <a:lnTo>
                    <a:pt x="653605" y="125691"/>
                  </a:lnTo>
                  <a:lnTo>
                    <a:pt x="653605" y="150825"/>
                  </a:lnTo>
                  <a:lnTo>
                    <a:pt x="678738" y="150825"/>
                  </a:lnTo>
                  <a:lnTo>
                    <a:pt x="703884" y="150825"/>
                  </a:lnTo>
                  <a:lnTo>
                    <a:pt x="703884" y="175958"/>
                  </a:lnTo>
                  <a:lnTo>
                    <a:pt x="729018" y="175958"/>
                  </a:lnTo>
                  <a:lnTo>
                    <a:pt x="729018" y="150825"/>
                  </a:lnTo>
                  <a:lnTo>
                    <a:pt x="754151" y="150825"/>
                  </a:lnTo>
                  <a:lnTo>
                    <a:pt x="779297" y="150825"/>
                  </a:lnTo>
                  <a:lnTo>
                    <a:pt x="804430" y="150825"/>
                  </a:lnTo>
                  <a:lnTo>
                    <a:pt x="804430" y="125691"/>
                  </a:lnTo>
                  <a:close/>
                </a:path>
                <a:path w="1031240" h="327025">
                  <a:moveTo>
                    <a:pt x="804430" y="75412"/>
                  </a:moveTo>
                  <a:lnTo>
                    <a:pt x="779297" y="75412"/>
                  </a:lnTo>
                  <a:lnTo>
                    <a:pt x="779297" y="100545"/>
                  </a:lnTo>
                  <a:lnTo>
                    <a:pt x="804430" y="100545"/>
                  </a:lnTo>
                  <a:lnTo>
                    <a:pt x="804430" y="75412"/>
                  </a:lnTo>
                  <a:close/>
                </a:path>
                <a:path w="1031240" h="327025">
                  <a:moveTo>
                    <a:pt x="829576" y="150825"/>
                  </a:moveTo>
                  <a:lnTo>
                    <a:pt x="804430" y="150825"/>
                  </a:lnTo>
                  <a:lnTo>
                    <a:pt x="804430" y="175958"/>
                  </a:lnTo>
                  <a:lnTo>
                    <a:pt x="829576" y="175958"/>
                  </a:lnTo>
                  <a:lnTo>
                    <a:pt x="829576" y="150825"/>
                  </a:lnTo>
                  <a:close/>
                </a:path>
                <a:path w="1031240" h="327025">
                  <a:moveTo>
                    <a:pt x="829576" y="50279"/>
                  </a:moveTo>
                  <a:lnTo>
                    <a:pt x="804430" y="50279"/>
                  </a:lnTo>
                  <a:lnTo>
                    <a:pt x="804430" y="75412"/>
                  </a:lnTo>
                  <a:lnTo>
                    <a:pt x="829576" y="75412"/>
                  </a:lnTo>
                  <a:lnTo>
                    <a:pt x="829576" y="50279"/>
                  </a:lnTo>
                  <a:close/>
                </a:path>
                <a:path w="1031240" h="327025">
                  <a:moveTo>
                    <a:pt x="904989" y="75412"/>
                  </a:moveTo>
                  <a:lnTo>
                    <a:pt x="879856" y="75412"/>
                  </a:lnTo>
                  <a:lnTo>
                    <a:pt x="879856" y="100545"/>
                  </a:lnTo>
                  <a:lnTo>
                    <a:pt x="904989" y="100545"/>
                  </a:lnTo>
                  <a:lnTo>
                    <a:pt x="904989" y="75412"/>
                  </a:lnTo>
                  <a:close/>
                </a:path>
                <a:path w="1031240" h="327025">
                  <a:moveTo>
                    <a:pt x="955268" y="150825"/>
                  </a:moveTo>
                  <a:lnTo>
                    <a:pt x="930122" y="150825"/>
                  </a:lnTo>
                  <a:lnTo>
                    <a:pt x="930122" y="125691"/>
                  </a:lnTo>
                  <a:lnTo>
                    <a:pt x="904989" y="125691"/>
                  </a:lnTo>
                  <a:lnTo>
                    <a:pt x="879856" y="125691"/>
                  </a:lnTo>
                  <a:lnTo>
                    <a:pt x="879856" y="100545"/>
                  </a:lnTo>
                  <a:lnTo>
                    <a:pt x="854710" y="100545"/>
                  </a:lnTo>
                  <a:lnTo>
                    <a:pt x="829576" y="100545"/>
                  </a:lnTo>
                  <a:lnTo>
                    <a:pt x="804430" y="100545"/>
                  </a:lnTo>
                  <a:lnTo>
                    <a:pt x="804430" y="125691"/>
                  </a:lnTo>
                  <a:lnTo>
                    <a:pt x="829576" y="125691"/>
                  </a:lnTo>
                  <a:lnTo>
                    <a:pt x="854710" y="125691"/>
                  </a:lnTo>
                  <a:lnTo>
                    <a:pt x="854710" y="175958"/>
                  </a:lnTo>
                  <a:lnTo>
                    <a:pt x="879856" y="175958"/>
                  </a:lnTo>
                  <a:lnTo>
                    <a:pt x="879856" y="150825"/>
                  </a:lnTo>
                  <a:lnTo>
                    <a:pt x="904989" y="150825"/>
                  </a:lnTo>
                  <a:lnTo>
                    <a:pt x="904989" y="201104"/>
                  </a:lnTo>
                  <a:lnTo>
                    <a:pt x="930122" y="201104"/>
                  </a:lnTo>
                  <a:lnTo>
                    <a:pt x="930122" y="175958"/>
                  </a:lnTo>
                  <a:lnTo>
                    <a:pt x="955268" y="175958"/>
                  </a:lnTo>
                  <a:lnTo>
                    <a:pt x="955268" y="150825"/>
                  </a:lnTo>
                  <a:close/>
                </a:path>
                <a:path w="1031240" h="327025">
                  <a:moveTo>
                    <a:pt x="980401" y="75412"/>
                  </a:moveTo>
                  <a:lnTo>
                    <a:pt x="955268" y="75412"/>
                  </a:lnTo>
                  <a:lnTo>
                    <a:pt x="930122" y="75412"/>
                  </a:lnTo>
                  <a:lnTo>
                    <a:pt x="930122" y="125691"/>
                  </a:lnTo>
                  <a:lnTo>
                    <a:pt x="955268" y="125691"/>
                  </a:lnTo>
                  <a:lnTo>
                    <a:pt x="955268" y="100545"/>
                  </a:lnTo>
                  <a:lnTo>
                    <a:pt x="980401" y="100545"/>
                  </a:lnTo>
                  <a:lnTo>
                    <a:pt x="980401" y="75412"/>
                  </a:lnTo>
                  <a:close/>
                </a:path>
                <a:path w="1031240" h="327025">
                  <a:moveTo>
                    <a:pt x="1030681" y="100545"/>
                  </a:moveTo>
                  <a:lnTo>
                    <a:pt x="1005535" y="100545"/>
                  </a:lnTo>
                  <a:lnTo>
                    <a:pt x="1005535" y="125691"/>
                  </a:lnTo>
                  <a:lnTo>
                    <a:pt x="980401" y="125691"/>
                  </a:lnTo>
                  <a:lnTo>
                    <a:pt x="955268" y="125691"/>
                  </a:lnTo>
                  <a:lnTo>
                    <a:pt x="955268" y="150825"/>
                  </a:lnTo>
                  <a:lnTo>
                    <a:pt x="980401" y="150825"/>
                  </a:lnTo>
                  <a:lnTo>
                    <a:pt x="1005535" y="150825"/>
                  </a:lnTo>
                  <a:lnTo>
                    <a:pt x="1005535" y="175958"/>
                  </a:lnTo>
                  <a:lnTo>
                    <a:pt x="980401" y="175958"/>
                  </a:lnTo>
                  <a:lnTo>
                    <a:pt x="980401" y="201104"/>
                  </a:lnTo>
                  <a:lnTo>
                    <a:pt x="1005535" y="201104"/>
                  </a:lnTo>
                  <a:lnTo>
                    <a:pt x="1030681" y="201104"/>
                  </a:lnTo>
                  <a:lnTo>
                    <a:pt x="1030681" y="10054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49652" y="2404741"/>
              <a:ext cx="1031240" cy="402590"/>
            </a:xfrm>
            <a:custGeom>
              <a:avLst/>
              <a:gdLst/>
              <a:ahLst/>
              <a:cxnLst/>
              <a:rect l="l" t="t" r="r" b="b"/>
              <a:pathLst>
                <a:path w="1031240" h="402589">
                  <a:moveTo>
                    <a:pt x="25146" y="150825"/>
                  </a:moveTo>
                  <a:lnTo>
                    <a:pt x="0" y="150825"/>
                  </a:lnTo>
                  <a:lnTo>
                    <a:pt x="0" y="201104"/>
                  </a:lnTo>
                  <a:lnTo>
                    <a:pt x="25146" y="201104"/>
                  </a:lnTo>
                  <a:lnTo>
                    <a:pt x="25146" y="150825"/>
                  </a:lnTo>
                  <a:close/>
                </a:path>
                <a:path w="1031240" h="402589">
                  <a:moveTo>
                    <a:pt x="25146" y="75412"/>
                  </a:moveTo>
                  <a:lnTo>
                    <a:pt x="0" y="75412"/>
                  </a:lnTo>
                  <a:lnTo>
                    <a:pt x="0" y="100545"/>
                  </a:lnTo>
                  <a:lnTo>
                    <a:pt x="25146" y="100545"/>
                  </a:lnTo>
                  <a:lnTo>
                    <a:pt x="25146" y="75412"/>
                  </a:lnTo>
                  <a:close/>
                </a:path>
                <a:path w="1031240" h="402589">
                  <a:moveTo>
                    <a:pt x="50279" y="226250"/>
                  </a:moveTo>
                  <a:lnTo>
                    <a:pt x="25146" y="226250"/>
                  </a:lnTo>
                  <a:lnTo>
                    <a:pt x="25146" y="301663"/>
                  </a:lnTo>
                  <a:lnTo>
                    <a:pt x="50279" y="301663"/>
                  </a:lnTo>
                  <a:lnTo>
                    <a:pt x="50279" y="226250"/>
                  </a:lnTo>
                  <a:close/>
                </a:path>
                <a:path w="1031240" h="402589">
                  <a:moveTo>
                    <a:pt x="75425" y="301663"/>
                  </a:moveTo>
                  <a:lnTo>
                    <a:pt x="50279" y="301663"/>
                  </a:lnTo>
                  <a:lnTo>
                    <a:pt x="50279" y="326796"/>
                  </a:lnTo>
                  <a:lnTo>
                    <a:pt x="75425" y="326796"/>
                  </a:lnTo>
                  <a:lnTo>
                    <a:pt x="75425" y="301663"/>
                  </a:lnTo>
                  <a:close/>
                </a:path>
                <a:path w="1031240" h="402589">
                  <a:moveTo>
                    <a:pt x="75425" y="25133"/>
                  </a:moveTo>
                  <a:lnTo>
                    <a:pt x="50279" y="25133"/>
                  </a:lnTo>
                  <a:lnTo>
                    <a:pt x="25146" y="25133"/>
                  </a:lnTo>
                  <a:lnTo>
                    <a:pt x="25146" y="75412"/>
                  </a:lnTo>
                  <a:lnTo>
                    <a:pt x="50279" y="75412"/>
                  </a:lnTo>
                  <a:lnTo>
                    <a:pt x="50279" y="50279"/>
                  </a:lnTo>
                  <a:lnTo>
                    <a:pt x="75425" y="50279"/>
                  </a:lnTo>
                  <a:lnTo>
                    <a:pt x="75425" y="25133"/>
                  </a:lnTo>
                  <a:close/>
                </a:path>
                <a:path w="1031240" h="402589">
                  <a:moveTo>
                    <a:pt x="100558" y="276517"/>
                  </a:moveTo>
                  <a:lnTo>
                    <a:pt x="75425" y="276517"/>
                  </a:lnTo>
                  <a:lnTo>
                    <a:pt x="75425" y="301663"/>
                  </a:lnTo>
                  <a:lnTo>
                    <a:pt x="100558" y="301663"/>
                  </a:lnTo>
                  <a:lnTo>
                    <a:pt x="100558" y="276517"/>
                  </a:lnTo>
                  <a:close/>
                </a:path>
                <a:path w="1031240" h="402589">
                  <a:moveTo>
                    <a:pt x="100558" y="150825"/>
                  </a:moveTo>
                  <a:lnTo>
                    <a:pt x="75425" y="150825"/>
                  </a:lnTo>
                  <a:lnTo>
                    <a:pt x="75425" y="100545"/>
                  </a:lnTo>
                  <a:lnTo>
                    <a:pt x="50279" y="100545"/>
                  </a:lnTo>
                  <a:lnTo>
                    <a:pt x="50279" y="226250"/>
                  </a:lnTo>
                  <a:lnTo>
                    <a:pt x="75425" y="226250"/>
                  </a:lnTo>
                  <a:lnTo>
                    <a:pt x="75425" y="175971"/>
                  </a:lnTo>
                  <a:lnTo>
                    <a:pt x="100558" y="175971"/>
                  </a:lnTo>
                  <a:lnTo>
                    <a:pt x="100558" y="150825"/>
                  </a:lnTo>
                  <a:close/>
                </a:path>
                <a:path w="1031240" h="402589">
                  <a:moveTo>
                    <a:pt x="175971" y="175971"/>
                  </a:moveTo>
                  <a:lnTo>
                    <a:pt x="150837" y="175971"/>
                  </a:lnTo>
                  <a:lnTo>
                    <a:pt x="125704" y="175971"/>
                  </a:lnTo>
                  <a:lnTo>
                    <a:pt x="125704" y="201104"/>
                  </a:lnTo>
                  <a:lnTo>
                    <a:pt x="150837" y="201104"/>
                  </a:lnTo>
                  <a:lnTo>
                    <a:pt x="175971" y="201104"/>
                  </a:lnTo>
                  <a:lnTo>
                    <a:pt x="175971" y="175971"/>
                  </a:lnTo>
                  <a:close/>
                </a:path>
                <a:path w="1031240" h="402589">
                  <a:moveTo>
                    <a:pt x="175971" y="125691"/>
                  </a:moveTo>
                  <a:lnTo>
                    <a:pt x="150837" y="125691"/>
                  </a:lnTo>
                  <a:lnTo>
                    <a:pt x="150837" y="150825"/>
                  </a:lnTo>
                  <a:lnTo>
                    <a:pt x="175971" y="150825"/>
                  </a:lnTo>
                  <a:lnTo>
                    <a:pt x="175971" y="125691"/>
                  </a:lnTo>
                  <a:close/>
                </a:path>
                <a:path w="1031240" h="402589">
                  <a:moveTo>
                    <a:pt x="175971" y="75412"/>
                  </a:moveTo>
                  <a:lnTo>
                    <a:pt x="150837" y="75412"/>
                  </a:lnTo>
                  <a:lnTo>
                    <a:pt x="125704" y="75412"/>
                  </a:lnTo>
                  <a:lnTo>
                    <a:pt x="100558" y="75412"/>
                  </a:lnTo>
                  <a:lnTo>
                    <a:pt x="100558" y="50279"/>
                  </a:lnTo>
                  <a:lnTo>
                    <a:pt x="75425" y="50279"/>
                  </a:lnTo>
                  <a:lnTo>
                    <a:pt x="75425" y="100545"/>
                  </a:lnTo>
                  <a:lnTo>
                    <a:pt x="100558" y="100545"/>
                  </a:lnTo>
                  <a:lnTo>
                    <a:pt x="100558" y="125691"/>
                  </a:lnTo>
                  <a:lnTo>
                    <a:pt x="125704" y="125691"/>
                  </a:lnTo>
                  <a:lnTo>
                    <a:pt x="125704" y="100545"/>
                  </a:lnTo>
                  <a:lnTo>
                    <a:pt x="150837" y="100545"/>
                  </a:lnTo>
                  <a:lnTo>
                    <a:pt x="175971" y="100545"/>
                  </a:lnTo>
                  <a:lnTo>
                    <a:pt x="175971" y="75412"/>
                  </a:lnTo>
                  <a:close/>
                </a:path>
                <a:path w="1031240" h="402589">
                  <a:moveTo>
                    <a:pt x="175971" y="25133"/>
                  </a:moveTo>
                  <a:lnTo>
                    <a:pt x="150837" y="25133"/>
                  </a:lnTo>
                  <a:lnTo>
                    <a:pt x="150837" y="0"/>
                  </a:lnTo>
                  <a:lnTo>
                    <a:pt x="125704" y="0"/>
                  </a:lnTo>
                  <a:lnTo>
                    <a:pt x="125704" y="25133"/>
                  </a:lnTo>
                  <a:lnTo>
                    <a:pt x="100558" y="25133"/>
                  </a:lnTo>
                  <a:lnTo>
                    <a:pt x="100558" y="50279"/>
                  </a:lnTo>
                  <a:lnTo>
                    <a:pt x="125704" y="50279"/>
                  </a:lnTo>
                  <a:lnTo>
                    <a:pt x="150837" y="50279"/>
                  </a:lnTo>
                  <a:lnTo>
                    <a:pt x="175971" y="50279"/>
                  </a:lnTo>
                  <a:lnTo>
                    <a:pt x="175971" y="25133"/>
                  </a:lnTo>
                  <a:close/>
                </a:path>
                <a:path w="1031240" h="402589">
                  <a:moveTo>
                    <a:pt x="201117" y="226250"/>
                  </a:moveTo>
                  <a:lnTo>
                    <a:pt x="175971" y="226250"/>
                  </a:lnTo>
                  <a:lnTo>
                    <a:pt x="175971" y="251383"/>
                  </a:lnTo>
                  <a:lnTo>
                    <a:pt x="175971" y="276517"/>
                  </a:lnTo>
                  <a:lnTo>
                    <a:pt x="150837" y="276517"/>
                  </a:lnTo>
                  <a:lnTo>
                    <a:pt x="150837" y="251383"/>
                  </a:lnTo>
                  <a:lnTo>
                    <a:pt x="175971" y="251383"/>
                  </a:lnTo>
                  <a:lnTo>
                    <a:pt x="175971" y="226250"/>
                  </a:lnTo>
                  <a:lnTo>
                    <a:pt x="150837" y="226250"/>
                  </a:lnTo>
                  <a:lnTo>
                    <a:pt x="125704" y="226250"/>
                  </a:lnTo>
                  <a:lnTo>
                    <a:pt x="125704" y="201104"/>
                  </a:lnTo>
                  <a:lnTo>
                    <a:pt x="100558" y="201104"/>
                  </a:lnTo>
                  <a:lnTo>
                    <a:pt x="100558" y="226250"/>
                  </a:lnTo>
                  <a:lnTo>
                    <a:pt x="75425" y="226250"/>
                  </a:lnTo>
                  <a:lnTo>
                    <a:pt x="75425" y="251383"/>
                  </a:lnTo>
                  <a:lnTo>
                    <a:pt x="100558" y="251383"/>
                  </a:lnTo>
                  <a:lnTo>
                    <a:pt x="100558" y="276517"/>
                  </a:lnTo>
                  <a:lnTo>
                    <a:pt x="125704" y="276517"/>
                  </a:lnTo>
                  <a:lnTo>
                    <a:pt x="125704" y="301663"/>
                  </a:lnTo>
                  <a:lnTo>
                    <a:pt x="150837" y="301663"/>
                  </a:lnTo>
                  <a:lnTo>
                    <a:pt x="175971" y="301663"/>
                  </a:lnTo>
                  <a:lnTo>
                    <a:pt x="201117" y="301663"/>
                  </a:lnTo>
                  <a:lnTo>
                    <a:pt x="201117" y="226250"/>
                  </a:lnTo>
                  <a:close/>
                </a:path>
                <a:path w="1031240" h="402589">
                  <a:moveTo>
                    <a:pt x="201117" y="0"/>
                  </a:moveTo>
                  <a:lnTo>
                    <a:pt x="175971" y="0"/>
                  </a:lnTo>
                  <a:lnTo>
                    <a:pt x="175971" y="25133"/>
                  </a:lnTo>
                  <a:lnTo>
                    <a:pt x="201117" y="25133"/>
                  </a:lnTo>
                  <a:lnTo>
                    <a:pt x="201117" y="0"/>
                  </a:lnTo>
                  <a:close/>
                </a:path>
                <a:path w="1031240" h="402589">
                  <a:moveTo>
                    <a:pt x="226250" y="25133"/>
                  </a:moveTo>
                  <a:lnTo>
                    <a:pt x="201117" y="25133"/>
                  </a:lnTo>
                  <a:lnTo>
                    <a:pt x="201117" y="50279"/>
                  </a:lnTo>
                  <a:lnTo>
                    <a:pt x="226250" y="50279"/>
                  </a:lnTo>
                  <a:lnTo>
                    <a:pt x="226250" y="25133"/>
                  </a:lnTo>
                  <a:close/>
                </a:path>
                <a:path w="1031240" h="402589">
                  <a:moveTo>
                    <a:pt x="251396" y="251383"/>
                  </a:moveTo>
                  <a:lnTo>
                    <a:pt x="226250" y="251383"/>
                  </a:lnTo>
                  <a:lnTo>
                    <a:pt x="226250" y="276517"/>
                  </a:lnTo>
                  <a:lnTo>
                    <a:pt x="251396" y="276517"/>
                  </a:lnTo>
                  <a:lnTo>
                    <a:pt x="251396" y="251383"/>
                  </a:lnTo>
                  <a:close/>
                </a:path>
                <a:path w="1031240" h="402589">
                  <a:moveTo>
                    <a:pt x="301663" y="326796"/>
                  </a:moveTo>
                  <a:lnTo>
                    <a:pt x="276529" y="326796"/>
                  </a:lnTo>
                  <a:lnTo>
                    <a:pt x="276529" y="351929"/>
                  </a:lnTo>
                  <a:lnTo>
                    <a:pt x="251396" y="351929"/>
                  </a:lnTo>
                  <a:lnTo>
                    <a:pt x="251396" y="326796"/>
                  </a:lnTo>
                  <a:lnTo>
                    <a:pt x="276529" y="326796"/>
                  </a:lnTo>
                  <a:lnTo>
                    <a:pt x="276529" y="301663"/>
                  </a:lnTo>
                  <a:lnTo>
                    <a:pt x="251396" y="301663"/>
                  </a:lnTo>
                  <a:lnTo>
                    <a:pt x="226250" y="301663"/>
                  </a:lnTo>
                  <a:lnTo>
                    <a:pt x="226250" y="377075"/>
                  </a:lnTo>
                  <a:lnTo>
                    <a:pt x="251396" y="377075"/>
                  </a:lnTo>
                  <a:lnTo>
                    <a:pt x="276529" y="377075"/>
                  </a:lnTo>
                  <a:lnTo>
                    <a:pt x="276529" y="402209"/>
                  </a:lnTo>
                  <a:lnTo>
                    <a:pt x="301663" y="402209"/>
                  </a:lnTo>
                  <a:lnTo>
                    <a:pt x="301663" y="326796"/>
                  </a:lnTo>
                  <a:close/>
                </a:path>
                <a:path w="1031240" h="402589">
                  <a:moveTo>
                    <a:pt x="301663" y="251383"/>
                  </a:moveTo>
                  <a:lnTo>
                    <a:pt x="276529" y="251383"/>
                  </a:lnTo>
                  <a:lnTo>
                    <a:pt x="276529" y="301663"/>
                  </a:lnTo>
                  <a:lnTo>
                    <a:pt x="301663" y="301663"/>
                  </a:lnTo>
                  <a:lnTo>
                    <a:pt x="301663" y="251383"/>
                  </a:lnTo>
                  <a:close/>
                </a:path>
                <a:path w="1031240" h="402589">
                  <a:moveTo>
                    <a:pt x="326809" y="301663"/>
                  </a:moveTo>
                  <a:lnTo>
                    <a:pt x="301663" y="301663"/>
                  </a:lnTo>
                  <a:lnTo>
                    <a:pt x="301663" y="326796"/>
                  </a:lnTo>
                  <a:lnTo>
                    <a:pt x="326809" y="326796"/>
                  </a:lnTo>
                  <a:lnTo>
                    <a:pt x="326809" y="301663"/>
                  </a:lnTo>
                  <a:close/>
                </a:path>
                <a:path w="1031240" h="402589">
                  <a:moveTo>
                    <a:pt x="326809" y="226250"/>
                  </a:moveTo>
                  <a:lnTo>
                    <a:pt x="301663" y="226250"/>
                  </a:lnTo>
                  <a:lnTo>
                    <a:pt x="301663" y="251383"/>
                  </a:lnTo>
                  <a:lnTo>
                    <a:pt x="326809" y="251383"/>
                  </a:lnTo>
                  <a:lnTo>
                    <a:pt x="326809" y="226250"/>
                  </a:lnTo>
                  <a:close/>
                </a:path>
                <a:path w="1031240" h="402589">
                  <a:moveTo>
                    <a:pt x="351942" y="175971"/>
                  </a:moveTo>
                  <a:lnTo>
                    <a:pt x="326809" y="175971"/>
                  </a:lnTo>
                  <a:lnTo>
                    <a:pt x="326809" y="226250"/>
                  </a:lnTo>
                  <a:lnTo>
                    <a:pt x="351942" y="226250"/>
                  </a:lnTo>
                  <a:lnTo>
                    <a:pt x="351942" y="175971"/>
                  </a:lnTo>
                  <a:close/>
                </a:path>
                <a:path w="1031240" h="402589">
                  <a:moveTo>
                    <a:pt x="351942" y="25133"/>
                  </a:moveTo>
                  <a:lnTo>
                    <a:pt x="326809" y="25133"/>
                  </a:lnTo>
                  <a:lnTo>
                    <a:pt x="301663" y="25133"/>
                  </a:lnTo>
                  <a:lnTo>
                    <a:pt x="276529" y="25133"/>
                  </a:lnTo>
                  <a:lnTo>
                    <a:pt x="251396" y="25133"/>
                  </a:lnTo>
                  <a:lnTo>
                    <a:pt x="251396" y="50279"/>
                  </a:lnTo>
                  <a:lnTo>
                    <a:pt x="226250" y="50279"/>
                  </a:lnTo>
                  <a:lnTo>
                    <a:pt x="226250" y="75412"/>
                  </a:lnTo>
                  <a:lnTo>
                    <a:pt x="201117" y="75412"/>
                  </a:lnTo>
                  <a:lnTo>
                    <a:pt x="201117" y="100545"/>
                  </a:lnTo>
                  <a:lnTo>
                    <a:pt x="175971" y="100545"/>
                  </a:lnTo>
                  <a:lnTo>
                    <a:pt x="175971" y="125691"/>
                  </a:lnTo>
                  <a:lnTo>
                    <a:pt x="201117" y="125691"/>
                  </a:lnTo>
                  <a:lnTo>
                    <a:pt x="201117" y="150825"/>
                  </a:lnTo>
                  <a:lnTo>
                    <a:pt x="226250" y="150825"/>
                  </a:lnTo>
                  <a:lnTo>
                    <a:pt x="226250" y="125691"/>
                  </a:lnTo>
                  <a:lnTo>
                    <a:pt x="251396" y="125691"/>
                  </a:lnTo>
                  <a:lnTo>
                    <a:pt x="251396" y="100545"/>
                  </a:lnTo>
                  <a:lnTo>
                    <a:pt x="276529" y="100545"/>
                  </a:lnTo>
                  <a:lnTo>
                    <a:pt x="276529" y="50279"/>
                  </a:lnTo>
                  <a:lnTo>
                    <a:pt x="301663" y="50279"/>
                  </a:lnTo>
                  <a:lnTo>
                    <a:pt x="301663" y="100545"/>
                  </a:lnTo>
                  <a:lnTo>
                    <a:pt x="326809" y="100545"/>
                  </a:lnTo>
                  <a:lnTo>
                    <a:pt x="351942" y="100545"/>
                  </a:lnTo>
                  <a:lnTo>
                    <a:pt x="351942" y="25133"/>
                  </a:lnTo>
                  <a:close/>
                </a:path>
                <a:path w="1031240" h="402589">
                  <a:moveTo>
                    <a:pt x="377075" y="100545"/>
                  </a:moveTo>
                  <a:lnTo>
                    <a:pt x="351942" y="100545"/>
                  </a:lnTo>
                  <a:lnTo>
                    <a:pt x="351942" y="125691"/>
                  </a:lnTo>
                  <a:lnTo>
                    <a:pt x="326809" y="125691"/>
                  </a:lnTo>
                  <a:lnTo>
                    <a:pt x="301663" y="125691"/>
                  </a:lnTo>
                  <a:lnTo>
                    <a:pt x="301663" y="100545"/>
                  </a:lnTo>
                  <a:lnTo>
                    <a:pt x="276529" y="100545"/>
                  </a:lnTo>
                  <a:lnTo>
                    <a:pt x="276529" y="125691"/>
                  </a:lnTo>
                  <a:lnTo>
                    <a:pt x="251396" y="125691"/>
                  </a:lnTo>
                  <a:lnTo>
                    <a:pt x="251396" y="226250"/>
                  </a:lnTo>
                  <a:lnTo>
                    <a:pt x="276529" y="226250"/>
                  </a:lnTo>
                  <a:lnTo>
                    <a:pt x="276529" y="150825"/>
                  </a:lnTo>
                  <a:lnTo>
                    <a:pt x="301663" y="150825"/>
                  </a:lnTo>
                  <a:lnTo>
                    <a:pt x="326809" y="150825"/>
                  </a:lnTo>
                  <a:lnTo>
                    <a:pt x="351942" y="150825"/>
                  </a:lnTo>
                  <a:lnTo>
                    <a:pt x="351942" y="175971"/>
                  </a:lnTo>
                  <a:lnTo>
                    <a:pt x="377075" y="175971"/>
                  </a:lnTo>
                  <a:lnTo>
                    <a:pt x="377075" y="100545"/>
                  </a:lnTo>
                  <a:close/>
                </a:path>
                <a:path w="1031240" h="402589">
                  <a:moveTo>
                    <a:pt x="427355" y="201104"/>
                  </a:moveTo>
                  <a:lnTo>
                    <a:pt x="402221" y="201104"/>
                  </a:lnTo>
                  <a:lnTo>
                    <a:pt x="402221" y="175971"/>
                  </a:lnTo>
                  <a:lnTo>
                    <a:pt x="377075" y="175971"/>
                  </a:lnTo>
                  <a:lnTo>
                    <a:pt x="377075" y="251383"/>
                  </a:lnTo>
                  <a:lnTo>
                    <a:pt x="402221" y="251383"/>
                  </a:lnTo>
                  <a:lnTo>
                    <a:pt x="402221" y="226250"/>
                  </a:lnTo>
                  <a:lnTo>
                    <a:pt x="427355" y="226250"/>
                  </a:lnTo>
                  <a:lnTo>
                    <a:pt x="427355" y="201104"/>
                  </a:lnTo>
                  <a:close/>
                </a:path>
                <a:path w="1031240" h="402589">
                  <a:moveTo>
                    <a:pt x="427355" y="150825"/>
                  </a:moveTo>
                  <a:lnTo>
                    <a:pt x="402221" y="150825"/>
                  </a:lnTo>
                  <a:lnTo>
                    <a:pt x="402221" y="175971"/>
                  </a:lnTo>
                  <a:lnTo>
                    <a:pt x="427355" y="175971"/>
                  </a:lnTo>
                  <a:lnTo>
                    <a:pt x="427355" y="150825"/>
                  </a:lnTo>
                  <a:close/>
                </a:path>
                <a:path w="1031240" h="402589">
                  <a:moveTo>
                    <a:pt x="477634" y="301663"/>
                  </a:moveTo>
                  <a:lnTo>
                    <a:pt x="452501" y="301663"/>
                  </a:lnTo>
                  <a:lnTo>
                    <a:pt x="427355" y="301663"/>
                  </a:lnTo>
                  <a:lnTo>
                    <a:pt x="427355" y="377075"/>
                  </a:lnTo>
                  <a:lnTo>
                    <a:pt x="452501" y="377075"/>
                  </a:lnTo>
                  <a:lnTo>
                    <a:pt x="452501" y="351929"/>
                  </a:lnTo>
                  <a:lnTo>
                    <a:pt x="477634" y="351929"/>
                  </a:lnTo>
                  <a:lnTo>
                    <a:pt x="477634" y="301663"/>
                  </a:lnTo>
                  <a:close/>
                </a:path>
                <a:path w="1031240" h="402589">
                  <a:moveTo>
                    <a:pt x="477634" y="201104"/>
                  </a:moveTo>
                  <a:lnTo>
                    <a:pt x="452501" y="201104"/>
                  </a:lnTo>
                  <a:lnTo>
                    <a:pt x="452501" y="226250"/>
                  </a:lnTo>
                  <a:lnTo>
                    <a:pt x="427355" y="226250"/>
                  </a:lnTo>
                  <a:lnTo>
                    <a:pt x="427355" y="251383"/>
                  </a:lnTo>
                  <a:lnTo>
                    <a:pt x="402221" y="251383"/>
                  </a:lnTo>
                  <a:lnTo>
                    <a:pt x="402221" y="276517"/>
                  </a:lnTo>
                  <a:lnTo>
                    <a:pt x="377075" y="276517"/>
                  </a:lnTo>
                  <a:lnTo>
                    <a:pt x="377075" y="251383"/>
                  </a:lnTo>
                  <a:lnTo>
                    <a:pt x="351942" y="251383"/>
                  </a:lnTo>
                  <a:lnTo>
                    <a:pt x="326809" y="251383"/>
                  </a:lnTo>
                  <a:lnTo>
                    <a:pt x="326809" y="276517"/>
                  </a:lnTo>
                  <a:lnTo>
                    <a:pt x="351942" y="276517"/>
                  </a:lnTo>
                  <a:lnTo>
                    <a:pt x="351942" y="326796"/>
                  </a:lnTo>
                  <a:lnTo>
                    <a:pt x="377075" y="326796"/>
                  </a:lnTo>
                  <a:lnTo>
                    <a:pt x="377075" y="301663"/>
                  </a:lnTo>
                  <a:lnTo>
                    <a:pt x="402221" y="301663"/>
                  </a:lnTo>
                  <a:lnTo>
                    <a:pt x="427355" y="301663"/>
                  </a:lnTo>
                  <a:lnTo>
                    <a:pt x="427355" y="276517"/>
                  </a:lnTo>
                  <a:lnTo>
                    <a:pt x="452501" y="276517"/>
                  </a:lnTo>
                  <a:lnTo>
                    <a:pt x="452501" y="251383"/>
                  </a:lnTo>
                  <a:lnTo>
                    <a:pt x="477634" y="251383"/>
                  </a:lnTo>
                  <a:lnTo>
                    <a:pt x="477634" y="201104"/>
                  </a:lnTo>
                  <a:close/>
                </a:path>
                <a:path w="1031240" h="402589">
                  <a:moveTo>
                    <a:pt x="477634" y="125691"/>
                  </a:moveTo>
                  <a:lnTo>
                    <a:pt x="452501" y="125691"/>
                  </a:lnTo>
                  <a:lnTo>
                    <a:pt x="427355" y="125691"/>
                  </a:lnTo>
                  <a:lnTo>
                    <a:pt x="427355" y="150825"/>
                  </a:lnTo>
                  <a:lnTo>
                    <a:pt x="452501" y="150825"/>
                  </a:lnTo>
                  <a:lnTo>
                    <a:pt x="452501" y="175971"/>
                  </a:lnTo>
                  <a:lnTo>
                    <a:pt x="477634" y="175971"/>
                  </a:lnTo>
                  <a:lnTo>
                    <a:pt x="477634" y="125691"/>
                  </a:lnTo>
                  <a:close/>
                </a:path>
                <a:path w="1031240" h="402589">
                  <a:moveTo>
                    <a:pt x="502780" y="175971"/>
                  </a:moveTo>
                  <a:lnTo>
                    <a:pt x="477634" y="175971"/>
                  </a:lnTo>
                  <a:lnTo>
                    <a:pt x="477634" y="201104"/>
                  </a:lnTo>
                  <a:lnTo>
                    <a:pt x="502780" y="201104"/>
                  </a:lnTo>
                  <a:lnTo>
                    <a:pt x="502780" y="175971"/>
                  </a:lnTo>
                  <a:close/>
                </a:path>
                <a:path w="1031240" h="402589">
                  <a:moveTo>
                    <a:pt x="502780" y="50279"/>
                  </a:moveTo>
                  <a:lnTo>
                    <a:pt x="477634" y="50279"/>
                  </a:lnTo>
                  <a:lnTo>
                    <a:pt x="477634" y="25133"/>
                  </a:lnTo>
                  <a:lnTo>
                    <a:pt x="452501" y="25133"/>
                  </a:lnTo>
                  <a:lnTo>
                    <a:pt x="452501" y="100545"/>
                  </a:lnTo>
                  <a:lnTo>
                    <a:pt x="477634" y="100545"/>
                  </a:lnTo>
                  <a:lnTo>
                    <a:pt x="502780" y="100545"/>
                  </a:lnTo>
                  <a:lnTo>
                    <a:pt x="502780" y="50279"/>
                  </a:lnTo>
                  <a:close/>
                </a:path>
                <a:path w="1031240" h="402589">
                  <a:moveTo>
                    <a:pt x="553046" y="125691"/>
                  </a:moveTo>
                  <a:lnTo>
                    <a:pt x="527913" y="125691"/>
                  </a:lnTo>
                  <a:lnTo>
                    <a:pt x="527913" y="150825"/>
                  </a:lnTo>
                  <a:lnTo>
                    <a:pt x="553046" y="150825"/>
                  </a:lnTo>
                  <a:lnTo>
                    <a:pt x="553046" y="125691"/>
                  </a:lnTo>
                  <a:close/>
                </a:path>
                <a:path w="1031240" h="402589">
                  <a:moveTo>
                    <a:pt x="578192" y="201104"/>
                  </a:moveTo>
                  <a:lnTo>
                    <a:pt x="553046" y="201104"/>
                  </a:lnTo>
                  <a:lnTo>
                    <a:pt x="553046" y="175971"/>
                  </a:lnTo>
                  <a:lnTo>
                    <a:pt x="527913" y="175971"/>
                  </a:lnTo>
                  <a:lnTo>
                    <a:pt x="527913" y="251383"/>
                  </a:lnTo>
                  <a:lnTo>
                    <a:pt x="553046" y="251383"/>
                  </a:lnTo>
                  <a:lnTo>
                    <a:pt x="553046" y="226250"/>
                  </a:lnTo>
                  <a:lnTo>
                    <a:pt x="578192" y="226250"/>
                  </a:lnTo>
                  <a:lnTo>
                    <a:pt x="578192" y="201104"/>
                  </a:lnTo>
                  <a:close/>
                </a:path>
                <a:path w="1031240" h="402589">
                  <a:moveTo>
                    <a:pt x="603326" y="150825"/>
                  </a:moveTo>
                  <a:lnTo>
                    <a:pt x="578192" y="150825"/>
                  </a:lnTo>
                  <a:lnTo>
                    <a:pt x="578192" y="175971"/>
                  </a:lnTo>
                  <a:lnTo>
                    <a:pt x="603326" y="175971"/>
                  </a:lnTo>
                  <a:lnTo>
                    <a:pt x="603326" y="150825"/>
                  </a:lnTo>
                  <a:close/>
                </a:path>
                <a:path w="1031240" h="402589">
                  <a:moveTo>
                    <a:pt x="603326" y="100545"/>
                  </a:moveTo>
                  <a:lnTo>
                    <a:pt x="578192" y="100545"/>
                  </a:lnTo>
                  <a:lnTo>
                    <a:pt x="578192" y="125691"/>
                  </a:lnTo>
                  <a:lnTo>
                    <a:pt x="603326" y="125691"/>
                  </a:lnTo>
                  <a:lnTo>
                    <a:pt x="603326" y="100545"/>
                  </a:lnTo>
                  <a:close/>
                </a:path>
                <a:path w="1031240" h="402589">
                  <a:moveTo>
                    <a:pt x="653605" y="50279"/>
                  </a:moveTo>
                  <a:lnTo>
                    <a:pt x="628459" y="50279"/>
                  </a:lnTo>
                  <a:lnTo>
                    <a:pt x="603326" y="50279"/>
                  </a:lnTo>
                  <a:lnTo>
                    <a:pt x="603326" y="25133"/>
                  </a:lnTo>
                  <a:lnTo>
                    <a:pt x="578192" y="25133"/>
                  </a:lnTo>
                  <a:lnTo>
                    <a:pt x="578192" y="0"/>
                  </a:lnTo>
                  <a:lnTo>
                    <a:pt x="553046" y="0"/>
                  </a:lnTo>
                  <a:lnTo>
                    <a:pt x="553046" y="25133"/>
                  </a:lnTo>
                  <a:lnTo>
                    <a:pt x="527913" y="25133"/>
                  </a:lnTo>
                  <a:lnTo>
                    <a:pt x="527913" y="100545"/>
                  </a:lnTo>
                  <a:lnTo>
                    <a:pt x="553046" y="100545"/>
                  </a:lnTo>
                  <a:lnTo>
                    <a:pt x="553046" y="75412"/>
                  </a:lnTo>
                  <a:lnTo>
                    <a:pt x="578192" y="75412"/>
                  </a:lnTo>
                  <a:lnTo>
                    <a:pt x="603326" y="75412"/>
                  </a:lnTo>
                  <a:lnTo>
                    <a:pt x="603326" y="100545"/>
                  </a:lnTo>
                  <a:lnTo>
                    <a:pt x="628459" y="100545"/>
                  </a:lnTo>
                  <a:lnTo>
                    <a:pt x="653605" y="100545"/>
                  </a:lnTo>
                  <a:lnTo>
                    <a:pt x="653605" y="50279"/>
                  </a:lnTo>
                  <a:close/>
                </a:path>
                <a:path w="1031240" h="402589">
                  <a:moveTo>
                    <a:pt x="829576" y="25133"/>
                  </a:moveTo>
                  <a:lnTo>
                    <a:pt x="804430" y="25133"/>
                  </a:lnTo>
                  <a:lnTo>
                    <a:pt x="804430" y="50279"/>
                  </a:lnTo>
                  <a:lnTo>
                    <a:pt x="829576" y="50279"/>
                  </a:lnTo>
                  <a:lnTo>
                    <a:pt x="829576" y="25133"/>
                  </a:lnTo>
                  <a:close/>
                </a:path>
                <a:path w="1031240" h="402589">
                  <a:moveTo>
                    <a:pt x="854710" y="0"/>
                  </a:moveTo>
                  <a:lnTo>
                    <a:pt x="829576" y="0"/>
                  </a:lnTo>
                  <a:lnTo>
                    <a:pt x="829576" y="25133"/>
                  </a:lnTo>
                  <a:lnTo>
                    <a:pt x="854710" y="25133"/>
                  </a:lnTo>
                  <a:lnTo>
                    <a:pt x="854710" y="0"/>
                  </a:lnTo>
                  <a:close/>
                </a:path>
                <a:path w="1031240" h="402589">
                  <a:moveTo>
                    <a:pt x="904989" y="50279"/>
                  </a:moveTo>
                  <a:lnTo>
                    <a:pt x="879856" y="50279"/>
                  </a:lnTo>
                  <a:lnTo>
                    <a:pt x="879856" y="75412"/>
                  </a:lnTo>
                  <a:lnTo>
                    <a:pt x="904989" y="75412"/>
                  </a:lnTo>
                  <a:lnTo>
                    <a:pt x="904989" y="50279"/>
                  </a:lnTo>
                  <a:close/>
                </a:path>
                <a:path w="1031240" h="402589">
                  <a:moveTo>
                    <a:pt x="904989" y="0"/>
                  </a:moveTo>
                  <a:lnTo>
                    <a:pt x="879856" y="0"/>
                  </a:lnTo>
                  <a:lnTo>
                    <a:pt x="879856" y="25133"/>
                  </a:lnTo>
                  <a:lnTo>
                    <a:pt x="904989" y="25133"/>
                  </a:lnTo>
                  <a:lnTo>
                    <a:pt x="904989" y="0"/>
                  </a:lnTo>
                  <a:close/>
                </a:path>
                <a:path w="1031240" h="402589">
                  <a:moveTo>
                    <a:pt x="930122" y="25133"/>
                  </a:moveTo>
                  <a:lnTo>
                    <a:pt x="904989" y="25133"/>
                  </a:lnTo>
                  <a:lnTo>
                    <a:pt x="904989" y="50279"/>
                  </a:lnTo>
                  <a:lnTo>
                    <a:pt x="930122" y="50279"/>
                  </a:lnTo>
                  <a:lnTo>
                    <a:pt x="930122" y="25133"/>
                  </a:lnTo>
                  <a:close/>
                </a:path>
                <a:path w="1031240" h="402589">
                  <a:moveTo>
                    <a:pt x="1030681" y="150825"/>
                  </a:moveTo>
                  <a:lnTo>
                    <a:pt x="1005535" y="150825"/>
                  </a:lnTo>
                  <a:lnTo>
                    <a:pt x="1005535" y="175971"/>
                  </a:lnTo>
                  <a:lnTo>
                    <a:pt x="1030681" y="175971"/>
                  </a:lnTo>
                  <a:lnTo>
                    <a:pt x="1030681" y="15082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49652" y="2430510"/>
              <a:ext cx="1031240" cy="477520"/>
            </a:xfrm>
            <a:custGeom>
              <a:avLst/>
              <a:gdLst/>
              <a:ahLst/>
              <a:cxnLst/>
              <a:rect l="l" t="t" r="r" b="b"/>
              <a:pathLst>
                <a:path w="1031240" h="477519">
                  <a:moveTo>
                    <a:pt x="25146" y="301028"/>
                  </a:moveTo>
                  <a:lnTo>
                    <a:pt x="0" y="301028"/>
                  </a:lnTo>
                  <a:lnTo>
                    <a:pt x="0" y="326161"/>
                  </a:lnTo>
                  <a:lnTo>
                    <a:pt x="25146" y="326161"/>
                  </a:lnTo>
                  <a:lnTo>
                    <a:pt x="25146" y="301028"/>
                  </a:lnTo>
                  <a:close/>
                </a:path>
                <a:path w="1031240" h="477519">
                  <a:moveTo>
                    <a:pt x="50279" y="351307"/>
                  </a:moveTo>
                  <a:lnTo>
                    <a:pt x="25146" y="351307"/>
                  </a:lnTo>
                  <a:lnTo>
                    <a:pt x="25146" y="376440"/>
                  </a:lnTo>
                  <a:lnTo>
                    <a:pt x="50279" y="376440"/>
                  </a:lnTo>
                  <a:lnTo>
                    <a:pt x="50279" y="351307"/>
                  </a:lnTo>
                  <a:close/>
                </a:path>
                <a:path w="1031240" h="477519">
                  <a:moveTo>
                    <a:pt x="125704" y="351307"/>
                  </a:moveTo>
                  <a:lnTo>
                    <a:pt x="100558" y="351307"/>
                  </a:lnTo>
                  <a:lnTo>
                    <a:pt x="100558" y="376440"/>
                  </a:lnTo>
                  <a:lnTo>
                    <a:pt x="125704" y="376440"/>
                  </a:lnTo>
                  <a:lnTo>
                    <a:pt x="125704" y="351307"/>
                  </a:lnTo>
                  <a:close/>
                </a:path>
                <a:path w="1031240" h="477519">
                  <a:moveTo>
                    <a:pt x="175971" y="351307"/>
                  </a:moveTo>
                  <a:lnTo>
                    <a:pt x="150837" y="351307"/>
                  </a:lnTo>
                  <a:lnTo>
                    <a:pt x="150837" y="376440"/>
                  </a:lnTo>
                  <a:lnTo>
                    <a:pt x="175971" y="376440"/>
                  </a:lnTo>
                  <a:lnTo>
                    <a:pt x="175971" y="351307"/>
                  </a:lnTo>
                  <a:close/>
                </a:path>
                <a:path w="1031240" h="477519">
                  <a:moveTo>
                    <a:pt x="201117" y="301028"/>
                  </a:moveTo>
                  <a:lnTo>
                    <a:pt x="175971" y="301028"/>
                  </a:lnTo>
                  <a:lnTo>
                    <a:pt x="150837" y="301028"/>
                  </a:lnTo>
                  <a:lnTo>
                    <a:pt x="125704" y="301028"/>
                  </a:lnTo>
                  <a:lnTo>
                    <a:pt x="125704" y="275894"/>
                  </a:lnTo>
                  <a:lnTo>
                    <a:pt x="100558" y="275894"/>
                  </a:lnTo>
                  <a:lnTo>
                    <a:pt x="100558" y="301028"/>
                  </a:lnTo>
                  <a:lnTo>
                    <a:pt x="75425" y="301028"/>
                  </a:lnTo>
                  <a:lnTo>
                    <a:pt x="75425" y="326161"/>
                  </a:lnTo>
                  <a:lnTo>
                    <a:pt x="50279" y="326161"/>
                  </a:lnTo>
                  <a:lnTo>
                    <a:pt x="50279" y="351307"/>
                  </a:lnTo>
                  <a:lnTo>
                    <a:pt x="75425" y="351307"/>
                  </a:lnTo>
                  <a:lnTo>
                    <a:pt x="100558" y="351307"/>
                  </a:lnTo>
                  <a:lnTo>
                    <a:pt x="100558" y="326161"/>
                  </a:lnTo>
                  <a:lnTo>
                    <a:pt x="125704" y="326161"/>
                  </a:lnTo>
                  <a:lnTo>
                    <a:pt x="150837" y="326161"/>
                  </a:lnTo>
                  <a:lnTo>
                    <a:pt x="175971" y="326161"/>
                  </a:lnTo>
                  <a:lnTo>
                    <a:pt x="175971" y="351307"/>
                  </a:lnTo>
                  <a:lnTo>
                    <a:pt x="201117" y="351307"/>
                  </a:lnTo>
                  <a:lnTo>
                    <a:pt x="201117" y="301028"/>
                  </a:lnTo>
                  <a:close/>
                </a:path>
                <a:path w="1031240" h="477519">
                  <a:moveTo>
                    <a:pt x="276529" y="376440"/>
                  </a:moveTo>
                  <a:lnTo>
                    <a:pt x="251396" y="376440"/>
                  </a:lnTo>
                  <a:lnTo>
                    <a:pt x="226250" y="376440"/>
                  </a:lnTo>
                  <a:lnTo>
                    <a:pt x="226250" y="351307"/>
                  </a:lnTo>
                  <a:lnTo>
                    <a:pt x="201117" y="351307"/>
                  </a:lnTo>
                  <a:lnTo>
                    <a:pt x="201117" y="426720"/>
                  </a:lnTo>
                  <a:lnTo>
                    <a:pt x="226250" y="426720"/>
                  </a:lnTo>
                  <a:lnTo>
                    <a:pt x="226250" y="401586"/>
                  </a:lnTo>
                  <a:lnTo>
                    <a:pt x="251396" y="401586"/>
                  </a:lnTo>
                  <a:lnTo>
                    <a:pt x="276529" y="401586"/>
                  </a:lnTo>
                  <a:lnTo>
                    <a:pt x="276529" y="376440"/>
                  </a:lnTo>
                  <a:close/>
                </a:path>
                <a:path w="1031240" h="477519">
                  <a:moveTo>
                    <a:pt x="351942" y="301028"/>
                  </a:moveTo>
                  <a:lnTo>
                    <a:pt x="326809" y="301028"/>
                  </a:lnTo>
                  <a:lnTo>
                    <a:pt x="326809" y="326161"/>
                  </a:lnTo>
                  <a:lnTo>
                    <a:pt x="351942" y="326161"/>
                  </a:lnTo>
                  <a:lnTo>
                    <a:pt x="351942" y="301028"/>
                  </a:lnTo>
                  <a:close/>
                </a:path>
                <a:path w="1031240" h="477519">
                  <a:moveTo>
                    <a:pt x="402221" y="326161"/>
                  </a:moveTo>
                  <a:lnTo>
                    <a:pt x="377075" y="326161"/>
                  </a:lnTo>
                  <a:lnTo>
                    <a:pt x="377075" y="376440"/>
                  </a:lnTo>
                  <a:lnTo>
                    <a:pt x="402221" y="376440"/>
                  </a:lnTo>
                  <a:lnTo>
                    <a:pt x="402221" y="326161"/>
                  </a:lnTo>
                  <a:close/>
                </a:path>
                <a:path w="1031240" h="477519">
                  <a:moveTo>
                    <a:pt x="477634" y="426720"/>
                  </a:moveTo>
                  <a:lnTo>
                    <a:pt x="452501" y="426720"/>
                  </a:lnTo>
                  <a:lnTo>
                    <a:pt x="452501" y="376440"/>
                  </a:lnTo>
                  <a:lnTo>
                    <a:pt x="427355" y="376440"/>
                  </a:lnTo>
                  <a:lnTo>
                    <a:pt x="402221" y="376440"/>
                  </a:lnTo>
                  <a:lnTo>
                    <a:pt x="402221" y="401586"/>
                  </a:lnTo>
                  <a:lnTo>
                    <a:pt x="377075" y="401586"/>
                  </a:lnTo>
                  <a:lnTo>
                    <a:pt x="377075" y="376440"/>
                  </a:lnTo>
                  <a:lnTo>
                    <a:pt x="351942" y="376440"/>
                  </a:lnTo>
                  <a:lnTo>
                    <a:pt x="351942" y="351307"/>
                  </a:lnTo>
                  <a:lnTo>
                    <a:pt x="326809" y="351307"/>
                  </a:lnTo>
                  <a:lnTo>
                    <a:pt x="326809" y="401586"/>
                  </a:lnTo>
                  <a:lnTo>
                    <a:pt x="351942" y="401586"/>
                  </a:lnTo>
                  <a:lnTo>
                    <a:pt x="351942" y="426720"/>
                  </a:lnTo>
                  <a:lnTo>
                    <a:pt x="377075" y="426720"/>
                  </a:lnTo>
                  <a:lnTo>
                    <a:pt x="402221" y="426720"/>
                  </a:lnTo>
                  <a:lnTo>
                    <a:pt x="402221" y="476999"/>
                  </a:lnTo>
                  <a:lnTo>
                    <a:pt x="427355" y="476999"/>
                  </a:lnTo>
                  <a:lnTo>
                    <a:pt x="427355" y="451853"/>
                  </a:lnTo>
                  <a:lnTo>
                    <a:pt x="452501" y="451853"/>
                  </a:lnTo>
                  <a:lnTo>
                    <a:pt x="477634" y="451853"/>
                  </a:lnTo>
                  <a:lnTo>
                    <a:pt x="477634" y="426720"/>
                  </a:lnTo>
                  <a:close/>
                </a:path>
                <a:path w="1031240" h="477519">
                  <a:moveTo>
                    <a:pt x="477634" y="351307"/>
                  </a:moveTo>
                  <a:lnTo>
                    <a:pt x="452501" y="351307"/>
                  </a:lnTo>
                  <a:lnTo>
                    <a:pt x="452501" y="376440"/>
                  </a:lnTo>
                  <a:lnTo>
                    <a:pt x="477634" y="376440"/>
                  </a:lnTo>
                  <a:lnTo>
                    <a:pt x="477634" y="351307"/>
                  </a:lnTo>
                  <a:close/>
                </a:path>
                <a:path w="1031240" h="477519">
                  <a:moveTo>
                    <a:pt x="477634" y="275894"/>
                  </a:moveTo>
                  <a:lnTo>
                    <a:pt x="452501" y="275894"/>
                  </a:lnTo>
                  <a:lnTo>
                    <a:pt x="427355" y="275894"/>
                  </a:lnTo>
                  <a:lnTo>
                    <a:pt x="427355" y="351307"/>
                  </a:lnTo>
                  <a:lnTo>
                    <a:pt x="452501" y="351307"/>
                  </a:lnTo>
                  <a:lnTo>
                    <a:pt x="452501" y="326161"/>
                  </a:lnTo>
                  <a:lnTo>
                    <a:pt x="477634" y="326161"/>
                  </a:lnTo>
                  <a:lnTo>
                    <a:pt x="477634" y="275894"/>
                  </a:lnTo>
                  <a:close/>
                </a:path>
                <a:path w="1031240" h="477519">
                  <a:moveTo>
                    <a:pt x="553046" y="351307"/>
                  </a:moveTo>
                  <a:lnTo>
                    <a:pt x="527913" y="351307"/>
                  </a:lnTo>
                  <a:lnTo>
                    <a:pt x="527913" y="326161"/>
                  </a:lnTo>
                  <a:lnTo>
                    <a:pt x="502780" y="326161"/>
                  </a:lnTo>
                  <a:lnTo>
                    <a:pt x="477634" y="326161"/>
                  </a:lnTo>
                  <a:lnTo>
                    <a:pt x="477634" y="351307"/>
                  </a:lnTo>
                  <a:lnTo>
                    <a:pt x="502780" y="351307"/>
                  </a:lnTo>
                  <a:lnTo>
                    <a:pt x="502780" y="376440"/>
                  </a:lnTo>
                  <a:lnTo>
                    <a:pt x="527913" y="376440"/>
                  </a:lnTo>
                  <a:lnTo>
                    <a:pt x="527913" y="426720"/>
                  </a:lnTo>
                  <a:lnTo>
                    <a:pt x="553046" y="426720"/>
                  </a:lnTo>
                  <a:lnTo>
                    <a:pt x="553046" y="351307"/>
                  </a:lnTo>
                  <a:close/>
                </a:path>
                <a:path w="1031240" h="477519">
                  <a:moveTo>
                    <a:pt x="829576" y="176263"/>
                  </a:moveTo>
                  <a:lnTo>
                    <a:pt x="804430" y="176263"/>
                  </a:lnTo>
                  <a:lnTo>
                    <a:pt x="804430" y="327393"/>
                  </a:lnTo>
                  <a:lnTo>
                    <a:pt x="829576" y="327393"/>
                  </a:lnTo>
                  <a:lnTo>
                    <a:pt x="829576" y="176263"/>
                  </a:lnTo>
                  <a:close/>
                </a:path>
                <a:path w="1031240" h="477519">
                  <a:moveTo>
                    <a:pt x="829576" y="74930"/>
                  </a:moveTo>
                  <a:lnTo>
                    <a:pt x="804430" y="74930"/>
                  </a:lnTo>
                  <a:lnTo>
                    <a:pt x="779297" y="74930"/>
                  </a:lnTo>
                  <a:lnTo>
                    <a:pt x="779297" y="100330"/>
                  </a:lnTo>
                  <a:lnTo>
                    <a:pt x="804430" y="100330"/>
                  </a:lnTo>
                  <a:lnTo>
                    <a:pt x="804430" y="125730"/>
                  </a:lnTo>
                  <a:lnTo>
                    <a:pt x="779297" y="125730"/>
                  </a:lnTo>
                  <a:lnTo>
                    <a:pt x="779297" y="100330"/>
                  </a:lnTo>
                  <a:lnTo>
                    <a:pt x="754151" y="100330"/>
                  </a:lnTo>
                  <a:lnTo>
                    <a:pt x="729018" y="100330"/>
                  </a:lnTo>
                  <a:lnTo>
                    <a:pt x="729018" y="50800"/>
                  </a:lnTo>
                  <a:lnTo>
                    <a:pt x="754151" y="50800"/>
                  </a:lnTo>
                  <a:lnTo>
                    <a:pt x="779297" y="50800"/>
                  </a:lnTo>
                  <a:lnTo>
                    <a:pt x="804430" y="50800"/>
                  </a:lnTo>
                  <a:lnTo>
                    <a:pt x="804430" y="25400"/>
                  </a:lnTo>
                  <a:lnTo>
                    <a:pt x="779297" y="25400"/>
                  </a:lnTo>
                  <a:lnTo>
                    <a:pt x="779297" y="0"/>
                  </a:lnTo>
                  <a:lnTo>
                    <a:pt x="754151" y="0"/>
                  </a:lnTo>
                  <a:lnTo>
                    <a:pt x="754151" y="25400"/>
                  </a:lnTo>
                  <a:lnTo>
                    <a:pt x="729018" y="25400"/>
                  </a:lnTo>
                  <a:lnTo>
                    <a:pt x="703884" y="25400"/>
                  </a:lnTo>
                  <a:lnTo>
                    <a:pt x="703884" y="50800"/>
                  </a:lnTo>
                  <a:lnTo>
                    <a:pt x="678738" y="50800"/>
                  </a:lnTo>
                  <a:lnTo>
                    <a:pt x="678738" y="74930"/>
                  </a:lnTo>
                  <a:lnTo>
                    <a:pt x="703884" y="74930"/>
                  </a:lnTo>
                  <a:lnTo>
                    <a:pt x="703884" y="125730"/>
                  </a:lnTo>
                  <a:lnTo>
                    <a:pt x="678738" y="125730"/>
                  </a:lnTo>
                  <a:lnTo>
                    <a:pt x="678738" y="151130"/>
                  </a:lnTo>
                  <a:lnTo>
                    <a:pt x="653605" y="151130"/>
                  </a:lnTo>
                  <a:lnTo>
                    <a:pt x="653605" y="125730"/>
                  </a:lnTo>
                  <a:lnTo>
                    <a:pt x="678738" y="125730"/>
                  </a:lnTo>
                  <a:lnTo>
                    <a:pt x="678738" y="100330"/>
                  </a:lnTo>
                  <a:lnTo>
                    <a:pt x="653605" y="100330"/>
                  </a:lnTo>
                  <a:lnTo>
                    <a:pt x="628459" y="100330"/>
                  </a:lnTo>
                  <a:lnTo>
                    <a:pt x="603326" y="100330"/>
                  </a:lnTo>
                  <a:lnTo>
                    <a:pt x="603326" y="125730"/>
                  </a:lnTo>
                  <a:lnTo>
                    <a:pt x="628459" y="125730"/>
                  </a:lnTo>
                  <a:lnTo>
                    <a:pt x="628459" y="151130"/>
                  </a:lnTo>
                  <a:lnTo>
                    <a:pt x="603326" y="151130"/>
                  </a:lnTo>
                  <a:lnTo>
                    <a:pt x="603326" y="226060"/>
                  </a:lnTo>
                  <a:lnTo>
                    <a:pt x="578192" y="226060"/>
                  </a:lnTo>
                  <a:lnTo>
                    <a:pt x="578192" y="251460"/>
                  </a:lnTo>
                  <a:lnTo>
                    <a:pt x="553046" y="251460"/>
                  </a:lnTo>
                  <a:lnTo>
                    <a:pt x="527913" y="251460"/>
                  </a:lnTo>
                  <a:lnTo>
                    <a:pt x="527913" y="226060"/>
                  </a:lnTo>
                  <a:lnTo>
                    <a:pt x="502780" y="226060"/>
                  </a:lnTo>
                  <a:lnTo>
                    <a:pt x="502780" y="276860"/>
                  </a:lnTo>
                  <a:lnTo>
                    <a:pt x="527913" y="276860"/>
                  </a:lnTo>
                  <a:lnTo>
                    <a:pt x="553046" y="276860"/>
                  </a:lnTo>
                  <a:lnTo>
                    <a:pt x="553046" y="301028"/>
                  </a:lnTo>
                  <a:lnTo>
                    <a:pt x="527913" y="301028"/>
                  </a:lnTo>
                  <a:lnTo>
                    <a:pt x="527913" y="326161"/>
                  </a:lnTo>
                  <a:lnTo>
                    <a:pt x="553046" y="326161"/>
                  </a:lnTo>
                  <a:lnTo>
                    <a:pt x="553046" y="302260"/>
                  </a:lnTo>
                  <a:lnTo>
                    <a:pt x="578192" y="302260"/>
                  </a:lnTo>
                  <a:lnTo>
                    <a:pt x="578192" y="276860"/>
                  </a:lnTo>
                  <a:lnTo>
                    <a:pt x="603326" y="276860"/>
                  </a:lnTo>
                  <a:lnTo>
                    <a:pt x="603326" y="251460"/>
                  </a:lnTo>
                  <a:lnTo>
                    <a:pt x="628459" y="251460"/>
                  </a:lnTo>
                  <a:lnTo>
                    <a:pt x="628459" y="302260"/>
                  </a:lnTo>
                  <a:lnTo>
                    <a:pt x="603326" y="302260"/>
                  </a:lnTo>
                  <a:lnTo>
                    <a:pt x="603326" y="326161"/>
                  </a:lnTo>
                  <a:lnTo>
                    <a:pt x="578192" y="326161"/>
                  </a:lnTo>
                  <a:lnTo>
                    <a:pt x="553046" y="326161"/>
                  </a:lnTo>
                  <a:lnTo>
                    <a:pt x="553046" y="351307"/>
                  </a:lnTo>
                  <a:lnTo>
                    <a:pt x="578192" y="351307"/>
                  </a:lnTo>
                  <a:lnTo>
                    <a:pt x="603326" y="351307"/>
                  </a:lnTo>
                  <a:lnTo>
                    <a:pt x="603326" y="326390"/>
                  </a:lnTo>
                  <a:lnTo>
                    <a:pt x="628459" y="326390"/>
                  </a:lnTo>
                  <a:lnTo>
                    <a:pt x="628459" y="351790"/>
                  </a:lnTo>
                  <a:lnTo>
                    <a:pt x="603326" y="351790"/>
                  </a:lnTo>
                  <a:lnTo>
                    <a:pt x="603326" y="377190"/>
                  </a:lnTo>
                  <a:lnTo>
                    <a:pt x="628459" y="377190"/>
                  </a:lnTo>
                  <a:lnTo>
                    <a:pt x="628459" y="426720"/>
                  </a:lnTo>
                  <a:lnTo>
                    <a:pt x="653605" y="426720"/>
                  </a:lnTo>
                  <a:lnTo>
                    <a:pt x="653605" y="402590"/>
                  </a:lnTo>
                  <a:lnTo>
                    <a:pt x="678738" y="402590"/>
                  </a:lnTo>
                  <a:lnTo>
                    <a:pt x="678738" y="377190"/>
                  </a:lnTo>
                  <a:lnTo>
                    <a:pt x="653605" y="377190"/>
                  </a:lnTo>
                  <a:lnTo>
                    <a:pt x="653605" y="326390"/>
                  </a:lnTo>
                  <a:lnTo>
                    <a:pt x="678738" y="326390"/>
                  </a:lnTo>
                  <a:lnTo>
                    <a:pt x="703884" y="326390"/>
                  </a:lnTo>
                  <a:lnTo>
                    <a:pt x="729018" y="326390"/>
                  </a:lnTo>
                  <a:lnTo>
                    <a:pt x="729018" y="351790"/>
                  </a:lnTo>
                  <a:lnTo>
                    <a:pt x="703884" y="351790"/>
                  </a:lnTo>
                  <a:lnTo>
                    <a:pt x="703884" y="402590"/>
                  </a:lnTo>
                  <a:lnTo>
                    <a:pt x="729018" y="402590"/>
                  </a:lnTo>
                  <a:lnTo>
                    <a:pt x="754151" y="402590"/>
                  </a:lnTo>
                  <a:lnTo>
                    <a:pt x="754151" y="426720"/>
                  </a:lnTo>
                  <a:lnTo>
                    <a:pt x="779297" y="426720"/>
                  </a:lnTo>
                  <a:lnTo>
                    <a:pt x="779297" y="402590"/>
                  </a:lnTo>
                  <a:lnTo>
                    <a:pt x="804430" y="402590"/>
                  </a:lnTo>
                  <a:lnTo>
                    <a:pt x="804430" y="377190"/>
                  </a:lnTo>
                  <a:lnTo>
                    <a:pt x="779297" y="377190"/>
                  </a:lnTo>
                  <a:lnTo>
                    <a:pt x="779297" y="326390"/>
                  </a:lnTo>
                  <a:lnTo>
                    <a:pt x="754151" y="326390"/>
                  </a:lnTo>
                  <a:lnTo>
                    <a:pt x="754151" y="276860"/>
                  </a:lnTo>
                  <a:lnTo>
                    <a:pt x="729018" y="276860"/>
                  </a:lnTo>
                  <a:lnTo>
                    <a:pt x="729018" y="251460"/>
                  </a:lnTo>
                  <a:lnTo>
                    <a:pt x="703884" y="251460"/>
                  </a:lnTo>
                  <a:lnTo>
                    <a:pt x="703884" y="226060"/>
                  </a:lnTo>
                  <a:lnTo>
                    <a:pt x="678738" y="226060"/>
                  </a:lnTo>
                  <a:lnTo>
                    <a:pt x="678738" y="276860"/>
                  </a:lnTo>
                  <a:lnTo>
                    <a:pt x="703884" y="276860"/>
                  </a:lnTo>
                  <a:lnTo>
                    <a:pt x="703884" y="302260"/>
                  </a:lnTo>
                  <a:lnTo>
                    <a:pt x="678738" y="302260"/>
                  </a:lnTo>
                  <a:lnTo>
                    <a:pt x="678738" y="276860"/>
                  </a:lnTo>
                  <a:lnTo>
                    <a:pt x="653605" y="276860"/>
                  </a:lnTo>
                  <a:lnTo>
                    <a:pt x="653605" y="226060"/>
                  </a:lnTo>
                  <a:lnTo>
                    <a:pt x="678738" y="226060"/>
                  </a:lnTo>
                  <a:lnTo>
                    <a:pt x="678738" y="200660"/>
                  </a:lnTo>
                  <a:lnTo>
                    <a:pt x="653605" y="200660"/>
                  </a:lnTo>
                  <a:lnTo>
                    <a:pt x="628459" y="200660"/>
                  </a:lnTo>
                  <a:lnTo>
                    <a:pt x="628459" y="176530"/>
                  </a:lnTo>
                  <a:lnTo>
                    <a:pt x="653605" y="176530"/>
                  </a:lnTo>
                  <a:lnTo>
                    <a:pt x="678738" y="176530"/>
                  </a:lnTo>
                  <a:lnTo>
                    <a:pt x="678738" y="200660"/>
                  </a:lnTo>
                  <a:lnTo>
                    <a:pt x="703884" y="200660"/>
                  </a:lnTo>
                  <a:lnTo>
                    <a:pt x="703884" y="226060"/>
                  </a:lnTo>
                  <a:lnTo>
                    <a:pt x="729018" y="226060"/>
                  </a:lnTo>
                  <a:lnTo>
                    <a:pt x="729018" y="200660"/>
                  </a:lnTo>
                  <a:lnTo>
                    <a:pt x="754151" y="200660"/>
                  </a:lnTo>
                  <a:lnTo>
                    <a:pt x="754151" y="151130"/>
                  </a:lnTo>
                  <a:lnTo>
                    <a:pt x="729018" y="151130"/>
                  </a:lnTo>
                  <a:lnTo>
                    <a:pt x="729018" y="176530"/>
                  </a:lnTo>
                  <a:lnTo>
                    <a:pt x="703884" y="176530"/>
                  </a:lnTo>
                  <a:lnTo>
                    <a:pt x="703884" y="151130"/>
                  </a:lnTo>
                  <a:lnTo>
                    <a:pt x="729018" y="151130"/>
                  </a:lnTo>
                  <a:lnTo>
                    <a:pt x="729018" y="125730"/>
                  </a:lnTo>
                  <a:lnTo>
                    <a:pt x="754151" y="125730"/>
                  </a:lnTo>
                  <a:lnTo>
                    <a:pt x="754151" y="151130"/>
                  </a:lnTo>
                  <a:lnTo>
                    <a:pt x="779297" y="151130"/>
                  </a:lnTo>
                  <a:lnTo>
                    <a:pt x="804430" y="151130"/>
                  </a:lnTo>
                  <a:lnTo>
                    <a:pt x="829576" y="151130"/>
                  </a:lnTo>
                  <a:lnTo>
                    <a:pt x="829576" y="74930"/>
                  </a:lnTo>
                  <a:close/>
                </a:path>
                <a:path w="1031240" h="477519">
                  <a:moveTo>
                    <a:pt x="1030681" y="376923"/>
                  </a:moveTo>
                  <a:lnTo>
                    <a:pt x="1005535" y="376923"/>
                  </a:lnTo>
                  <a:lnTo>
                    <a:pt x="1005535" y="301993"/>
                  </a:lnTo>
                  <a:lnTo>
                    <a:pt x="980401" y="301993"/>
                  </a:lnTo>
                  <a:lnTo>
                    <a:pt x="955268" y="301993"/>
                  </a:lnTo>
                  <a:lnTo>
                    <a:pt x="930122" y="301993"/>
                  </a:lnTo>
                  <a:lnTo>
                    <a:pt x="904989" y="301993"/>
                  </a:lnTo>
                  <a:lnTo>
                    <a:pt x="904989" y="276593"/>
                  </a:lnTo>
                  <a:lnTo>
                    <a:pt x="879856" y="276593"/>
                  </a:lnTo>
                  <a:lnTo>
                    <a:pt x="879856" y="301993"/>
                  </a:lnTo>
                  <a:lnTo>
                    <a:pt x="854710" y="301993"/>
                  </a:lnTo>
                  <a:lnTo>
                    <a:pt x="854710" y="351523"/>
                  </a:lnTo>
                  <a:lnTo>
                    <a:pt x="879856" y="351523"/>
                  </a:lnTo>
                  <a:lnTo>
                    <a:pt x="904989" y="351523"/>
                  </a:lnTo>
                  <a:lnTo>
                    <a:pt x="930122" y="351523"/>
                  </a:lnTo>
                  <a:lnTo>
                    <a:pt x="955268" y="351523"/>
                  </a:lnTo>
                  <a:lnTo>
                    <a:pt x="955268" y="376923"/>
                  </a:lnTo>
                  <a:lnTo>
                    <a:pt x="980401" y="376923"/>
                  </a:lnTo>
                  <a:lnTo>
                    <a:pt x="980401" y="402323"/>
                  </a:lnTo>
                  <a:lnTo>
                    <a:pt x="955268" y="402323"/>
                  </a:lnTo>
                  <a:lnTo>
                    <a:pt x="955268" y="376923"/>
                  </a:lnTo>
                  <a:lnTo>
                    <a:pt x="930122" y="376923"/>
                  </a:lnTo>
                  <a:lnTo>
                    <a:pt x="930122" y="427723"/>
                  </a:lnTo>
                  <a:lnTo>
                    <a:pt x="955268" y="427723"/>
                  </a:lnTo>
                  <a:lnTo>
                    <a:pt x="980401" y="427723"/>
                  </a:lnTo>
                  <a:lnTo>
                    <a:pt x="980401" y="451853"/>
                  </a:lnTo>
                  <a:lnTo>
                    <a:pt x="1005535" y="451853"/>
                  </a:lnTo>
                  <a:lnTo>
                    <a:pt x="1005535" y="402323"/>
                  </a:lnTo>
                  <a:lnTo>
                    <a:pt x="1030681" y="402323"/>
                  </a:lnTo>
                  <a:lnTo>
                    <a:pt x="1030681" y="37692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49652" y="1977259"/>
              <a:ext cx="1031240" cy="1031240"/>
            </a:xfrm>
            <a:custGeom>
              <a:avLst/>
              <a:gdLst/>
              <a:ahLst/>
              <a:cxnLst/>
              <a:rect l="l" t="t" r="r" b="b"/>
              <a:pathLst>
                <a:path w="1031240" h="1031239">
                  <a:moveTo>
                    <a:pt x="175971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1130"/>
                  </a:lnTo>
                  <a:lnTo>
                    <a:pt x="0" y="176530"/>
                  </a:lnTo>
                  <a:lnTo>
                    <a:pt x="175971" y="176530"/>
                  </a:lnTo>
                  <a:lnTo>
                    <a:pt x="175971" y="151130"/>
                  </a:lnTo>
                  <a:lnTo>
                    <a:pt x="25146" y="151130"/>
                  </a:lnTo>
                  <a:lnTo>
                    <a:pt x="25146" y="25400"/>
                  </a:lnTo>
                  <a:lnTo>
                    <a:pt x="150837" y="25400"/>
                  </a:lnTo>
                  <a:lnTo>
                    <a:pt x="150837" y="150952"/>
                  </a:lnTo>
                  <a:lnTo>
                    <a:pt x="175971" y="150952"/>
                  </a:lnTo>
                  <a:lnTo>
                    <a:pt x="175971" y="25400"/>
                  </a:lnTo>
                  <a:lnTo>
                    <a:pt x="175971" y="25273"/>
                  </a:lnTo>
                  <a:lnTo>
                    <a:pt x="175971" y="0"/>
                  </a:lnTo>
                  <a:close/>
                </a:path>
                <a:path w="1031240" h="1031239">
                  <a:moveTo>
                    <a:pt x="326809" y="854837"/>
                  </a:moveTo>
                  <a:lnTo>
                    <a:pt x="301663" y="854837"/>
                  </a:lnTo>
                  <a:lnTo>
                    <a:pt x="301663" y="879970"/>
                  </a:lnTo>
                  <a:lnTo>
                    <a:pt x="326809" y="879970"/>
                  </a:lnTo>
                  <a:lnTo>
                    <a:pt x="326809" y="854837"/>
                  </a:lnTo>
                  <a:close/>
                </a:path>
                <a:path w="1031240" h="1031239">
                  <a:moveTo>
                    <a:pt x="351942" y="879970"/>
                  </a:moveTo>
                  <a:lnTo>
                    <a:pt x="326809" y="879970"/>
                  </a:lnTo>
                  <a:lnTo>
                    <a:pt x="326809" y="905103"/>
                  </a:lnTo>
                  <a:lnTo>
                    <a:pt x="351942" y="905103"/>
                  </a:lnTo>
                  <a:lnTo>
                    <a:pt x="351942" y="879970"/>
                  </a:lnTo>
                  <a:close/>
                </a:path>
                <a:path w="1031240" h="1031239">
                  <a:moveTo>
                    <a:pt x="402221" y="980528"/>
                  </a:moveTo>
                  <a:lnTo>
                    <a:pt x="377075" y="980528"/>
                  </a:lnTo>
                  <a:lnTo>
                    <a:pt x="377075" y="1005662"/>
                  </a:lnTo>
                  <a:lnTo>
                    <a:pt x="351942" y="1005662"/>
                  </a:lnTo>
                  <a:lnTo>
                    <a:pt x="326809" y="1005662"/>
                  </a:lnTo>
                  <a:lnTo>
                    <a:pt x="326809" y="980528"/>
                  </a:lnTo>
                  <a:lnTo>
                    <a:pt x="351942" y="980528"/>
                  </a:lnTo>
                  <a:lnTo>
                    <a:pt x="351942" y="955382"/>
                  </a:lnTo>
                  <a:lnTo>
                    <a:pt x="377075" y="955382"/>
                  </a:lnTo>
                  <a:lnTo>
                    <a:pt x="377075" y="930249"/>
                  </a:lnTo>
                  <a:lnTo>
                    <a:pt x="351942" y="930249"/>
                  </a:lnTo>
                  <a:lnTo>
                    <a:pt x="326809" y="930249"/>
                  </a:lnTo>
                  <a:lnTo>
                    <a:pt x="326809" y="955382"/>
                  </a:lnTo>
                  <a:lnTo>
                    <a:pt x="301663" y="955382"/>
                  </a:lnTo>
                  <a:lnTo>
                    <a:pt x="301663" y="905103"/>
                  </a:lnTo>
                  <a:lnTo>
                    <a:pt x="276529" y="905103"/>
                  </a:lnTo>
                  <a:lnTo>
                    <a:pt x="276529" y="879970"/>
                  </a:lnTo>
                  <a:lnTo>
                    <a:pt x="251396" y="879970"/>
                  </a:lnTo>
                  <a:lnTo>
                    <a:pt x="226250" y="879970"/>
                  </a:lnTo>
                  <a:lnTo>
                    <a:pt x="226250" y="905103"/>
                  </a:lnTo>
                  <a:lnTo>
                    <a:pt x="251396" y="905103"/>
                  </a:lnTo>
                  <a:lnTo>
                    <a:pt x="251396" y="930249"/>
                  </a:lnTo>
                  <a:lnTo>
                    <a:pt x="276529" y="930249"/>
                  </a:lnTo>
                  <a:lnTo>
                    <a:pt x="276529" y="955382"/>
                  </a:lnTo>
                  <a:lnTo>
                    <a:pt x="251396" y="955382"/>
                  </a:lnTo>
                  <a:lnTo>
                    <a:pt x="251396" y="930249"/>
                  </a:lnTo>
                  <a:lnTo>
                    <a:pt x="226250" y="930249"/>
                  </a:lnTo>
                  <a:lnTo>
                    <a:pt x="201117" y="930249"/>
                  </a:lnTo>
                  <a:lnTo>
                    <a:pt x="201117" y="980528"/>
                  </a:lnTo>
                  <a:lnTo>
                    <a:pt x="226250" y="980528"/>
                  </a:lnTo>
                  <a:lnTo>
                    <a:pt x="251396" y="980528"/>
                  </a:lnTo>
                  <a:lnTo>
                    <a:pt x="251396" y="1030795"/>
                  </a:lnTo>
                  <a:lnTo>
                    <a:pt x="276529" y="1030795"/>
                  </a:lnTo>
                  <a:lnTo>
                    <a:pt x="301663" y="1030795"/>
                  </a:lnTo>
                  <a:lnTo>
                    <a:pt x="326809" y="1030795"/>
                  </a:lnTo>
                  <a:lnTo>
                    <a:pt x="351942" y="1030795"/>
                  </a:lnTo>
                  <a:lnTo>
                    <a:pt x="377075" y="1030795"/>
                  </a:lnTo>
                  <a:lnTo>
                    <a:pt x="402221" y="1030795"/>
                  </a:lnTo>
                  <a:lnTo>
                    <a:pt x="402221" y="980528"/>
                  </a:lnTo>
                  <a:close/>
                </a:path>
                <a:path w="1031240" h="1031239">
                  <a:moveTo>
                    <a:pt x="452501" y="1005662"/>
                  </a:moveTo>
                  <a:lnTo>
                    <a:pt x="427355" y="1005662"/>
                  </a:lnTo>
                  <a:lnTo>
                    <a:pt x="427355" y="1030795"/>
                  </a:lnTo>
                  <a:lnTo>
                    <a:pt x="452501" y="1030795"/>
                  </a:lnTo>
                  <a:lnTo>
                    <a:pt x="452501" y="1005662"/>
                  </a:lnTo>
                  <a:close/>
                </a:path>
                <a:path w="1031240" h="1031239">
                  <a:moveTo>
                    <a:pt x="477634" y="980528"/>
                  </a:moveTo>
                  <a:lnTo>
                    <a:pt x="452501" y="980528"/>
                  </a:lnTo>
                  <a:lnTo>
                    <a:pt x="452501" y="1005662"/>
                  </a:lnTo>
                  <a:lnTo>
                    <a:pt x="477634" y="1005662"/>
                  </a:lnTo>
                  <a:lnTo>
                    <a:pt x="477634" y="980528"/>
                  </a:lnTo>
                  <a:close/>
                </a:path>
                <a:path w="1031240" h="1031239">
                  <a:moveTo>
                    <a:pt x="477634" y="930249"/>
                  </a:moveTo>
                  <a:lnTo>
                    <a:pt x="452501" y="930249"/>
                  </a:lnTo>
                  <a:lnTo>
                    <a:pt x="427355" y="930249"/>
                  </a:lnTo>
                  <a:lnTo>
                    <a:pt x="427355" y="955382"/>
                  </a:lnTo>
                  <a:lnTo>
                    <a:pt x="452501" y="955382"/>
                  </a:lnTo>
                  <a:lnTo>
                    <a:pt x="477634" y="955382"/>
                  </a:lnTo>
                  <a:lnTo>
                    <a:pt x="477634" y="930249"/>
                  </a:lnTo>
                  <a:close/>
                </a:path>
                <a:path w="1031240" h="1031239">
                  <a:moveTo>
                    <a:pt x="553046" y="905103"/>
                  </a:moveTo>
                  <a:lnTo>
                    <a:pt x="527913" y="905103"/>
                  </a:lnTo>
                  <a:lnTo>
                    <a:pt x="527913" y="879970"/>
                  </a:lnTo>
                  <a:lnTo>
                    <a:pt x="502780" y="879970"/>
                  </a:lnTo>
                  <a:lnTo>
                    <a:pt x="502780" y="905103"/>
                  </a:lnTo>
                  <a:lnTo>
                    <a:pt x="477634" y="905103"/>
                  </a:lnTo>
                  <a:lnTo>
                    <a:pt x="477634" y="930249"/>
                  </a:lnTo>
                  <a:lnTo>
                    <a:pt x="502780" y="930249"/>
                  </a:lnTo>
                  <a:lnTo>
                    <a:pt x="527913" y="930249"/>
                  </a:lnTo>
                  <a:lnTo>
                    <a:pt x="553046" y="930249"/>
                  </a:lnTo>
                  <a:lnTo>
                    <a:pt x="553046" y="905103"/>
                  </a:lnTo>
                  <a:close/>
                </a:path>
                <a:path w="1031240" h="1031239">
                  <a:moveTo>
                    <a:pt x="578192" y="980528"/>
                  </a:moveTo>
                  <a:lnTo>
                    <a:pt x="553046" y="980528"/>
                  </a:lnTo>
                  <a:lnTo>
                    <a:pt x="527913" y="980528"/>
                  </a:lnTo>
                  <a:lnTo>
                    <a:pt x="527913" y="955382"/>
                  </a:lnTo>
                  <a:lnTo>
                    <a:pt x="502780" y="955382"/>
                  </a:lnTo>
                  <a:lnTo>
                    <a:pt x="477634" y="955382"/>
                  </a:lnTo>
                  <a:lnTo>
                    <a:pt x="477634" y="980528"/>
                  </a:lnTo>
                  <a:lnTo>
                    <a:pt x="502780" y="980528"/>
                  </a:lnTo>
                  <a:lnTo>
                    <a:pt x="502780" y="1030795"/>
                  </a:lnTo>
                  <a:lnTo>
                    <a:pt x="527913" y="1030795"/>
                  </a:lnTo>
                  <a:lnTo>
                    <a:pt x="527913" y="1005662"/>
                  </a:lnTo>
                  <a:lnTo>
                    <a:pt x="553046" y="1005662"/>
                  </a:lnTo>
                  <a:lnTo>
                    <a:pt x="553046" y="1030795"/>
                  </a:lnTo>
                  <a:lnTo>
                    <a:pt x="578192" y="1030795"/>
                  </a:lnTo>
                  <a:lnTo>
                    <a:pt x="578192" y="980528"/>
                  </a:lnTo>
                  <a:close/>
                </a:path>
                <a:path w="1031240" h="1031239">
                  <a:moveTo>
                    <a:pt x="578192" y="879970"/>
                  </a:moveTo>
                  <a:lnTo>
                    <a:pt x="553046" y="879970"/>
                  </a:lnTo>
                  <a:lnTo>
                    <a:pt x="553046" y="905103"/>
                  </a:lnTo>
                  <a:lnTo>
                    <a:pt x="578192" y="905103"/>
                  </a:lnTo>
                  <a:lnTo>
                    <a:pt x="578192" y="879970"/>
                  </a:lnTo>
                  <a:close/>
                </a:path>
                <a:path w="1031240" h="1031239">
                  <a:moveTo>
                    <a:pt x="603326" y="930249"/>
                  </a:moveTo>
                  <a:lnTo>
                    <a:pt x="578192" y="930249"/>
                  </a:lnTo>
                  <a:lnTo>
                    <a:pt x="578192" y="980528"/>
                  </a:lnTo>
                  <a:lnTo>
                    <a:pt x="603326" y="980528"/>
                  </a:lnTo>
                  <a:lnTo>
                    <a:pt x="603326" y="930249"/>
                  </a:lnTo>
                  <a:close/>
                </a:path>
                <a:path w="1031240" h="1031239">
                  <a:moveTo>
                    <a:pt x="628459" y="879970"/>
                  </a:moveTo>
                  <a:lnTo>
                    <a:pt x="603326" y="879970"/>
                  </a:lnTo>
                  <a:lnTo>
                    <a:pt x="603326" y="905103"/>
                  </a:lnTo>
                  <a:lnTo>
                    <a:pt x="628459" y="905103"/>
                  </a:lnTo>
                  <a:lnTo>
                    <a:pt x="628459" y="879970"/>
                  </a:lnTo>
                  <a:close/>
                </a:path>
                <a:path w="1031240" h="1031239">
                  <a:moveTo>
                    <a:pt x="653605" y="980528"/>
                  </a:moveTo>
                  <a:lnTo>
                    <a:pt x="628459" y="980528"/>
                  </a:lnTo>
                  <a:lnTo>
                    <a:pt x="628459" y="1005662"/>
                  </a:lnTo>
                  <a:lnTo>
                    <a:pt x="653605" y="1005662"/>
                  </a:lnTo>
                  <a:lnTo>
                    <a:pt x="653605" y="980528"/>
                  </a:lnTo>
                  <a:close/>
                </a:path>
                <a:path w="1031240" h="1031239">
                  <a:moveTo>
                    <a:pt x="653605" y="905103"/>
                  </a:moveTo>
                  <a:lnTo>
                    <a:pt x="628459" y="905103"/>
                  </a:lnTo>
                  <a:lnTo>
                    <a:pt x="628459" y="930249"/>
                  </a:lnTo>
                  <a:lnTo>
                    <a:pt x="653605" y="930249"/>
                  </a:lnTo>
                  <a:lnTo>
                    <a:pt x="653605" y="905103"/>
                  </a:lnTo>
                  <a:close/>
                </a:path>
                <a:path w="1031240" h="1031239">
                  <a:moveTo>
                    <a:pt x="703884" y="1005662"/>
                  </a:moveTo>
                  <a:lnTo>
                    <a:pt x="678738" y="1005662"/>
                  </a:lnTo>
                  <a:lnTo>
                    <a:pt x="678738" y="1030795"/>
                  </a:lnTo>
                  <a:lnTo>
                    <a:pt x="703884" y="1030795"/>
                  </a:lnTo>
                  <a:lnTo>
                    <a:pt x="703884" y="1005662"/>
                  </a:lnTo>
                  <a:close/>
                </a:path>
                <a:path w="1031240" h="1031239">
                  <a:moveTo>
                    <a:pt x="754151" y="879970"/>
                  </a:moveTo>
                  <a:lnTo>
                    <a:pt x="729018" y="879970"/>
                  </a:lnTo>
                  <a:lnTo>
                    <a:pt x="703884" y="879970"/>
                  </a:lnTo>
                  <a:lnTo>
                    <a:pt x="678738" y="879970"/>
                  </a:lnTo>
                  <a:lnTo>
                    <a:pt x="678738" y="930249"/>
                  </a:lnTo>
                  <a:lnTo>
                    <a:pt x="653605" y="930249"/>
                  </a:lnTo>
                  <a:lnTo>
                    <a:pt x="653605" y="955382"/>
                  </a:lnTo>
                  <a:lnTo>
                    <a:pt x="678738" y="955382"/>
                  </a:lnTo>
                  <a:lnTo>
                    <a:pt x="703884" y="955382"/>
                  </a:lnTo>
                  <a:lnTo>
                    <a:pt x="703884" y="1005662"/>
                  </a:lnTo>
                  <a:lnTo>
                    <a:pt x="729018" y="1005662"/>
                  </a:lnTo>
                  <a:lnTo>
                    <a:pt x="729018" y="980528"/>
                  </a:lnTo>
                  <a:lnTo>
                    <a:pt x="754151" y="980528"/>
                  </a:lnTo>
                  <a:lnTo>
                    <a:pt x="754151" y="930249"/>
                  </a:lnTo>
                  <a:lnTo>
                    <a:pt x="729018" y="930249"/>
                  </a:lnTo>
                  <a:lnTo>
                    <a:pt x="703884" y="930249"/>
                  </a:lnTo>
                  <a:lnTo>
                    <a:pt x="703884" y="905103"/>
                  </a:lnTo>
                  <a:lnTo>
                    <a:pt x="729018" y="905103"/>
                  </a:lnTo>
                  <a:lnTo>
                    <a:pt x="754151" y="905103"/>
                  </a:lnTo>
                  <a:lnTo>
                    <a:pt x="754151" y="879970"/>
                  </a:lnTo>
                  <a:close/>
                </a:path>
                <a:path w="1031240" h="1031239">
                  <a:moveTo>
                    <a:pt x="804430" y="930249"/>
                  </a:moveTo>
                  <a:lnTo>
                    <a:pt x="779297" y="930249"/>
                  </a:lnTo>
                  <a:lnTo>
                    <a:pt x="779297" y="955382"/>
                  </a:lnTo>
                  <a:lnTo>
                    <a:pt x="804430" y="955382"/>
                  </a:lnTo>
                  <a:lnTo>
                    <a:pt x="804430" y="930249"/>
                  </a:lnTo>
                  <a:close/>
                </a:path>
                <a:path w="1031240" h="1031239">
                  <a:moveTo>
                    <a:pt x="854710" y="1005662"/>
                  </a:moveTo>
                  <a:lnTo>
                    <a:pt x="829576" y="1005662"/>
                  </a:lnTo>
                  <a:lnTo>
                    <a:pt x="829576" y="955382"/>
                  </a:lnTo>
                  <a:lnTo>
                    <a:pt x="804430" y="955382"/>
                  </a:lnTo>
                  <a:lnTo>
                    <a:pt x="804430" y="1005662"/>
                  </a:lnTo>
                  <a:lnTo>
                    <a:pt x="779297" y="1005662"/>
                  </a:lnTo>
                  <a:lnTo>
                    <a:pt x="754151" y="1005662"/>
                  </a:lnTo>
                  <a:lnTo>
                    <a:pt x="754151" y="1030795"/>
                  </a:lnTo>
                  <a:lnTo>
                    <a:pt x="779297" y="1030795"/>
                  </a:lnTo>
                  <a:lnTo>
                    <a:pt x="804430" y="1030795"/>
                  </a:lnTo>
                  <a:lnTo>
                    <a:pt x="829576" y="1030795"/>
                  </a:lnTo>
                  <a:lnTo>
                    <a:pt x="854710" y="1030795"/>
                  </a:lnTo>
                  <a:lnTo>
                    <a:pt x="854710" y="1005662"/>
                  </a:lnTo>
                  <a:close/>
                </a:path>
                <a:path w="1031240" h="1031239">
                  <a:moveTo>
                    <a:pt x="904989" y="955382"/>
                  </a:moveTo>
                  <a:lnTo>
                    <a:pt x="879856" y="955382"/>
                  </a:lnTo>
                  <a:lnTo>
                    <a:pt x="879856" y="980528"/>
                  </a:lnTo>
                  <a:lnTo>
                    <a:pt x="904989" y="980528"/>
                  </a:lnTo>
                  <a:lnTo>
                    <a:pt x="904989" y="955382"/>
                  </a:lnTo>
                  <a:close/>
                </a:path>
                <a:path w="1031240" h="1031239">
                  <a:moveTo>
                    <a:pt x="930122" y="980528"/>
                  </a:moveTo>
                  <a:lnTo>
                    <a:pt x="904989" y="980528"/>
                  </a:lnTo>
                  <a:lnTo>
                    <a:pt x="904989" y="1005662"/>
                  </a:lnTo>
                  <a:lnTo>
                    <a:pt x="930122" y="1005662"/>
                  </a:lnTo>
                  <a:lnTo>
                    <a:pt x="930122" y="980528"/>
                  </a:lnTo>
                  <a:close/>
                </a:path>
                <a:path w="1031240" h="1031239">
                  <a:moveTo>
                    <a:pt x="930122" y="930249"/>
                  </a:moveTo>
                  <a:lnTo>
                    <a:pt x="904989" y="930249"/>
                  </a:lnTo>
                  <a:lnTo>
                    <a:pt x="904989" y="955382"/>
                  </a:lnTo>
                  <a:lnTo>
                    <a:pt x="930122" y="955382"/>
                  </a:lnTo>
                  <a:lnTo>
                    <a:pt x="930122" y="930249"/>
                  </a:lnTo>
                  <a:close/>
                </a:path>
                <a:path w="1031240" h="1031239">
                  <a:moveTo>
                    <a:pt x="955268" y="955382"/>
                  </a:moveTo>
                  <a:lnTo>
                    <a:pt x="930122" y="955382"/>
                  </a:lnTo>
                  <a:lnTo>
                    <a:pt x="930122" y="980528"/>
                  </a:lnTo>
                  <a:lnTo>
                    <a:pt x="955268" y="980528"/>
                  </a:lnTo>
                  <a:lnTo>
                    <a:pt x="955268" y="955382"/>
                  </a:lnTo>
                  <a:close/>
                </a:path>
                <a:path w="1031240" h="1031239">
                  <a:moveTo>
                    <a:pt x="980401" y="905103"/>
                  </a:moveTo>
                  <a:lnTo>
                    <a:pt x="955268" y="905103"/>
                  </a:lnTo>
                  <a:lnTo>
                    <a:pt x="930122" y="905103"/>
                  </a:lnTo>
                  <a:lnTo>
                    <a:pt x="930122" y="930249"/>
                  </a:lnTo>
                  <a:lnTo>
                    <a:pt x="955268" y="930249"/>
                  </a:lnTo>
                  <a:lnTo>
                    <a:pt x="980401" y="930249"/>
                  </a:lnTo>
                  <a:lnTo>
                    <a:pt x="980401" y="905103"/>
                  </a:lnTo>
                  <a:close/>
                </a:path>
                <a:path w="1031240" h="1031239">
                  <a:moveTo>
                    <a:pt x="1005535" y="980528"/>
                  </a:moveTo>
                  <a:lnTo>
                    <a:pt x="980401" y="980528"/>
                  </a:lnTo>
                  <a:lnTo>
                    <a:pt x="980401" y="1030795"/>
                  </a:lnTo>
                  <a:lnTo>
                    <a:pt x="1005535" y="1030795"/>
                  </a:lnTo>
                  <a:lnTo>
                    <a:pt x="1005535" y="980528"/>
                  </a:lnTo>
                  <a:close/>
                </a:path>
                <a:path w="1031240" h="1031239">
                  <a:moveTo>
                    <a:pt x="1030681" y="905103"/>
                  </a:moveTo>
                  <a:lnTo>
                    <a:pt x="1005535" y="905103"/>
                  </a:lnTo>
                  <a:lnTo>
                    <a:pt x="1005535" y="930249"/>
                  </a:lnTo>
                  <a:lnTo>
                    <a:pt x="980401" y="930249"/>
                  </a:lnTo>
                  <a:lnTo>
                    <a:pt x="980401" y="955382"/>
                  </a:lnTo>
                  <a:lnTo>
                    <a:pt x="1005535" y="955382"/>
                  </a:lnTo>
                  <a:lnTo>
                    <a:pt x="1005535" y="980528"/>
                  </a:lnTo>
                  <a:lnTo>
                    <a:pt x="1030681" y="980528"/>
                  </a:lnTo>
                  <a:lnTo>
                    <a:pt x="1030681" y="905103"/>
                  </a:lnTo>
                  <a:close/>
                </a:path>
                <a:path w="1031240" h="1031239">
                  <a:moveTo>
                    <a:pt x="1030681" y="529183"/>
                  </a:moveTo>
                  <a:lnTo>
                    <a:pt x="1005535" y="529183"/>
                  </a:lnTo>
                  <a:lnTo>
                    <a:pt x="1005535" y="503783"/>
                  </a:lnTo>
                  <a:lnTo>
                    <a:pt x="980401" y="503783"/>
                  </a:lnTo>
                  <a:lnTo>
                    <a:pt x="980401" y="529183"/>
                  </a:lnTo>
                  <a:lnTo>
                    <a:pt x="980401" y="553313"/>
                  </a:lnTo>
                  <a:lnTo>
                    <a:pt x="955268" y="553313"/>
                  </a:lnTo>
                  <a:lnTo>
                    <a:pt x="955268" y="529183"/>
                  </a:lnTo>
                  <a:lnTo>
                    <a:pt x="980401" y="529183"/>
                  </a:lnTo>
                  <a:lnTo>
                    <a:pt x="980401" y="503783"/>
                  </a:lnTo>
                  <a:lnTo>
                    <a:pt x="980401" y="478383"/>
                  </a:lnTo>
                  <a:lnTo>
                    <a:pt x="955268" y="478383"/>
                  </a:lnTo>
                  <a:lnTo>
                    <a:pt x="930122" y="478383"/>
                  </a:lnTo>
                  <a:lnTo>
                    <a:pt x="930122" y="503783"/>
                  </a:lnTo>
                  <a:lnTo>
                    <a:pt x="904989" y="503783"/>
                  </a:lnTo>
                  <a:lnTo>
                    <a:pt x="904989" y="529183"/>
                  </a:lnTo>
                  <a:lnTo>
                    <a:pt x="879856" y="529183"/>
                  </a:lnTo>
                  <a:lnTo>
                    <a:pt x="879856" y="503783"/>
                  </a:lnTo>
                  <a:lnTo>
                    <a:pt x="854710" y="503783"/>
                  </a:lnTo>
                  <a:lnTo>
                    <a:pt x="829576" y="503783"/>
                  </a:lnTo>
                  <a:lnTo>
                    <a:pt x="829576" y="529183"/>
                  </a:lnTo>
                  <a:lnTo>
                    <a:pt x="854710" y="529183"/>
                  </a:lnTo>
                  <a:lnTo>
                    <a:pt x="854710" y="553313"/>
                  </a:lnTo>
                  <a:lnTo>
                    <a:pt x="879856" y="553313"/>
                  </a:lnTo>
                  <a:lnTo>
                    <a:pt x="879856" y="629513"/>
                  </a:lnTo>
                  <a:lnTo>
                    <a:pt x="904989" y="629513"/>
                  </a:lnTo>
                  <a:lnTo>
                    <a:pt x="904989" y="604113"/>
                  </a:lnTo>
                  <a:lnTo>
                    <a:pt x="930122" y="604113"/>
                  </a:lnTo>
                  <a:lnTo>
                    <a:pt x="930122" y="654913"/>
                  </a:lnTo>
                  <a:lnTo>
                    <a:pt x="904989" y="654913"/>
                  </a:lnTo>
                  <a:lnTo>
                    <a:pt x="879856" y="654913"/>
                  </a:lnTo>
                  <a:lnTo>
                    <a:pt x="879856" y="629513"/>
                  </a:lnTo>
                  <a:lnTo>
                    <a:pt x="854710" y="629513"/>
                  </a:lnTo>
                  <a:lnTo>
                    <a:pt x="854710" y="654913"/>
                  </a:lnTo>
                  <a:lnTo>
                    <a:pt x="829576" y="654913"/>
                  </a:lnTo>
                  <a:lnTo>
                    <a:pt x="829576" y="629513"/>
                  </a:lnTo>
                  <a:lnTo>
                    <a:pt x="804430" y="629513"/>
                  </a:lnTo>
                  <a:lnTo>
                    <a:pt x="779297" y="629513"/>
                  </a:lnTo>
                  <a:lnTo>
                    <a:pt x="779297" y="654913"/>
                  </a:lnTo>
                  <a:lnTo>
                    <a:pt x="754151" y="654913"/>
                  </a:lnTo>
                  <a:lnTo>
                    <a:pt x="754151" y="704443"/>
                  </a:lnTo>
                  <a:lnTo>
                    <a:pt x="779297" y="704443"/>
                  </a:lnTo>
                  <a:lnTo>
                    <a:pt x="779297" y="729843"/>
                  </a:lnTo>
                  <a:lnTo>
                    <a:pt x="804430" y="729843"/>
                  </a:lnTo>
                  <a:lnTo>
                    <a:pt x="804430" y="780643"/>
                  </a:lnTo>
                  <a:lnTo>
                    <a:pt x="829576" y="780643"/>
                  </a:lnTo>
                  <a:lnTo>
                    <a:pt x="854710" y="780643"/>
                  </a:lnTo>
                  <a:lnTo>
                    <a:pt x="854710" y="755243"/>
                  </a:lnTo>
                  <a:lnTo>
                    <a:pt x="829576" y="755243"/>
                  </a:lnTo>
                  <a:lnTo>
                    <a:pt x="829576" y="729843"/>
                  </a:lnTo>
                  <a:lnTo>
                    <a:pt x="854710" y="729843"/>
                  </a:lnTo>
                  <a:lnTo>
                    <a:pt x="854710" y="679043"/>
                  </a:lnTo>
                  <a:lnTo>
                    <a:pt x="879856" y="679043"/>
                  </a:lnTo>
                  <a:lnTo>
                    <a:pt x="904989" y="679043"/>
                  </a:lnTo>
                  <a:lnTo>
                    <a:pt x="904989" y="729843"/>
                  </a:lnTo>
                  <a:lnTo>
                    <a:pt x="930122" y="729843"/>
                  </a:lnTo>
                  <a:lnTo>
                    <a:pt x="955268" y="729843"/>
                  </a:lnTo>
                  <a:lnTo>
                    <a:pt x="955268" y="654913"/>
                  </a:lnTo>
                  <a:lnTo>
                    <a:pt x="980401" y="654913"/>
                  </a:lnTo>
                  <a:lnTo>
                    <a:pt x="980401" y="679043"/>
                  </a:lnTo>
                  <a:lnTo>
                    <a:pt x="1005535" y="679043"/>
                  </a:lnTo>
                  <a:lnTo>
                    <a:pt x="1030681" y="679043"/>
                  </a:lnTo>
                  <a:lnTo>
                    <a:pt x="1030681" y="629513"/>
                  </a:lnTo>
                  <a:lnTo>
                    <a:pt x="1005535" y="629513"/>
                  </a:lnTo>
                  <a:lnTo>
                    <a:pt x="980401" y="629513"/>
                  </a:lnTo>
                  <a:lnTo>
                    <a:pt x="980401" y="604113"/>
                  </a:lnTo>
                  <a:lnTo>
                    <a:pt x="955268" y="604113"/>
                  </a:lnTo>
                  <a:lnTo>
                    <a:pt x="955268" y="578713"/>
                  </a:lnTo>
                  <a:lnTo>
                    <a:pt x="980401" y="578713"/>
                  </a:lnTo>
                  <a:lnTo>
                    <a:pt x="1005535" y="578713"/>
                  </a:lnTo>
                  <a:lnTo>
                    <a:pt x="1005535" y="553313"/>
                  </a:lnTo>
                  <a:lnTo>
                    <a:pt x="1030681" y="553313"/>
                  </a:lnTo>
                  <a:lnTo>
                    <a:pt x="1030681" y="529183"/>
                  </a:lnTo>
                  <a:close/>
                </a:path>
                <a:path w="1031240" h="1031239">
                  <a:moveTo>
                    <a:pt x="1030681" y="151130"/>
                  </a:moveTo>
                  <a:lnTo>
                    <a:pt x="854710" y="151130"/>
                  </a:lnTo>
                  <a:lnTo>
                    <a:pt x="854710" y="176530"/>
                  </a:lnTo>
                  <a:lnTo>
                    <a:pt x="1030681" y="176530"/>
                  </a:lnTo>
                  <a:lnTo>
                    <a:pt x="1030681" y="15113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49652" y="1977259"/>
              <a:ext cx="1031240" cy="1031240"/>
            </a:xfrm>
            <a:custGeom>
              <a:avLst/>
              <a:gdLst/>
              <a:ahLst/>
              <a:cxnLst/>
              <a:rect l="l" t="t" r="r" b="b"/>
              <a:pathLst>
                <a:path w="1031240" h="1031239">
                  <a:moveTo>
                    <a:pt x="125704" y="905103"/>
                  </a:moveTo>
                  <a:lnTo>
                    <a:pt x="50279" y="905103"/>
                  </a:lnTo>
                  <a:lnTo>
                    <a:pt x="50279" y="980528"/>
                  </a:lnTo>
                  <a:lnTo>
                    <a:pt x="125704" y="980528"/>
                  </a:lnTo>
                  <a:lnTo>
                    <a:pt x="125704" y="905103"/>
                  </a:lnTo>
                  <a:close/>
                </a:path>
                <a:path w="1031240" h="1031239">
                  <a:moveTo>
                    <a:pt x="125704" y="50406"/>
                  </a:moveTo>
                  <a:lnTo>
                    <a:pt x="50279" y="50406"/>
                  </a:lnTo>
                  <a:lnTo>
                    <a:pt x="50279" y="125818"/>
                  </a:lnTo>
                  <a:lnTo>
                    <a:pt x="125704" y="125818"/>
                  </a:lnTo>
                  <a:lnTo>
                    <a:pt x="125704" y="50406"/>
                  </a:lnTo>
                  <a:close/>
                </a:path>
                <a:path w="1031240" h="1031239">
                  <a:moveTo>
                    <a:pt x="175971" y="854710"/>
                  </a:moveTo>
                  <a:lnTo>
                    <a:pt x="0" y="854710"/>
                  </a:lnTo>
                  <a:lnTo>
                    <a:pt x="0" y="880110"/>
                  </a:lnTo>
                  <a:lnTo>
                    <a:pt x="0" y="1005840"/>
                  </a:lnTo>
                  <a:lnTo>
                    <a:pt x="0" y="1031240"/>
                  </a:lnTo>
                  <a:lnTo>
                    <a:pt x="175971" y="1031240"/>
                  </a:lnTo>
                  <a:lnTo>
                    <a:pt x="175971" y="1005840"/>
                  </a:lnTo>
                  <a:lnTo>
                    <a:pt x="25146" y="1005840"/>
                  </a:lnTo>
                  <a:lnTo>
                    <a:pt x="25146" y="880110"/>
                  </a:lnTo>
                  <a:lnTo>
                    <a:pt x="150837" y="880110"/>
                  </a:lnTo>
                  <a:lnTo>
                    <a:pt x="150837" y="1005662"/>
                  </a:lnTo>
                  <a:lnTo>
                    <a:pt x="175971" y="1005662"/>
                  </a:lnTo>
                  <a:lnTo>
                    <a:pt x="175971" y="880110"/>
                  </a:lnTo>
                  <a:lnTo>
                    <a:pt x="175971" y="879970"/>
                  </a:lnTo>
                  <a:lnTo>
                    <a:pt x="175971" y="854710"/>
                  </a:lnTo>
                  <a:close/>
                </a:path>
                <a:path w="1031240" h="1031239">
                  <a:moveTo>
                    <a:pt x="879856" y="854837"/>
                  </a:moveTo>
                  <a:lnTo>
                    <a:pt x="854710" y="854837"/>
                  </a:lnTo>
                  <a:lnTo>
                    <a:pt x="854710" y="879970"/>
                  </a:lnTo>
                  <a:lnTo>
                    <a:pt x="879856" y="879970"/>
                  </a:lnTo>
                  <a:lnTo>
                    <a:pt x="879856" y="854837"/>
                  </a:lnTo>
                  <a:close/>
                </a:path>
                <a:path w="1031240" h="1031239">
                  <a:moveTo>
                    <a:pt x="930122" y="829691"/>
                  </a:moveTo>
                  <a:lnTo>
                    <a:pt x="904989" y="829691"/>
                  </a:lnTo>
                  <a:lnTo>
                    <a:pt x="904989" y="905103"/>
                  </a:lnTo>
                  <a:lnTo>
                    <a:pt x="930122" y="905103"/>
                  </a:lnTo>
                  <a:lnTo>
                    <a:pt x="930122" y="829691"/>
                  </a:lnTo>
                  <a:close/>
                </a:path>
                <a:path w="1031240" h="1031239">
                  <a:moveTo>
                    <a:pt x="930122" y="805180"/>
                  </a:moveTo>
                  <a:lnTo>
                    <a:pt x="804430" y="805180"/>
                  </a:lnTo>
                  <a:lnTo>
                    <a:pt x="804430" y="829310"/>
                  </a:lnTo>
                  <a:lnTo>
                    <a:pt x="804430" y="905510"/>
                  </a:lnTo>
                  <a:lnTo>
                    <a:pt x="804430" y="929640"/>
                  </a:lnTo>
                  <a:lnTo>
                    <a:pt x="930122" y="929640"/>
                  </a:lnTo>
                  <a:lnTo>
                    <a:pt x="930122" y="905510"/>
                  </a:lnTo>
                  <a:lnTo>
                    <a:pt x="829576" y="905510"/>
                  </a:lnTo>
                  <a:lnTo>
                    <a:pt x="829576" y="829310"/>
                  </a:lnTo>
                  <a:lnTo>
                    <a:pt x="930122" y="829310"/>
                  </a:lnTo>
                  <a:lnTo>
                    <a:pt x="930122" y="805180"/>
                  </a:lnTo>
                  <a:close/>
                </a:path>
                <a:path w="1031240" h="1031239">
                  <a:moveTo>
                    <a:pt x="980401" y="50406"/>
                  </a:moveTo>
                  <a:lnTo>
                    <a:pt x="904989" y="50406"/>
                  </a:lnTo>
                  <a:lnTo>
                    <a:pt x="904989" y="125818"/>
                  </a:lnTo>
                  <a:lnTo>
                    <a:pt x="980401" y="125818"/>
                  </a:lnTo>
                  <a:lnTo>
                    <a:pt x="980401" y="50406"/>
                  </a:lnTo>
                  <a:close/>
                </a:path>
                <a:path w="1031240" h="1031239">
                  <a:moveTo>
                    <a:pt x="1030681" y="0"/>
                  </a:moveTo>
                  <a:lnTo>
                    <a:pt x="854710" y="0"/>
                  </a:lnTo>
                  <a:lnTo>
                    <a:pt x="854710" y="25400"/>
                  </a:lnTo>
                  <a:lnTo>
                    <a:pt x="854710" y="151130"/>
                  </a:lnTo>
                  <a:lnTo>
                    <a:pt x="854710" y="176530"/>
                  </a:lnTo>
                  <a:lnTo>
                    <a:pt x="1030681" y="176530"/>
                  </a:lnTo>
                  <a:lnTo>
                    <a:pt x="1030681" y="151130"/>
                  </a:lnTo>
                  <a:lnTo>
                    <a:pt x="879856" y="151130"/>
                  </a:lnTo>
                  <a:lnTo>
                    <a:pt x="879856" y="25400"/>
                  </a:lnTo>
                  <a:lnTo>
                    <a:pt x="1005535" y="25400"/>
                  </a:lnTo>
                  <a:lnTo>
                    <a:pt x="1005535" y="150952"/>
                  </a:lnTo>
                  <a:lnTo>
                    <a:pt x="1030681" y="150952"/>
                  </a:lnTo>
                  <a:lnTo>
                    <a:pt x="1030681" y="25400"/>
                  </a:lnTo>
                  <a:lnTo>
                    <a:pt x="1030681" y="25273"/>
                  </a:lnTo>
                  <a:lnTo>
                    <a:pt x="103068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408673" y="108465"/>
            <a:ext cx="44716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OBLIQUE</a:t>
            </a:r>
            <a:r>
              <a:rPr spc="140" dirty="0"/>
              <a:t> </a:t>
            </a:r>
            <a:r>
              <a:rPr spc="-10" dirty="0"/>
              <a:t>PROJECTION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90356" y="794632"/>
            <a:ext cx="0" cy="9804400"/>
          </a:xfrm>
          <a:custGeom>
            <a:avLst/>
            <a:gdLst/>
            <a:ahLst/>
            <a:cxnLst/>
            <a:rect l="l" t="t" r="r" b="b"/>
            <a:pathLst>
              <a:path h="9804400">
                <a:moveTo>
                  <a:pt x="0" y="0"/>
                </a:moveTo>
                <a:lnTo>
                  <a:pt x="0" y="9804401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>
            <a:grpSpLocks noGrp="1" noUngrp="1" noRot="1" noMove="1" noResize="1"/>
          </p:cNvGrpSpPr>
          <p:nvPr/>
        </p:nvGrpSpPr>
        <p:grpSpPr>
          <a:xfrm>
            <a:off x="285529" y="918546"/>
            <a:ext cx="10069830" cy="9561830"/>
            <a:chOff x="285529" y="918546"/>
            <a:chExt cx="10069830" cy="9561830"/>
          </a:xfrm>
        </p:grpSpPr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2356"/>
              <a:ext cx="10062210" cy="9554210"/>
            </a:xfrm>
            <a:custGeom>
              <a:avLst/>
              <a:gdLst/>
              <a:ahLst/>
              <a:cxnLst/>
              <a:rect l="l" t="t" r="r" b="b"/>
              <a:pathLst>
                <a:path w="10062210" h="9554210">
                  <a:moveTo>
                    <a:pt x="0" y="336308"/>
                  </a:moveTo>
                  <a:lnTo>
                    <a:pt x="332503" y="3804"/>
                  </a:lnTo>
                </a:path>
                <a:path w="10062210" h="9554210">
                  <a:moveTo>
                    <a:pt x="0" y="841687"/>
                  </a:moveTo>
                  <a:lnTo>
                    <a:pt x="837882" y="3804"/>
                  </a:lnTo>
                </a:path>
                <a:path w="10062210" h="9554210">
                  <a:moveTo>
                    <a:pt x="0" y="1347066"/>
                  </a:moveTo>
                  <a:lnTo>
                    <a:pt x="1343261" y="3804"/>
                  </a:lnTo>
                </a:path>
                <a:path w="10062210" h="9554210">
                  <a:moveTo>
                    <a:pt x="0" y="1852444"/>
                  </a:moveTo>
                  <a:lnTo>
                    <a:pt x="1848639" y="3804"/>
                  </a:lnTo>
                </a:path>
                <a:path w="10062210" h="9554210">
                  <a:moveTo>
                    <a:pt x="0" y="2357823"/>
                  </a:moveTo>
                  <a:lnTo>
                    <a:pt x="2354018" y="3804"/>
                  </a:lnTo>
                </a:path>
                <a:path w="10062210" h="9554210">
                  <a:moveTo>
                    <a:pt x="0" y="2863198"/>
                  </a:moveTo>
                  <a:lnTo>
                    <a:pt x="2859393" y="3804"/>
                  </a:lnTo>
                </a:path>
                <a:path w="10062210" h="9554210">
                  <a:moveTo>
                    <a:pt x="0" y="3368577"/>
                  </a:moveTo>
                  <a:lnTo>
                    <a:pt x="3364772" y="3804"/>
                  </a:lnTo>
                </a:path>
                <a:path w="10062210" h="9554210">
                  <a:moveTo>
                    <a:pt x="0" y="3873959"/>
                  </a:moveTo>
                  <a:lnTo>
                    <a:pt x="3870154" y="3804"/>
                  </a:lnTo>
                </a:path>
                <a:path w="10062210" h="9554210">
                  <a:moveTo>
                    <a:pt x="0" y="4379332"/>
                  </a:moveTo>
                  <a:lnTo>
                    <a:pt x="4375527" y="3804"/>
                  </a:lnTo>
                </a:path>
                <a:path w="10062210" h="9554210">
                  <a:moveTo>
                    <a:pt x="0" y="4884707"/>
                  </a:moveTo>
                  <a:lnTo>
                    <a:pt x="4880905" y="3804"/>
                  </a:lnTo>
                </a:path>
                <a:path w="10062210" h="9554210">
                  <a:moveTo>
                    <a:pt x="0" y="5390085"/>
                  </a:moveTo>
                  <a:lnTo>
                    <a:pt x="5386284" y="3804"/>
                  </a:lnTo>
                </a:path>
                <a:path w="10062210" h="9554210">
                  <a:moveTo>
                    <a:pt x="0" y="5895464"/>
                  </a:moveTo>
                  <a:lnTo>
                    <a:pt x="5891663" y="3804"/>
                  </a:lnTo>
                </a:path>
                <a:path w="10062210" h="9554210">
                  <a:moveTo>
                    <a:pt x="0" y="6400843"/>
                  </a:moveTo>
                  <a:lnTo>
                    <a:pt x="6397038" y="3804"/>
                  </a:lnTo>
                </a:path>
                <a:path w="10062210" h="9554210">
                  <a:moveTo>
                    <a:pt x="0" y="6906218"/>
                  </a:moveTo>
                  <a:lnTo>
                    <a:pt x="6902416" y="3804"/>
                  </a:lnTo>
                </a:path>
                <a:path w="10062210" h="9554210">
                  <a:moveTo>
                    <a:pt x="0" y="7411596"/>
                  </a:moveTo>
                  <a:lnTo>
                    <a:pt x="7407791" y="3804"/>
                  </a:lnTo>
                </a:path>
                <a:path w="10062210" h="9554210">
                  <a:moveTo>
                    <a:pt x="0" y="7916975"/>
                  </a:moveTo>
                  <a:lnTo>
                    <a:pt x="7913170" y="3804"/>
                  </a:lnTo>
                </a:path>
                <a:path w="10062210" h="9554210">
                  <a:moveTo>
                    <a:pt x="0" y="8422351"/>
                  </a:moveTo>
                  <a:lnTo>
                    <a:pt x="8418542" y="3804"/>
                  </a:lnTo>
                </a:path>
                <a:path w="10062210" h="9554210">
                  <a:moveTo>
                    <a:pt x="0" y="8927730"/>
                  </a:moveTo>
                  <a:lnTo>
                    <a:pt x="8923928" y="3804"/>
                  </a:lnTo>
                </a:path>
                <a:path w="10062210" h="9554210">
                  <a:moveTo>
                    <a:pt x="0" y="9433109"/>
                  </a:moveTo>
                  <a:lnTo>
                    <a:pt x="9429304" y="3804"/>
                  </a:lnTo>
                </a:path>
                <a:path w="10062210" h="9554210">
                  <a:moveTo>
                    <a:pt x="384279" y="9554204"/>
                  </a:moveTo>
                  <a:lnTo>
                    <a:pt x="9934682" y="3804"/>
                  </a:lnTo>
                </a:path>
                <a:path w="10062210" h="9554210">
                  <a:moveTo>
                    <a:pt x="889660" y="9554204"/>
                  </a:moveTo>
                  <a:lnTo>
                    <a:pt x="10058407" y="385455"/>
                  </a:lnTo>
                </a:path>
                <a:path w="10062210" h="9554210">
                  <a:moveTo>
                    <a:pt x="1395036" y="9554204"/>
                  </a:moveTo>
                  <a:lnTo>
                    <a:pt x="10058407" y="890833"/>
                  </a:lnTo>
                </a:path>
                <a:path w="10062210" h="9554210">
                  <a:moveTo>
                    <a:pt x="1900415" y="9554204"/>
                  </a:moveTo>
                  <a:lnTo>
                    <a:pt x="10058407" y="1396212"/>
                  </a:lnTo>
                </a:path>
                <a:path w="10062210" h="9554210">
                  <a:moveTo>
                    <a:pt x="2405794" y="9554204"/>
                  </a:moveTo>
                  <a:lnTo>
                    <a:pt x="10058407" y="1901588"/>
                  </a:lnTo>
                </a:path>
                <a:path w="10062210" h="9554210">
                  <a:moveTo>
                    <a:pt x="2911168" y="9554204"/>
                  </a:moveTo>
                  <a:lnTo>
                    <a:pt x="10058407" y="2406963"/>
                  </a:lnTo>
                </a:path>
                <a:path w="10062210" h="9554210">
                  <a:moveTo>
                    <a:pt x="3416547" y="9554204"/>
                  </a:moveTo>
                  <a:lnTo>
                    <a:pt x="10058407" y="2912342"/>
                  </a:lnTo>
                </a:path>
                <a:path w="10062210" h="9554210">
                  <a:moveTo>
                    <a:pt x="3921926" y="9554204"/>
                  </a:moveTo>
                  <a:lnTo>
                    <a:pt x="10058407" y="3417721"/>
                  </a:lnTo>
                </a:path>
                <a:path w="10062210" h="9554210">
                  <a:moveTo>
                    <a:pt x="4427301" y="9554204"/>
                  </a:moveTo>
                  <a:lnTo>
                    <a:pt x="10058407" y="3923103"/>
                  </a:lnTo>
                </a:path>
                <a:path w="10062210" h="9554210">
                  <a:moveTo>
                    <a:pt x="4932677" y="9554204"/>
                  </a:moveTo>
                  <a:lnTo>
                    <a:pt x="10058407" y="4428478"/>
                  </a:lnTo>
                </a:path>
                <a:path w="10062210" h="9554210">
                  <a:moveTo>
                    <a:pt x="5438056" y="9554204"/>
                  </a:moveTo>
                  <a:lnTo>
                    <a:pt x="10058407" y="4933853"/>
                  </a:lnTo>
                </a:path>
                <a:path w="10062210" h="9554210">
                  <a:moveTo>
                    <a:pt x="5943434" y="9554204"/>
                  </a:moveTo>
                  <a:lnTo>
                    <a:pt x="10058407" y="5439232"/>
                  </a:lnTo>
                </a:path>
                <a:path w="10062210" h="9554210">
                  <a:moveTo>
                    <a:pt x="6448809" y="9554204"/>
                  </a:moveTo>
                  <a:lnTo>
                    <a:pt x="10058407" y="5944610"/>
                  </a:lnTo>
                </a:path>
                <a:path w="10062210" h="9554210">
                  <a:moveTo>
                    <a:pt x="6954188" y="9554204"/>
                  </a:moveTo>
                  <a:lnTo>
                    <a:pt x="10058407" y="6449987"/>
                  </a:lnTo>
                </a:path>
                <a:path w="10062210" h="9554210">
                  <a:moveTo>
                    <a:pt x="7459563" y="9554204"/>
                  </a:moveTo>
                  <a:lnTo>
                    <a:pt x="10058407" y="6955362"/>
                  </a:lnTo>
                </a:path>
                <a:path w="10062210" h="9554210">
                  <a:moveTo>
                    <a:pt x="7964945" y="9554204"/>
                  </a:moveTo>
                  <a:lnTo>
                    <a:pt x="10058407" y="7460744"/>
                  </a:lnTo>
                </a:path>
                <a:path w="10062210" h="9554210">
                  <a:moveTo>
                    <a:pt x="8470320" y="9554204"/>
                  </a:moveTo>
                  <a:lnTo>
                    <a:pt x="10058407" y="7966119"/>
                  </a:lnTo>
                </a:path>
                <a:path w="10062210" h="9554210">
                  <a:moveTo>
                    <a:pt x="8975699" y="9554204"/>
                  </a:moveTo>
                  <a:lnTo>
                    <a:pt x="10058407" y="8471498"/>
                  </a:lnTo>
                </a:path>
                <a:path w="10062210" h="9554210">
                  <a:moveTo>
                    <a:pt x="9481079" y="9554204"/>
                  </a:moveTo>
                  <a:lnTo>
                    <a:pt x="10058407" y="8976876"/>
                  </a:lnTo>
                </a:path>
                <a:path w="10062210" h="9554210">
                  <a:moveTo>
                    <a:pt x="9950777" y="9554204"/>
                  </a:moveTo>
                  <a:lnTo>
                    <a:pt x="10058407" y="9446576"/>
                  </a:lnTo>
                </a:path>
                <a:path w="10062210" h="9554210">
                  <a:moveTo>
                    <a:pt x="3600" y="0"/>
                  </a:moveTo>
                  <a:lnTo>
                    <a:pt x="10062006" y="0"/>
                  </a:lnTo>
                  <a:lnTo>
                    <a:pt x="10062006" y="9550400"/>
                  </a:lnTo>
                  <a:lnTo>
                    <a:pt x="3600" y="9550400"/>
                  </a:lnTo>
                  <a:lnTo>
                    <a:pt x="3600" y="0"/>
                  </a:lnTo>
                  <a:close/>
                </a:path>
              </a:pathLst>
            </a:custGeom>
            <a:ln w="7199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671" y="9254610"/>
              <a:ext cx="8496300" cy="0"/>
            </a:xfrm>
            <a:custGeom>
              <a:avLst/>
              <a:gdLst/>
              <a:ahLst/>
              <a:cxnLst/>
              <a:rect l="l" t="t" r="r" b="b"/>
              <a:pathLst>
                <a:path w="8496300">
                  <a:moveTo>
                    <a:pt x="0" y="0"/>
                  </a:moveTo>
                  <a:lnTo>
                    <a:pt x="8496216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32278" y="7930339"/>
              <a:ext cx="1873250" cy="1327150"/>
            </a:xfrm>
            <a:custGeom>
              <a:avLst/>
              <a:gdLst/>
              <a:ahLst/>
              <a:cxnLst/>
              <a:rect l="l" t="t" r="r" b="b"/>
              <a:pathLst>
                <a:path w="1873250" h="1327150">
                  <a:moveTo>
                    <a:pt x="0" y="1324284"/>
                  </a:moveTo>
                  <a:lnTo>
                    <a:pt x="1872781" y="1326711"/>
                  </a:lnTo>
                </a:path>
                <a:path w="1873250" h="1327150">
                  <a:moveTo>
                    <a:pt x="0" y="1324284"/>
                  </a:moveTo>
                  <a:lnTo>
                    <a:pt x="1114898" y="209386"/>
                  </a:lnTo>
                </a:path>
                <a:path w="1873250" h="1327150">
                  <a:moveTo>
                    <a:pt x="1177321" y="146963"/>
                  </a:moveTo>
                  <a:lnTo>
                    <a:pt x="1324284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89643" y="7988284"/>
              <a:ext cx="562610" cy="1255395"/>
            </a:xfrm>
            <a:custGeom>
              <a:avLst/>
              <a:gdLst/>
              <a:ahLst/>
              <a:cxnLst/>
              <a:rect l="l" t="t" r="r" b="b"/>
              <a:pathLst>
                <a:path w="562609" h="1255395">
                  <a:moveTo>
                    <a:pt x="278968" y="346036"/>
                  </a:moveTo>
                  <a:lnTo>
                    <a:pt x="257505" y="311111"/>
                  </a:lnTo>
                  <a:lnTo>
                    <a:pt x="235229" y="276669"/>
                  </a:lnTo>
                  <a:lnTo>
                    <a:pt x="212140" y="242709"/>
                  </a:lnTo>
                  <a:lnTo>
                    <a:pt x="188252" y="209232"/>
                  </a:lnTo>
                  <a:lnTo>
                    <a:pt x="163576" y="176288"/>
                  </a:lnTo>
                  <a:lnTo>
                    <a:pt x="138099" y="143865"/>
                  </a:lnTo>
                  <a:lnTo>
                    <a:pt x="111848" y="111988"/>
                  </a:lnTo>
                  <a:lnTo>
                    <a:pt x="100431" y="98602"/>
                  </a:lnTo>
                  <a:lnTo>
                    <a:pt x="124980" y="74053"/>
                  </a:lnTo>
                  <a:lnTo>
                    <a:pt x="25196" y="16446"/>
                  </a:lnTo>
                  <a:lnTo>
                    <a:pt x="18757" y="9842"/>
                  </a:lnTo>
                  <a:lnTo>
                    <a:pt x="8978" y="0"/>
                  </a:lnTo>
                  <a:lnTo>
                    <a:pt x="4495" y="4483"/>
                  </a:lnTo>
                  <a:lnTo>
                    <a:pt x="0" y="8978"/>
                  </a:lnTo>
                  <a:lnTo>
                    <a:pt x="9702" y="18757"/>
                  </a:lnTo>
                  <a:lnTo>
                    <a:pt x="17094" y="26314"/>
                  </a:lnTo>
                  <a:lnTo>
                    <a:pt x="74053" y="124980"/>
                  </a:lnTo>
                  <a:lnTo>
                    <a:pt x="91427" y="107607"/>
                  </a:lnTo>
                  <a:lnTo>
                    <a:pt x="119595" y="141211"/>
                  </a:lnTo>
                  <a:lnTo>
                    <a:pt x="145148" y="173228"/>
                  </a:lnTo>
                  <a:lnTo>
                    <a:pt x="169926" y="205765"/>
                  </a:lnTo>
                  <a:lnTo>
                    <a:pt x="193903" y="238836"/>
                  </a:lnTo>
                  <a:lnTo>
                    <a:pt x="217093" y="272389"/>
                  </a:lnTo>
                  <a:lnTo>
                    <a:pt x="239471" y="306438"/>
                  </a:lnTo>
                  <a:lnTo>
                    <a:pt x="261061" y="340956"/>
                  </a:lnTo>
                  <a:lnTo>
                    <a:pt x="268071" y="352564"/>
                  </a:lnTo>
                  <a:lnTo>
                    <a:pt x="278968" y="346036"/>
                  </a:lnTo>
                  <a:close/>
                </a:path>
                <a:path w="562609" h="1255395">
                  <a:moveTo>
                    <a:pt x="562292" y="1120419"/>
                  </a:moveTo>
                  <a:lnTo>
                    <a:pt x="533095" y="1120609"/>
                  </a:lnTo>
                  <a:lnTo>
                    <a:pt x="533095" y="1227366"/>
                  </a:lnTo>
                  <a:lnTo>
                    <a:pt x="532739" y="1213573"/>
                  </a:lnTo>
                  <a:lnTo>
                    <a:pt x="532752" y="1213942"/>
                  </a:lnTo>
                  <a:lnTo>
                    <a:pt x="533095" y="1227366"/>
                  </a:lnTo>
                  <a:lnTo>
                    <a:pt x="533095" y="1120609"/>
                  </a:lnTo>
                  <a:lnTo>
                    <a:pt x="527570" y="1120635"/>
                  </a:lnTo>
                  <a:lnTo>
                    <a:pt x="527316" y="1117371"/>
                  </a:lnTo>
                  <a:lnTo>
                    <a:pt x="526122" y="1103693"/>
                  </a:lnTo>
                  <a:lnTo>
                    <a:pt x="524827" y="1090041"/>
                  </a:lnTo>
                  <a:lnTo>
                    <a:pt x="523417" y="1076388"/>
                  </a:lnTo>
                  <a:lnTo>
                    <a:pt x="521919" y="1062774"/>
                  </a:lnTo>
                  <a:lnTo>
                    <a:pt x="520395" y="1049921"/>
                  </a:lnTo>
                  <a:lnTo>
                    <a:pt x="520395" y="1227366"/>
                  </a:lnTo>
                  <a:lnTo>
                    <a:pt x="520039" y="1213573"/>
                  </a:lnTo>
                  <a:lnTo>
                    <a:pt x="520052" y="1213942"/>
                  </a:lnTo>
                  <a:lnTo>
                    <a:pt x="520395" y="1227366"/>
                  </a:lnTo>
                  <a:lnTo>
                    <a:pt x="520395" y="1049921"/>
                  </a:lnTo>
                  <a:lnTo>
                    <a:pt x="520306" y="1049159"/>
                  </a:lnTo>
                  <a:lnTo>
                    <a:pt x="519391" y="1041920"/>
                  </a:lnTo>
                  <a:lnTo>
                    <a:pt x="519391" y="1195578"/>
                  </a:lnTo>
                  <a:lnTo>
                    <a:pt x="518998" y="1186002"/>
                  </a:lnTo>
                  <a:lnTo>
                    <a:pt x="518325" y="1172248"/>
                  </a:lnTo>
                  <a:lnTo>
                    <a:pt x="517550" y="1158506"/>
                  </a:lnTo>
                  <a:lnTo>
                    <a:pt x="516661" y="1144778"/>
                  </a:lnTo>
                  <a:lnTo>
                    <a:pt x="515670" y="1131074"/>
                  </a:lnTo>
                  <a:lnTo>
                    <a:pt x="515747" y="1132027"/>
                  </a:lnTo>
                  <a:lnTo>
                    <a:pt x="516661" y="1144778"/>
                  </a:lnTo>
                  <a:lnTo>
                    <a:pt x="516724" y="1145641"/>
                  </a:lnTo>
                  <a:lnTo>
                    <a:pt x="517550" y="1158506"/>
                  </a:lnTo>
                  <a:lnTo>
                    <a:pt x="517601" y="1159268"/>
                  </a:lnTo>
                  <a:lnTo>
                    <a:pt x="518325" y="1172248"/>
                  </a:lnTo>
                  <a:lnTo>
                    <a:pt x="518363" y="1172921"/>
                  </a:lnTo>
                  <a:lnTo>
                    <a:pt x="518998" y="1186002"/>
                  </a:lnTo>
                  <a:lnTo>
                    <a:pt x="519036" y="1186573"/>
                  </a:lnTo>
                  <a:lnTo>
                    <a:pt x="519391" y="1195578"/>
                  </a:lnTo>
                  <a:lnTo>
                    <a:pt x="519391" y="1041920"/>
                  </a:lnTo>
                  <a:lnTo>
                    <a:pt x="518591" y="1035583"/>
                  </a:lnTo>
                  <a:lnTo>
                    <a:pt x="512838" y="994956"/>
                  </a:lnTo>
                  <a:lnTo>
                    <a:pt x="506171" y="954519"/>
                  </a:lnTo>
                  <a:lnTo>
                    <a:pt x="498589" y="914311"/>
                  </a:lnTo>
                  <a:lnTo>
                    <a:pt x="490093" y="874318"/>
                  </a:lnTo>
                  <a:lnTo>
                    <a:pt x="480695" y="834567"/>
                  </a:lnTo>
                  <a:lnTo>
                    <a:pt x="477367" y="821372"/>
                  </a:lnTo>
                  <a:lnTo>
                    <a:pt x="465061" y="824534"/>
                  </a:lnTo>
                  <a:lnTo>
                    <a:pt x="468376" y="837628"/>
                  </a:lnTo>
                  <a:lnTo>
                    <a:pt x="471576" y="850760"/>
                  </a:lnTo>
                  <a:lnTo>
                    <a:pt x="480606" y="890308"/>
                  </a:lnTo>
                  <a:lnTo>
                    <a:pt x="488746" y="930097"/>
                  </a:lnTo>
                  <a:lnTo>
                    <a:pt x="495973" y="970089"/>
                  </a:lnTo>
                  <a:lnTo>
                    <a:pt x="502297" y="1010297"/>
                  </a:lnTo>
                  <a:lnTo>
                    <a:pt x="507707" y="1050709"/>
                  </a:lnTo>
                  <a:lnTo>
                    <a:pt x="512191" y="1091285"/>
                  </a:lnTo>
                  <a:lnTo>
                    <a:pt x="514845" y="1120724"/>
                  </a:lnTo>
                  <a:lnTo>
                    <a:pt x="490270" y="1120876"/>
                  </a:lnTo>
                  <a:lnTo>
                    <a:pt x="520458" y="1230744"/>
                  </a:lnTo>
                  <a:lnTo>
                    <a:pt x="520649" y="1241348"/>
                  </a:lnTo>
                  <a:lnTo>
                    <a:pt x="520788" y="1255077"/>
                  </a:lnTo>
                  <a:lnTo>
                    <a:pt x="527037" y="1255039"/>
                  </a:lnTo>
                  <a:lnTo>
                    <a:pt x="533476" y="1255001"/>
                  </a:lnTo>
                  <a:lnTo>
                    <a:pt x="533336" y="1241171"/>
                  </a:lnTo>
                  <a:lnTo>
                    <a:pt x="533171" y="1231900"/>
                  </a:lnTo>
                  <a:lnTo>
                    <a:pt x="562292" y="112041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676066" y="8318804"/>
            <a:ext cx="416559" cy="447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50" spc="-25" dirty="0">
                <a:solidFill>
                  <a:srgbClr val="DD2B1C"/>
                </a:solidFill>
                <a:latin typeface="Arial"/>
                <a:cs typeface="Arial"/>
              </a:rPr>
              <a:t>45</a:t>
            </a:r>
            <a:endParaRPr sz="275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699447" y="5700767"/>
            <a:ext cx="2125345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35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151616"/>
                </a:solidFill>
                <a:latin typeface="Arial"/>
                <a:cs typeface="Arial"/>
              </a:rPr>
              <a:t>AND PLAN </a:t>
            </a: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endParaRPr sz="135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63110" y="1191811"/>
            <a:ext cx="83756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(not to</a:t>
            </a:r>
            <a:r>
              <a:rPr sz="11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9735" y="1076662"/>
            <a:ext cx="7886700" cy="119126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78740" rIns="0" bIns="0" rtlCol="0">
            <a:spAutoFit/>
          </a:bodyPr>
          <a:lstStyle/>
          <a:p>
            <a:pPr marL="193675" marR="147955" algn="ctr">
              <a:lnSpc>
                <a:spcPts val="1560"/>
              </a:lnSpc>
              <a:spcBef>
                <a:spcPts val="62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TABLE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OBLIQUE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PROJECTION.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TAKE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400" b="1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RIGHT.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WHERE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NECESSARY,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ESTIMATE MEASUREMENTS.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(SCALE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2:1)</a:t>
            </a:r>
            <a:endParaRPr sz="1400">
              <a:latin typeface="Arial"/>
              <a:cs typeface="Arial"/>
            </a:endParaRPr>
          </a:p>
          <a:p>
            <a:pPr marL="280670" marR="234950" algn="ctr">
              <a:lnSpc>
                <a:spcPts val="1560"/>
              </a:lnSpc>
              <a:spcBef>
                <a:spcPts val="1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REMEMBER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4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REPRESENTING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‘DEPTHS’</a:t>
            </a:r>
            <a:r>
              <a:rPr sz="14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(AT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45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DEGREES)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SHOULD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HALVED.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73791" y="829054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35150" y="1043016"/>
            <a:ext cx="872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8" name="object 18"/>
          <p:cNvGrpSpPr>
            <a:grpSpLocks noGrp="1" noUngrp="1" noRot="1" noMove="1" noResize="1"/>
          </p:cNvGrpSpPr>
          <p:nvPr/>
        </p:nvGrpSpPr>
        <p:grpSpPr>
          <a:xfrm>
            <a:off x="10776856" y="6093932"/>
            <a:ext cx="4004945" cy="1932939"/>
            <a:chOff x="10776856" y="6093932"/>
            <a:chExt cx="4004945" cy="1932939"/>
          </a:xfrm>
        </p:grpSpPr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80455" y="6097532"/>
              <a:ext cx="3997960" cy="1925955"/>
            </a:xfrm>
            <a:custGeom>
              <a:avLst/>
              <a:gdLst/>
              <a:ahLst/>
              <a:cxnLst/>
              <a:rect l="l" t="t" r="r" b="b"/>
              <a:pathLst>
                <a:path w="3997959" h="1925954">
                  <a:moveTo>
                    <a:pt x="0" y="0"/>
                  </a:moveTo>
                  <a:lnTo>
                    <a:pt x="3997731" y="0"/>
                  </a:lnTo>
                  <a:lnTo>
                    <a:pt x="3997731" y="1925636"/>
                  </a:lnTo>
                  <a:lnTo>
                    <a:pt x="0" y="192563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39845" y="6375200"/>
              <a:ext cx="3437254" cy="1370330"/>
            </a:xfrm>
            <a:custGeom>
              <a:avLst/>
              <a:gdLst/>
              <a:ahLst/>
              <a:cxnLst/>
              <a:rect l="l" t="t" r="r" b="b"/>
              <a:pathLst>
                <a:path w="3437255" h="1370329">
                  <a:moveTo>
                    <a:pt x="3436672" y="0"/>
                  </a:moveTo>
                  <a:lnTo>
                    <a:pt x="0" y="0"/>
                  </a:lnTo>
                  <a:lnTo>
                    <a:pt x="0" y="1370296"/>
                  </a:lnTo>
                  <a:lnTo>
                    <a:pt x="3436672" y="1370296"/>
                  </a:lnTo>
                  <a:lnTo>
                    <a:pt x="3436672" y="0"/>
                  </a:lnTo>
                  <a:close/>
                </a:path>
              </a:pathLst>
            </a:custGeom>
            <a:solidFill>
              <a:srgbClr val="D3EE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39845" y="6375200"/>
              <a:ext cx="3437254" cy="1370330"/>
            </a:xfrm>
            <a:custGeom>
              <a:avLst/>
              <a:gdLst/>
              <a:ahLst/>
              <a:cxnLst/>
              <a:rect l="l" t="t" r="r" b="b"/>
              <a:pathLst>
                <a:path w="3437255" h="1370329">
                  <a:moveTo>
                    <a:pt x="0" y="0"/>
                  </a:moveTo>
                  <a:lnTo>
                    <a:pt x="3436672" y="0"/>
                  </a:lnTo>
                  <a:lnTo>
                    <a:pt x="3436672" y="1370296"/>
                  </a:lnTo>
                  <a:lnTo>
                    <a:pt x="0" y="137029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633353" y="898487"/>
            <a:ext cx="2271395" cy="3263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dirty="0">
                <a:solidFill>
                  <a:srgbClr val="151616"/>
                </a:solidFill>
                <a:latin typeface="Arial"/>
                <a:cs typeface="Arial"/>
              </a:rPr>
              <a:t>GLASS TOP</a:t>
            </a:r>
            <a:r>
              <a:rPr sz="195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50" spc="-20" dirty="0">
                <a:solidFill>
                  <a:srgbClr val="151616"/>
                </a:solidFill>
                <a:latin typeface="Arial"/>
                <a:cs typeface="Arial"/>
              </a:rPr>
              <a:t>TABLE</a:t>
            </a:r>
            <a:endParaRPr sz="1950">
              <a:latin typeface="Arial"/>
              <a:cs typeface="Arial"/>
            </a:endParaRPr>
          </a:p>
        </p:txBody>
      </p:sp>
      <p:grpSp>
        <p:nvGrpSpPr>
          <p:cNvPr id="23" name="object 23"/>
          <p:cNvGrpSpPr>
            <a:grpSpLocks noGrp="1" noUngrp="1" noRot="1" noMove="1" noResize="1"/>
          </p:cNvGrpSpPr>
          <p:nvPr/>
        </p:nvGrpSpPr>
        <p:grpSpPr>
          <a:xfrm>
            <a:off x="10751108" y="1732925"/>
            <a:ext cx="4065270" cy="3401060"/>
            <a:chOff x="10751108" y="1732925"/>
            <a:chExt cx="4065270" cy="3401060"/>
          </a:xfrm>
        </p:grpSpPr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18707" y="3217435"/>
              <a:ext cx="100965" cy="1090930"/>
            </a:xfrm>
            <a:custGeom>
              <a:avLst/>
              <a:gdLst/>
              <a:ahLst/>
              <a:cxnLst/>
              <a:rect l="l" t="t" r="r" b="b"/>
              <a:pathLst>
                <a:path w="100965" h="1090929">
                  <a:moveTo>
                    <a:pt x="100540" y="57675"/>
                  </a:moveTo>
                  <a:lnTo>
                    <a:pt x="0" y="0"/>
                  </a:lnTo>
                  <a:lnTo>
                    <a:pt x="0" y="1032854"/>
                  </a:lnTo>
                  <a:lnTo>
                    <a:pt x="100540" y="1090529"/>
                  </a:lnTo>
                  <a:lnTo>
                    <a:pt x="100540" y="5767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19022" y="3215055"/>
              <a:ext cx="100965" cy="1090930"/>
            </a:xfrm>
            <a:custGeom>
              <a:avLst/>
              <a:gdLst/>
              <a:ahLst/>
              <a:cxnLst/>
              <a:rect l="l" t="t" r="r" b="b"/>
              <a:pathLst>
                <a:path w="100965" h="1090929">
                  <a:moveTo>
                    <a:pt x="0" y="57675"/>
                  </a:moveTo>
                  <a:lnTo>
                    <a:pt x="100540" y="0"/>
                  </a:lnTo>
                  <a:lnTo>
                    <a:pt x="100540" y="1032854"/>
                  </a:lnTo>
                  <a:lnTo>
                    <a:pt x="0" y="1090529"/>
                  </a:lnTo>
                  <a:lnTo>
                    <a:pt x="0" y="5767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37908" y="3922286"/>
              <a:ext cx="100965" cy="1090930"/>
            </a:xfrm>
            <a:custGeom>
              <a:avLst/>
              <a:gdLst/>
              <a:ahLst/>
              <a:cxnLst/>
              <a:rect l="l" t="t" r="r" b="b"/>
              <a:pathLst>
                <a:path w="100965" h="1090929">
                  <a:moveTo>
                    <a:pt x="100540" y="57675"/>
                  </a:moveTo>
                  <a:lnTo>
                    <a:pt x="0" y="0"/>
                  </a:lnTo>
                  <a:lnTo>
                    <a:pt x="0" y="1032854"/>
                  </a:lnTo>
                  <a:lnTo>
                    <a:pt x="100540" y="1090529"/>
                  </a:lnTo>
                  <a:lnTo>
                    <a:pt x="100540" y="5767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83829" y="2643439"/>
              <a:ext cx="2282825" cy="1423670"/>
            </a:xfrm>
            <a:custGeom>
              <a:avLst/>
              <a:gdLst/>
              <a:ahLst/>
              <a:cxnLst/>
              <a:rect l="l" t="t" r="r" b="b"/>
              <a:pathLst>
                <a:path w="2282825" h="1423670">
                  <a:moveTo>
                    <a:pt x="2282446" y="0"/>
                  </a:moveTo>
                  <a:lnTo>
                    <a:pt x="0" y="1310807"/>
                  </a:lnTo>
                  <a:lnTo>
                    <a:pt x="0" y="1423645"/>
                  </a:lnTo>
                  <a:lnTo>
                    <a:pt x="2282446" y="112835"/>
                  </a:lnTo>
                  <a:lnTo>
                    <a:pt x="22824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83829" y="2643439"/>
              <a:ext cx="2282825" cy="2367280"/>
            </a:xfrm>
            <a:custGeom>
              <a:avLst/>
              <a:gdLst/>
              <a:ahLst/>
              <a:cxnLst/>
              <a:rect l="l" t="t" r="r" b="b"/>
              <a:pathLst>
                <a:path w="2282825" h="2367279">
                  <a:moveTo>
                    <a:pt x="0" y="1310807"/>
                  </a:moveTo>
                  <a:lnTo>
                    <a:pt x="2282446" y="0"/>
                  </a:lnTo>
                  <a:lnTo>
                    <a:pt x="2282446" y="112835"/>
                  </a:lnTo>
                  <a:lnTo>
                    <a:pt x="0" y="1423645"/>
                  </a:lnTo>
                  <a:lnTo>
                    <a:pt x="0" y="1310807"/>
                  </a:lnTo>
                  <a:close/>
                </a:path>
                <a:path w="2282825" h="2367279">
                  <a:moveTo>
                    <a:pt x="154393" y="1334142"/>
                  </a:moveTo>
                  <a:lnTo>
                    <a:pt x="254934" y="1276466"/>
                  </a:lnTo>
                  <a:lnTo>
                    <a:pt x="254934" y="2309321"/>
                  </a:lnTo>
                  <a:lnTo>
                    <a:pt x="154393" y="2366996"/>
                  </a:lnTo>
                  <a:lnTo>
                    <a:pt x="154393" y="1334142"/>
                  </a:lnTo>
                  <a:close/>
                </a:path>
                <a:path w="2282825" h="2367279">
                  <a:moveTo>
                    <a:pt x="2064711" y="238285"/>
                  </a:moveTo>
                  <a:lnTo>
                    <a:pt x="2165252" y="180609"/>
                  </a:lnTo>
                  <a:lnTo>
                    <a:pt x="2165252" y="1213459"/>
                  </a:lnTo>
                  <a:lnTo>
                    <a:pt x="2064711" y="1271135"/>
                  </a:lnTo>
                  <a:lnTo>
                    <a:pt x="2064711" y="238285"/>
                  </a:lnTo>
                  <a:close/>
                </a:path>
                <a:path w="2282825" h="2367279">
                  <a:moveTo>
                    <a:pt x="2063555" y="238946"/>
                  </a:moveTo>
                  <a:lnTo>
                    <a:pt x="254934" y="1276466"/>
                  </a:lnTo>
                  <a:lnTo>
                    <a:pt x="254934" y="1453817"/>
                  </a:lnTo>
                  <a:lnTo>
                    <a:pt x="2063555" y="416293"/>
                  </a:lnTo>
                  <a:lnTo>
                    <a:pt x="2063555" y="23894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54886" y="3741418"/>
              <a:ext cx="2405380" cy="1388745"/>
            </a:xfrm>
            <a:custGeom>
              <a:avLst/>
              <a:gdLst/>
              <a:ahLst/>
              <a:cxnLst/>
              <a:rect l="l" t="t" r="r" b="b"/>
              <a:pathLst>
                <a:path w="2405380" h="1388745">
                  <a:moveTo>
                    <a:pt x="0" y="1388571"/>
                  </a:moveTo>
                  <a:lnTo>
                    <a:pt x="240507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96811" y="1903788"/>
              <a:ext cx="3569970" cy="2052320"/>
            </a:xfrm>
            <a:custGeom>
              <a:avLst/>
              <a:gdLst/>
              <a:ahLst/>
              <a:cxnLst/>
              <a:rect l="l" t="t" r="r" b="b"/>
              <a:pathLst>
                <a:path w="3569969" h="2052320">
                  <a:moveTo>
                    <a:pt x="2274081" y="0"/>
                  </a:moveTo>
                  <a:lnTo>
                    <a:pt x="0" y="1302235"/>
                  </a:lnTo>
                  <a:lnTo>
                    <a:pt x="1290866" y="2051770"/>
                  </a:lnTo>
                  <a:lnTo>
                    <a:pt x="3569482" y="738187"/>
                  </a:lnTo>
                  <a:lnTo>
                    <a:pt x="22740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96811" y="1903788"/>
              <a:ext cx="3569970" cy="2052320"/>
            </a:xfrm>
            <a:custGeom>
              <a:avLst/>
              <a:gdLst/>
              <a:ahLst/>
              <a:cxnLst/>
              <a:rect l="l" t="t" r="r" b="b"/>
              <a:pathLst>
                <a:path w="3569969" h="2052320">
                  <a:moveTo>
                    <a:pt x="0" y="1302235"/>
                  </a:moveTo>
                  <a:lnTo>
                    <a:pt x="43897" y="1277081"/>
                  </a:lnTo>
                  <a:lnTo>
                    <a:pt x="87792" y="1251930"/>
                  </a:lnTo>
                  <a:lnTo>
                    <a:pt x="131685" y="1226782"/>
                  </a:lnTo>
                  <a:lnTo>
                    <a:pt x="175575" y="1201638"/>
                  </a:lnTo>
                  <a:lnTo>
                    <a:pt x="219463" y="1176496"/>
                  </a:lnTo>
                  <a:lnTo>
                    <a:pt x="263347" y="1151358"/>
                  </a:lnTo>
                  <a:lnTo>
                    <a:pt x="307228" y="1126223"/>
                  </a:lnTo>
                  <a:lnTo>
                    <a:pt x="351106" y="1101091"/>
                  </a:lnTo>
                  <a:lnTo>
                    <a:pt x="394979" y="1075963"/>
                  </a:lnTo>
                  <a:lnTo>
                    <a:pt x="438849" y="1050838"/>
                  </a:lnTo>
                  <a:lnTo>
                    <a:pt x="482714" y="1025716"/>
                  </a:lnTo>
                  <a:lnTo>
                    <a:pt x="526574" y="1000598"/>
                  </a:lnTo>
                  <a:lnTo>
                    <a:pt x="570430" y="975483"/>
                  </a:lnTo>
                  <a:lnTo>
                    <a:pt x="614280" y="950373"/>
                  </a:lnTo>
                  <a:lnTo>
                    <a:pt x="658125" y="925265"/>
                  </a:lnTo>
                  <a:lnTo>
                    <a:pt x="701965" y="900162"/>
                  </a:lnTo>
                  <a:lnTo>
                    <a:pt x="745798" y="875062"/>
                  </a:lnTo>
                  <a:lnTo>
                    <a:pt x="789626" y="849966"/>
                  </a:lnTo>
                  <a:lnTo>
                    <a:pt x="833447" y="824874"/>
                  </a:lnTo>
                  <a:lnTo>
                    <a:pt x="877261" y="799786"/>
                  </a:lnTo>
                  <a:lnTo>
                    <a:pt x="921069" y="774702"/>
                  </a:lnTo>
                  <a:lnTo>
                    <a:pt x="964869" y="749622"/>
                  </a:lnTo>
                  <a:lnTo>
                    <a:pt x="1008662" y="724546"/>
                  </a:lnTo>
                  <a:lnTo>
                    <a:pt x="1052447" y="699474"/>
                  </a:lnTo>
                  <a:lnTo>
                    <a:pt x="1096224" y="674406"/>
                  </a:lnTo>
                  <a:lnTo>
                    <a:pt x="1139993" y="649343"/>
                  </a:lnTo>
                  <a:lnTo>
                    <a:pt x="1183657" y="624339"/>
                  </a:lnTo>
                  <a:lnTo>
                    <a:pt x="1227317" y="599336"/>
                  </a:lnTo>
                  <a:lnTo>
                    <a:pt x="1270975" y="574335"/>
                  </a:lnTo>
                  <a:lnTo>
                    <a:pt x="1314631" y="549334"/>
                  </a:lnTo>
                  <a:lnTo>
                    <a:pt x="1358283" y="524335"/>
                  </a:lnTo>
                  <a:lnTo>
                    <a:pt x="1401933" y="499338"/>
                  </a:lnTo>
                  <a:lnTo>
                    <a:pt x="1445579" y="474343"/>
                  </a:lnTo>
                  <a:lnTo>
                    <a:pt x="1489222" y="449349"/>
                  </a:lnTo>
                  <a:lnTo>
                    <a:pt x="1532862" y="424358"/>
                  </a:lnTo>
                  <a:lnTo>
                    <a:pt x="1576498" y="399369"/>
                  </a:lnTo>
                  <a:lnTo>
                    <a:pt x="1620130" y="374382"/>
                  </a:lnTo>
                  <a:lnTo>
                    <a:pt x="1663759" y="349398"/>
                  </a:lnTo>
                  <a:lnTo>
                    <a:pt x="1707384" y="324417"/>
                  </a:lnTo>
                  <a:lnTo>
                    <a:pt x="1751004" y="299439"/>
                  </a:lnTo>
                  <a:lnTo>
                    <a:pt x="1794620" y="274464"/>
                  </a:lnTo>
                  <a:lnTo>
                    <a:pt x="1838232" y="249493"/>
                  </a:lnTo>
                  <a:lnTo>
                    <a:pt x="1881840" y="224525"/>
                  </a:lnTo>
                  <a:lnTo>
                    <a:pt x="1925443" y="199561"/>
                  </a:lnTo>
                  <a:lnTo>
                    <a:pt x="1969040" y="174600"/>
                  </a:lnTo>
                  <a:lnTo>
                    <a:pt x="2012633" y="149644"/>
                  </a:lnTo>
                  <a:lnTo>
                    <a:pt x="2056221" y="124692"/>
                  </a:lnTo>
                  <a:lnTo>
                    <a:pt x="2099804" y="99744"/>
                  </a:lnTo>
                  <a:lnTo>
                    <a:pt x="2143382" y="74800"/>
                  </a:lnTo>
                  <a:lnTo>
                    <a:pt x="2186954" y="49862"/>
                  </a:lnTo>
                  <a:lnTo>
                    <a:pt x="2230520" y="24928"/>
                  </a:lnTo>
                  <a:lnTo>
                    <a:pt x="2274081" y="0"/>
                  </a:lnTo>
                  <a:lnTo>
                    <a:pt x="2317084" y="24512"/>
                  </a:lnTo>
                  <a:lnTo>
                    <a:pt x="2360100" y="49032"/>
                  </a:lnTo>
                  <a:lnTo>
                    <a:pt x="2403128" y="73560"/>
                  </a:lnTo>
                  <a:lnTo>
                    <a:pt x="2446168" y="98095"/>
                  </a:lnTo>
                  <a:lnTo>
                    <a:pt x="2489219" y="122637"/>
                  </a:lnTo>
                  <a:lnTo>
                    <a:pt x="2532280" y="147184"/>
                  </a:lnTo>
                  <a:lnTo>
                    <a:pt x="2575350" y="171736"/>
                  </a:lnTo>
                  <a:lnTo>
                    <a:pt x="2618430" y="196294"/>
                  </a:lnTo>
                  <a:lnTo>
                    <a:pt x="2661518" y="220855"/>
                  </a:lnTo>
                  <a:lnTo>
                    <a:pt x="2704613" y="245421"/>
                  </a:lnTo>
                  <a:lnTo>
                    <a:pt x="2747716" y="269989"/>
                  </a:lnTo>
                  <a:lnTo>
                    <a:pt x="2790826" y="294560"/>
                  </a:lnTo>
                  <a:lnTo>
                    <a:pt x="2833941" y="319133"/>
                  </a:lnTo>
                  <a:lnTo>
                    <a:pt x="2877061" y="343708"/>
                  </a:lnTo>
                  <a:lnTo>
                    <a:pt x="2920187" y="368283"/>
                  </a:lnTo>
                  <a:lnTo>
                    <a:pt x="2963391" y="392903"/>
                  </a:lnTo>
                  <a:lnTo>
                    <a:pt x="3006610" y="417532"/>
                  </a:lnTo>
                  <a:lnTo>
                    <a:pt x="3049842" y="442167"/>
                  </a:lnTo>
                  <a:lnTo>
                    <a:pt x="3093087" y="466810"/>
                  </a:lnTo>
                  <a:lnTo>
                    <a:pt x="3136345" y="491459"/>
                  </a:lnTo>
                  <a:lnTo>
                    <a:pt x="3179614" y="516114"/>
                  </a:lnTo>
                  <a:lnTo>
                    <a:pt x="3222895" y="540775"/>
                  </a:lnTo>
                  <a:lnTo>
                    <a:pt x="3266187" y="565440"/>
                  </a:lnTo>
                  <a:lnTo>
                    <a:pt x="3309489" y="590110"/>
                  </a:lnTo>
                  <a:lnTo>
                    <a:pt x="3352801" y="614783"/>
                  </a:lnTo>
                  <a:lnTo>
                    <a:pt x="3396121" y="639459"/>
                  </a:lnTo>
                  <a:lnTo>
                    <a:pt x="3439450" y="664139"/>
                  </a:lnTo>
                  <a:lnTo>
                    <a:pt x="3482787" y="688820"/>
                  </a:lnTo>
                  <a:lnTo>
                    <a:pt x="3526131" y="713503"/>
                  </a:lnTo>
                  <a:lnTo>
                    <a:pt x="3569482" y="738187"/>
                  </a:lnTo>
                  <a:lnTo>
                    <a:pt x="3525834" y="763332"/>
                  </a:lnTo>
                  <a:lnTo>
                    <a:pt x="3482181" y="788483"/>
                  </a:lnTo>
                  <a:lnTo>
                    <a:pt x="3438522" y="813638"/>
                  </a:lnTo>
                  <a:lnTo>
                    <a:pt x="3394857" y="838798"/>
                  </a:lnTo>
                  <a:lnTo>
                    <a:pt x="3351187" y="863963"/>
                  </a:lnTo>
                  <a:lnTo>
                    <a:pt x="3307512" y="889132"/>
                  </a:lnTo>
                  <a:lnTo>
                    <a:pt x="3263832" y="914306"/>
                  </a:lnTo>
                  <a:lnTo>
                    <a:pt x="3220147" y="939483"/>
                  </a:lnTo>
                  <a:lnTo>
                    <a:pt x="3176458" y="964665"/>
                  </a:lnTo>
                  <a:lnTo>
                    <a:pt x="3132764" y="989850"/>
                  </a:lnTo>
                  <a:lnTo>
                    <a:pt x="3089065" y="1015038"/>
                  </a:lnTo>
                  <a:lnTo>
                    <a:pt x="3045362" y="1040230"/>
                  </a:lnTo>
                  <a:lnTo>
                    <a:pt x="3001654" y="1065425"/>
                  </a:lnTo>
                  <a:lnTo>
                    <a:pt x="2957943" y="1090624"/>
                  </a:lnTo>
                  <a:lnTo>
                    <a:pt x="2914228" y="1115825"/>
                  </a:lnTo>
                  <a:lnTo>
                    <a:pt x="2870508" y="1141028"/>
                  </a:lnTo>
                  <a:lnTo>
                    <a:pt x="2826785" y="1166234"/>
                  </a:lnTo>
                  <a:lnTo>
                    <a:pt x="2783059" y="1191443"/>
                  </a:lnTo>
                  <a:lnTo>
                    <a:pt x="2739329" y="1216654"/>
                  </a:lnTo>
                  <a:lnTo>
                    <a:pt x="2695596" y="1241866"/>
                  </a:lnTo>
                  <a:lnTo>
                    <a:pt x="2651860" y="1267081"/>
                  </a:lnTo>
                  <a:lnTo>
                    <a:pt x="2608120" y="1292297"/>
                  </a:lnTo>
                  <a:lnTo>
                    <a:pt x="2564378" y="1317515"/>
                  </a:lnTo>
                  <a:lnTo>
                    <a:pt x="2520633" y="1342733"/>
                  </a:lnTo>
                  <a:lnTo>
                    <a:pt x="2476885" y="1367953"/>
                  </a:lnTo>
                  <a:lnTo>
                    <a:pt x="2433135" y="1393174"/>
                  </a:lnTo>
                  <a:lnTo>
                    <a:pt x="2389279" y="1418456"/>
                  </a:lnTo>
                  <a:lnTo>
                    <a:pt x="2345414" y="1443743"/>
                  </a:lnTo>
                  <a:lnTo>
                    <a:pt x="2301542" y="1469034"/>
                  </a:lnTo>
                  <a:lnTo>
                    <a:pt x="2257662" y="1494328"/>
                  </a:lnTo>
                  <a:lnTo>
                    <a:pt x="2213774" y="1519627"/>
                  </a:lnTo>
                  <a:lnTo>
                    <a:pt x="2169879" y="1544931"/>
                  </a:lnTo>
                  <a:lnTo>
                    <a:pt x="2125977" y="1570238"/>
                  </a:lnTo>
                  <a:lnTo>
                    <a:pt x="2082069" y="1595549"/>
                  </a:lnTo>
                  <a:lnTo>
                    <a:pt x="2038154" y="1620864"/>
                  </a:lnTo>
                  <a:lnTo>
                    <a:pt x="1994233" y="1646183"/>
                  </a:lnTo>
                  <a:lnTo>
                    <a:pt x="1950306" y="1671506"/>
                  </a:lnTo>
                  <a:lnTo>
                    <a:pt x="1906373" y="1696833"/>
                  </a:lnTo>
                  <a:lnTo>
                    <a:pt x="1862435" y="1722163"/>
                  </a:lnTo>
                  <a:lnTo>
                    <a:pt x="1818492" y="1747497"/>
                  </a:lnTo>
                  <a:lnTo>
                    <a:pt x="1774544" y="1772834"/>
                  </a:lnTo>
                  <a:lnTo>
                    <a:pt x="1730591" y="1798175"/>
                  </a:lnTo>
                  <a:lnTo>
                    <a:pt x="1686634" y="1823520"/>
                  </a:lnTo>
                  <a:lnTo>
                    <a:pt x="1642673" y="1848868"/>
                  </a:lnTo>
                  <a:lnTo>
                    <a:pt x="1598708" y="1874220"/>
                  </a:lnTo>
                  <a:lnTo>
                    <a:pt x="1554739" y="1899574"/>
                  </a:lnTo>
                  <a:lnTo>
                    <a:pt x="1510767" y="1924932"/>
                  </a:lnTo>
                  <a:lnTo>
                    <a:pt x="1466792" y="1950294"/>
                  </a:lnTo>
                  <a:lnTo>
                    <a:pt x="1422814" y="1975658"/>
                  </a:lnTo>
                  <a:lnTo>
                    <a:pt x="1378834" y="2001025"/>
                  </a:lnTo>
                  <a:lnTo>
                    <a:pt x="1334851" y="2026396"/>
                  </a:lnTo>
                  <a:lnTo>
                    <a:pt x="1290866" y="2051770"/>
                  </a:lnTo>
                  <a:lnTo>
                    <a:pt x="1247665" y="2026706"/>
                  </a:lnTo>
                  <a:lnTo>
                    <a:pt x="1204472" y="2001644"/>
                  </a:lnTo>
                  <a:lnTo>
                    <a:pt x="1161285" y="1976583"/>
                  </a:lnTo>
                  <a:lnTo>
                    <a:pt x="1118107" y="1951524"/>
                  </a:lnTo>
                  <a:lnTo>
                    <a:pt x="1074938" y="1926468"/>
                  </a:lnTo>
                  <a:lnTo>
                    <a:pt x="1031777" y="1901416"/>
                  </a:lnTo>
                  <a:lnTo>
                    <a:pt x="988626" y="1876367"/>
                  </a:lnTo>
                  <a:lnTo>
                    <a:pt x="945485" y="1851323"/>
                  </a:lnTo>
                  <a:lnTo>
                    <a:pt x="902356" y="1826283"/>
                  </a:lnTo>
                  <a:lnTo>
                    <a:pt x="859237" y="1801249"/>
                  </a:lnTo>
                  <a:lnTo>
                    <a:pt x="816131" y="1776222"/>
                  </a:lnTo>
                  <a:lnTo>
                    <a:pt x="773036" y="1751200"/>
                  </a:lnTo>
                  <a:lnTo>
                    <a:pt x="729955" y="1726186"/>
                  </a:lnTo>
                  <a:lnTo>
                    <a:pt x="686888" y="1701179"/>
                  </a:lnTo>
                  <a:lnTo>
                    <a:pt x="643835" y="1676181"/>
                  </a:lnTo>
                  <a:lnTo>
                    <a:pt x="600860" y="1651227"/>
                  </a:lnTo>
                  <a:lnTo>
                    <a:pt x="557891" y="1626274"/>
                  </a:lnTo>
                  <a:lnTo>
                    <a:pt x="514927" y="1601323"/>
                  </a:lnTo>
                  <a:lnTo>
                    <a:pt x="471968" y="1576374"/>
                  </a:lnTo>
                  <a:lnTo>
                    <a:pt x="429017" y="1551427"/>
                  </a:lnTo>
                  <a:lnTo>
                    <a:pt x="386073" y="1526484"/>
                  </a:lnTo>
                  <a:lnTo>
                    <a:pt x="343136" y="1501545"/>
                  </a:lnTo>
                  <a:lnTo>
                    <a:pt x="300209" y="1476610"/>
                  </a:lnTo>
                  <a:lnTo>
                    <a:pt x="257290" y="1451680"/>
                  </a:lnTo>
                  <a:lnTo>
                    <a:pt x="214381" y="1426756"/>
                  </a:lnTo>
                  <a:lnTo>
                    <a:pt x="171482" y="1401837"/>
                  </a:lnTo>
                  <a:lnTo>
                    <a:pt x="128593" y="1376925"/>
                  </a:lnTo>
                  <a:lnTo>
                    <a:pt x="85717" y="1352021"/>
                  </a:lnTo>
                  <a:lnTo>
                    <a:pt x="42852" y="1327124"/>
                  </a:lnTo>
                  <a:lnTo>
                    <a:pt x="0" y="130223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43021" y="2159510"/>
              <a:ext cx="2633345" cy="1516380"/>
            </a:xfrm>
            <a:custGeom>
              <a:avLst/>
              <a:gdLst/>
              <a:ahLst/>
              <a:cxnLst/>
              <a:rect l="l" t="t" r="r" b="b"/>
              <a:pathLst>
                <a:path w="2633344" h="1516379">
                  <a:moveTo>
                    <a:pt x="1738933" y="0"/>
                  </a:moveTo>
                  <a:lnTo>
                    <a:pt x="0" y="1005135"/>
                  </a:lnTo>
                  <a:lnTo>
                    <a:pt x="878310" y="1516092"/>
                  </a:lnTo>
                  <a:lnTo>
                    <a:pt x="2633158" y="505217"/>
                  </a:lnTo>
                  <a:lnTo>
                    <a:pt x="1738933" y="0"/>
                  </a:lnTo>
                  <a:close/>
                </a:path>
              </a:pathLst>
            </a:custGeom>
            <a:solidFill>
              <a:srgbClr val="CBEC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43021" y="2159510"/>
              <a:ext cx="2633345" cy="1516380"/>
            </a:xfrm>
            <a:custGeom>
              <a:avLst/>
              <a:gdLst/>
              <a:ahLst/>
              <a:cxnLst/>
              <a:rect l="l" t="t" r="r" b="b"/>
              <a:pathLst>
                <a:path w="2633344" h="1516379">
                  <a:moveTo>
                    <a:pt x="0" y="1005135"/>
                  </a:moveTo>
                  <a:lnTo>
                    <a:pt x="1738933" y="0"/>
                  </a:lnTo>
                  <a:lnTo>
                    <a:pt x="2633158" y="505217"/>
                  </a:lnTo>
                  <a:lnTo>
                    <a:pt x="878310" y="1516092"/>
                  </a:lnTo>
                  <a:lnTo>
                    <a:pt x="0" y="1005135"/>
                  </a:lnTo>
                  <a:close/>
                </a:path>
              </a:pathLst>
            </a:custGeom>
            <a:ln w="7199">
              <a:solidFill>
                <a:srgbClr val="9D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54707" y="1736525"/>
              <a:ext cx="4057650" cy="2474595"/>
            </a:xfrm>
            <a:custGeom>
              <a:avLst/>
              <a:gdLst/>
              <a:ahLst/>
              <a:cxnLst/>
              <a:rect l="l" t="t" r="r" b="b"/>
              <a:pathLst>
                <a:path w="4057650" h="2474595">
                  <a:moveTo>
                    <a:pt x="1981198" y="2474085"/>
                  </a:moveTo>
                  <a:lnTo>
                    <a:pt x="151030" y="1417438"/>
                  </a:lnTo>
                </a:path>
                <a:path w="4057650" h="2474595">
                  <a:moveTo>
                    <a:pt x="4057649" y="1053445"/>
                  </a:moveTo>
                  <a:lnTo>
                    <a:pt x="2315517" y="47623"/>
                  </a:lnTo>
                </a:path>
                <a:path w="4057650" h="2474595">
                  <a:moveTo>
                    <a:pt x="0" y="1615344"/>
                  </a:moveTo>
                  <a:lnTo>
                    <a:pt x="2797863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97975" y="3206606"/>
              <a:ext cx="1285875" cy="861060"/>
            </a:xfrm>
            <a:custGeom>
              <a:avLst/>
              <a:gdLst/>
              <a:ahLst/>
              <a:cxnLst/>
              <a:rect l="l" t="t" r="r" b="b"/>
              <a:pathLst>
                <a:path w="1285875" h="861060">
                  <a:moveTo>
                    <a:pt x="0" y="0"/>
                  </a:moveTo>
                  <a:lnTo>
                    <a:pt x="0" y="112835"/>
                  </a:lnTo>
                  <a:lnTo>
                    <a:pt x="1285854" y="860479"/>
                  </a:lnTo>
                  <a:lnTo>
                    <a:pt x="1285854" y="7476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97975" y="3206606"/>
              <a:ext cx="1285875" cy="861060"/>
            </a:xfrm>
            <a:custGeom>
              <a:avLst/>
              <a:gdLst/>
              <a:ahLst/>
              <a:cxnLst/>
              <a:rect l="l" t="t" r="r" b="b"/>
              <a:pathLst>
                <a:path w="1285875" h="861060">
                  <a:moveTo>
                    <a:pt x="1285854" y="747641"/>
                  </a:moveTo>
                  <a:lnTo>
                    <a:pt x="0" y="0"/>
                  </a:lnTo>
                  <a:lnTo>
                    <a:pt x="0" y="112835"/>
                  </a:lnTo>
                  <a:lnTo>
                    <a:pt x="1285854" y="860479"/>
                  </a:lnTo>
                  <a:lnTo>
                    <a:pt x="1285854" y="747641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61868" y="4044545"/>
              <a:ext cx="1784985" cy="1030605"/>
            </a:xfrm>
            <a:custGeom>
              <a:avLst/>
              <a:gdLst/>
              <a:ahLst/>
              <a:cxnLst/>
              <a:rect l="l" t="t" r="r" b="b"/>
              <a:pathLst>
                <a:path w="1784984" h="1030604">
                  <a:moveTo>
                    <a:pt x="1784859" y="1030489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247672" y="3058420"/>
              <a:ext cx="100965" cy="861694"/>
            </a:xfrm>
            <a:custGeom>
              <a:avLst/>
              <a:gdLst/>
              <a:ahLst/>
              <a:cxnLst/>
              <a:rect l="l" t="t" r="r" b="b"/>
              <a:pathLst>
                <a:path w="100965" h="861695">
                  <a:moveTo>
                    <a:pt x="100540" y="0"/>
                  </a:moveTo>
                  <a:lnTo>
                    <a:pt x="0" y="59006"/>
                  </a:lnTo>
                  <a:lnTo>
                    <a:pt x="0" y="803728"/>
                  </a:lnTo>
                  <a:lnTo>
                    <a:pt x="100540" y="861404"/>
                  </a:lnTo>
                  <a:lnTo>
                    <a:pt x="10054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8831" y="3767068"/>
              <a:ext cx="1109980" cy="673100"/>
            </a:xfrm>
            <a:custGeom>
              <a:avLst/>
              <a:gdLst/>
              <a:ahLst/>
              <a:cxnLst/>
              <a:rect l="l" t="t" r="r" b="b"/>
              <a:pathLst>
                <a:path w="1109979" h="673100">
                  <a:moveTo>
                    <a:pt x="69054" y="0"/>
                  </a:moveTo>
                  <a:lnTo>
                    <a:pt x="0" y="35720"/>
                  </a:lnTo>
                  <a:lnTo>
                    <a:pt x="1109663" y="672732"/>
                  </a:lnTo>
                  <a:lnTo>
                    <a:pt x="1109663" y="577482"/>
                  </a:lnTo>
                  <a:lnTo>
                    <a:pt x="690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8831" y="3767068"/>
              <a:ext cx="1109980" cy="673100"/>
            </a:xfrm>
            <a:custGeom>
              <a:avLst/>
              <a:gdLst/>
              <a:ahLst/>
              <a:cxnLst/>
              <a:rect l="l" t="t" r="r" b="b"/>
              <a:pathLst>
                <a:path w="1109979" h="673100">
                  <a:moveTo>
                    <a:pt x="69054" y="0"/>
                  </a:moveTo>
                  <a:lnTo>
                    <a:pt x="1109663" y="577482"/>
                  </a:lnTo>
                  <a:lnTo>
                    <a:pt x="1109663" y="672732"/>
                  </a:lnTo>
                  <a:lnTo>
                    <a:pt x="0" y="35720"/>
                  </a:lnTo>
                  <a:lnTo>
                    <a:pt x="69054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61868" y="3630204"/>
              <a:ext cx="1784985" cy="1030605"/>
            </a:xfrm>
            <a:custGeom>
              <a:avLst/>
              <a:gdLst/>
              <a:ahLst/>
              <a:cxnLst/>
              <a:rect l="l" t="t" r="r" b="b"/>
              <a:pathLst>
                <a:path w="1784984" h="1030604">
                  <a:moveTo>
                    <a:pt x="1784859" y="1030489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8831" y="3802788"/>
              <a:ext cx="1109980" cy="758825"/>
            </a:xfrm>
            <a:custGeom>
              <a:avLst/>
              <a:gdLst/>
              <a:ahLst/>
              <a:cxnLst/>
              <a:rect l="l" t="t" r="r" b="b"/>
              <a:pathLst>
                <a:path w="1109979" h="758825">
                  <a:moveTo>
                    <a:pt x="0" y="0"/>
                  </a:moveTo>
                  <a:lnTo>
                    <a:pt x="0" y="111920"/>
                  </a:lnTo>
                  <a:lnTo>
                    <a:pt x="1109663" y="758457"/>
                  </a:lnTo>
                  <a:lnTo>
                    <a:pt x="1109663" y="6370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8831" y="3802788"/>
              <a:ext cx="1109980" cy="758825"/>
            </a:xfrm>
            <a:custGeom>
              <a:avLst/>
              <a:gdLst/>
              <a:ahLst/>
              <a:cxnLst/>
              <a:rect l="l" t="t" r="r" b="b"/>
              <a:pathLst>
                <a:path w="1109979" h="758825">
                  <a:moveTo>
                    <a:pt x="0" y="111920"/>
                  </a:moveTo>
                  <a:lnTo>
                    <a:pt x="1109663" y="758457"/>
                  </a:lnTo>
                  <a:lnTo>
                    <a:pt x="1109663" y="637012"/>
                  </a:lnTo>
                  <a:lnTo>
                    <a:pt x="0" y="0"/>
                  </a:lnTo>
                  <a:lnTo>
                    <a:pt x="0" y="11192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54886" y="3103243"/>
              <a:ext cx="2405380" cy="1498600"/>
            </a:xfrm>
            <a:custGeom>
              <a:avLst/>
              <a:gdLst/>
              <a:ahLst/>
              <a:cxnLst/>
              <a:rect l="l" t="t" r="r" b="b"/>
              <a:pathLst>
                <a:path w="2405380" h="1498600">
                  <a:moveTo>
                    <a:pt x="0" y="1498107"/>
                  </a:moveTo>
                  <a:lnTo>
                    <a:pt x="2405072" y="109537"/>
                  </a:lnTo>
                </a:path>
                <a:path w="2405380" h="1498600">
                  <a:moveTo>
                    <a:pt x="0" y="1388569"/>
                  </a:moveTo>
                  <a:lnTo>
                    <a:pt x="240507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07775" y="3187832"/>
              <a:ext cx="2539365" cy="919480"/>
            </a:xfrm>
            <a:custGeom>
              <a:avLst/>
              <a:gdLst/>
              <a:ahLst/>
              <a:cxnLst/>
              <a:rect l="l" t="t" r="r" b="b"/>
              <a:pathLst>
                <a:path w="2539365" h="919479">
                  <a:moveTo>
                    <a:pt x="2416953" y="0"/>
                  </a:moveTo>
                  <a:lnTo>
                    <a:pt x="2538997" y="63129"/>
                  </a:lnTo>
                  <a:lnTo>
                    <a:pt x="2538997" y="158377"/>
                  </a:lnTo>
                  <a:lnTo>
                    <a:pt x="2339564" y="44052"/>
                  </a:lnTo>
                  <a:lnTo>
                    <a:pt x="2416953" y="0"/>
                  </a:lnTo>
                  <a:close/>
                </a:path>
                <a:path w="2539365" h="919479">
                  <a:moveTo>
                    <a:pt x="2240395" y="101612"/>
                  </a:moveTo>
                  <a:lnTo>
                    <a:pt x="2538994" y="280716"/>
                  </a:lnTo>
                  <a:lnTo>
                    <a:pt x="2538994" y="159270"/>
                  </a:lnTo>
                  <a:lnTo>
                    <a:pt x="2338671" y="46432"/>
                  </a:lnTo>
                  <a:lnTo>
                    <a:pt x="2240395" y="101612"/>
                  </a:lnTo>
                  <a:close/>
                </a:path>
                <a:path w="2539365" h="919479">
                  <a:moveTo>
                    <a:pt x="0" y="807245"/>
                  </a:moveTo>
                  <a:lnTo>
                    <a:pt x="218880" y="672043"/>
                  </a:lnTo>
                  <a:lnTo>
                    <a:pt x="324184" y="732228"/>
                  </a:lnTo>
                  <a:lnTo>
                    <a:pt x="105966" y="866778"/>
                  </a:lnTo>
                  <a:lnTo>
                    <a:pt x="0" y="807245"/>
                  </a:lnTo>
                  <a:close/>
                </a:path>
                <a:path w="2539365" h="919479">
                  <a:moveTo>
                    <a:pt x="203601" y="919162"/>
                  </a:moveTo>
                  <a:lnTo>
                    <a:pt x="421528" y="787308"/>
                  </a:lnTo>
                  <a:lnTo>
                    <a:pt x="324184" y="732228"/>
                  </a:lnTo>
                  <a:lnTo>
                    <a:pt x="105966" y="866778"/>
                  </a:lnTo>
                  <a:lnTo>
                    <a:pt x="203601" y="91916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775721" y="8429562"/>
            <a:ext cx="4010025" cy="1965960"/>
          </a:xfrm>
          <a:custGeom>
            <a:avLst/>
            <a:gdLst/>
            <a:ahLst/>
            <a:cxnLst/>
            <a:rect l="l" t="t" r="r" b="b"/>
            <a:pathLst>
              <a:path w="4010025" h="1965959">
                <a:moveTo>
                  <a:pt x="0" y="0"/>
                </a:moveTo>
                <a:lnTo>
                  <a:pt x="4009463" y="0"/>
                </a:lnTo>
                <a:lnTo>
                  <a:pt x="4009463" y="193766"/>
                </a:lnTo>
                <a:lnTo>
                  <a:pt x="0" y="193766"/>
                </a:lnTo>
                <a:lnTo>
                  <a:pt x="0" y="0"/>
                </a:lnTo>
                <a:close/>
              </a:path>
              <a:path w="4010025" h="1965959">
                <a:moveTo>
                  <a:pt x="265129" y="192163"/>
                </a:moveTo>
                <a:lnTo>
                  <a:pt x="437785" y="192163"/>
                </a:lnTo>
                <a:lnTo>
                  <a:pt x="437785" y="1965815"/>
                </a:lnTo>
                <a:lnTo>
                  <a:pt x="265129" y="1965815"/>
                </a:lnTo>
                <a:lnTo>
                  <a:pt x="265129" y="192163"/>
                </a:lnTo>
                <a:close/>
              </a:path>
              <a:path w="4010025" h="1965959">
                <a:moveTo>
                  <a:pt x="3545599" y="192163"/>
                </a:moveTo>
                <a:lnTo>
                  <a:pt x="3718252" y="192163"/>
                </a:lnTo>
                <a:lnTo>
                  <a:pt x="3718252" y="1965815"/>
                </a:lnTo>
                <a:lnTo>
                  <a:pt x="3545599" y="1965815"/>
                </a:lnTo>
                <a:lnTo>
                  <a:pt x="3545599" y="192163"/>
                </a:lnTo>
                <a:close/>
              </a:path>
              <a:path w="4010025" h="1965959">
                <a:moveTo>
                  <a:pt x="3543617" y="192163"/>
                </a:moveTo>
                <a:lnTo>
                  <a:pt x="437785" y="192163"/>
                </a:lnTo>
                <a:lnTo>
                  <a:pt x="437785" y="496713"/>
                </a:lnTo>
                <a:lnTo>
                  <a:pt x="3543617" y="496713"/>
                </a:lnTo>
                <a:lnTo>
                  <a:pt x="3543617" y="192163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96254" y="1011774"/>
            <a:ext cx="1533525" cy="895350"/>
          </a:xfrm>
          <a:prstGeom prst="rect">
            <a:avLst/>
          </a:prstGeom>
        </p:spPr>
        <p:txBody>
          <a:bodyPr vert="horz" wrap="square" lIns="0" tIns="2266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85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sz="2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2:1</a:t>
            </a:r>
            <a:endParaRPr sz="2400">
              <a:latin typeface="Arial"/>
              <a:cs typeface="Arial"/>
            </a:endParaRPr>
          </a:p>
          <a:p>
            <a:pPr marL="15875" algn="ctr">
              <a:lnSpc>
                <a:spcPct val="100000"/>
              </a:lnSpc>
              <a:spcBef>
                <a:spcPts val="84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24687" y="2648743"/>
            <a:ext cx="3829685" cy="59055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1254760">
              <a:lnSpc>
                <a:spcPct val="100000"/>
              </a:lnSpc>
              <a:spcBef>
                <a:spcPts val="43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74295">
              <a:lnSpc>
                <a:spcPct val="100000"/>
              </a:lnSpc>
              <a:spcBef>
                <a:spcPts val="19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https://technologystudent.com/despro_3/oblique8.html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9" name="object 49"/>
          <p:cNvGrpSpPr>
            <a:grpSpLocks noGrp="1" noUngrp="1" noRot="1" noMove="1" noResize="1"/>
          </p:cNvGrpSpPr>
          <p:nvPr/>
        </p:nvGrpSpPr>
        <p:grpSpPr>
          <a:xfrm>
            <a:off x="8786818" y="1914537"/>
            <a:ext cx="1156970" cy="1156970"/>
            <a:chOff x="8786818" y="1914537"/>
            <a:chExt cx="1156970" cy="1156970"/>
          </a:xfrm>
        </p:grpSpPr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86818" y="1914537"/>
              <a:ext cx="1156970" cy="1156970"/>
            </a:xfrm>
            <a:custGeom>
              <a:avLst/>
              <a:gdLst/>
              <a:ahLst/>
              <a:cxnLst/>
              <a:rect l="l" t="t" r="r" b="b"/>
              <a:pathLst>
                <a:path w="1156970" h="1156970">
                  <a:moveTo>
                    <a:pt x="1156362" y="0"/>
                  </a:moveTo>
                  <a:lnTo>
                    <a:pt x="0" y="0"/>
                  </a:lnTo>
                  <a:lnTo>
                    <a:pt x="0" y="1156362"/>
                  </a:lnTo>
                  <a:lnTo>
                    <a:pt x="1156362" y="1156362"/>
                  </a:lnTo>
                  <a:lnTo>
                    <a:pt x="11563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49652" y="1977386"/>
              <a:ext cx="1031240" cy="327025"/>
            </a:xfrm>
            <a:custGeom>
              <a:avLst/>
              <a:gdLst/>
              <a:ahLst/>
              <a:cxnLst/>
              <a:rect l="l" t="t" r="r" b="b"/>
              <a:pathLst>
                <a:path w="1031240" h="327025">
                  <a:moveTo>
                    <a:pt x="100558" y="201104"/>
                  </a:moveTo>
                  <a:lnTo>
                    <a:pt x="75425" y="201104"/>
                  </a:lnTo>
                  <a:lnTo>
                    <a:pt x="50279" y="201104"/>
                  </a:lnTo>
                  <a:lnTo>
                    <a:pt x="50279" y="226250"/>
                  </a:lnTo>
                  <a:lnTo>
                    <a:pt x="25146" y="226250"/>
                  </a:lnTo>
                  <a:lnTo>
                    <a:pt x="0" y="226250"/>
                  </a:lnTo>
                  <a:lnTo>
                    <a:pt x="0" y="251383"/>
                  </a:lnTo>
                  <a:lnTo>
                    <a:pt x="25146" y="251383"/>
                  </a:lnTo>
                  <a:lnTo>
                    <a:pt x="50279" y="251383"/>
                  </a:lnTo>
                  <a:lnTo>
                    <a:pt x="75425" y="251383"/>
                  </a:lnTo>
                  <a:lnTo>
                    <a:pt x="75425" y="226250"/>
                  </a:lnTo>
                  <a:lnTo>
                    <a:pt x="100558" y="226250"/>
                  </a:lnTo>
                  <a:lnTo>
                    <a:pt x="100558" y="201104"/>
                  </a:lnTo>
                  <a:close/>
                </a:path>
                <a:path w="1031240" h="327025">
                  <a:moveTo>
                    <a:pt x="125704" y="276529"/>
                  </a:moveTo>
                  <a:lnTo>
                    <a:pt x="100558" y="276529"/>
                  </a:lnTo>
                  <a:lnTo>
                    <a:pt x="75425" y="276529"/>
                  </a:lnTo>
                  <a:lnTo>
                    <a:pt x="75425" y="326796"/>
                  </a:lnTo>
                  <a:lnTo>
                    <a:pt x="100558" y="326796"/>
                  </a:lnTo>
                  <a:lnTo>
                    <a:pt x="100558" y="301663"/>
                  </a:lnTo>
                  <a:lnTo>
                    <a:pt x="125704" y="301663"/>
                  </a:lnTo>
                  <a:lnTo>
                    <a:pt x="125704" y="276529"/>
                  </a:lnTo>
                  <a:close/>
                </a:path>
                <a:path w="1031240" h="327025">
                  <a:moveTo>
                    <a:pt x="150837" y="226250"/>
                  </a:moveTo>
                  <a:lnTo>
                    <a:pt x="125704" y="226250"/>
                  </a:lnTo>
                  <a:lnTo>
                    <a:pt x="100558" y="226250"/>
                  </a:lnTo>
                  <a:lnTo>
                    <a:pt x="100558" y="251383"/>
                  </a:lnTo>
                  <a:lnTo>
                    <a:pt x="125704" y="251383"/>
                  </a:lnTo>
                  <a:lnTo>
                    <a:pt x="150837" y="251383"/>
                  </a:lnTo>
                  <a:lnTo>
                    <a:pt x="150837" y="226250"/>
                  </a:lnTo>
                  <a:close/>
                </a:path>
                <a:path w="1031240" h="327025">
                  <a:moveTo>
                    <a:pt x="175971" y="251383"/>
                  </a:moveTo>
                  <a:lnTo>
                    <a:pt x="150837" y="251383"/>
                  </a:lnTo>
                  <a:lnTo>
                    <a:pt x="150837" y="276529"/>
                  </a:lnTo>
                  <a:lnTo>
                    <a:pt x="175971" y="276529"/>
                  </a:lnTo>
                  <a:lnTo>
                    <a:pt x="175971" y="251383"/>
                  </a:lnTo>
                  <a:close/>
                </a:path>
                <a:path w="1031240" h="327025">
                  <a:moveTo>
                    <a:pt x="226250" y="276529"/>
                  </a:moveTo>
                  <a:lnTo>
                    <a:pt x="201117" y="276529"/>
                  </a:lnTo>
                  <a:lnTo>
                    <a:pt x="201117" y="301663"/>
                  </a:lnTo>
                  <a:lnTo>
                    <a:pt x="226250" y="301663"/>
                  </a:lnTo>
                  <a:lnTo>
                    <a:pt x="226250" y="276529"/>
                  </a:lnTo>
                  <a:close/>
                </a:path>
                <a:path w="1031240" h="327025">
                  <a:moveTo>
                    <a:pt x="226250" y="100558"/>
                  </a:moveTo>
                  <a:lnTo>
                    <a:pt x="201117" y="100558"/>
                  </a:lnTo>
                  <a:lnTo>
                    <a:pt x="201117" y="125691"/>
                  </a:lnTo>
                  <a:lnTo>
                    <a:pt x="226250" y="125691"/>
                  </a:lnTo>
                  <a:lnTo>
                    <a:pt x="226250" y="100558"/>
                  </a:lnTo>
                  <a:close/>
                </a:path>
                <a:path w="1031240" h="327025">
                  <a:moveTo>
                    <a:pt x="251396" y="125691"/>
                  </a:moveTo>
                  <a:lnTo>
                    <a:pt x="226250" y="125691"/>
                  </a:lnTo>
                  <a:lnTo>
                    <a:pt x="226250" y="150825"/>
                  </a:lnTo>
                  <a:lnTo>
                    <a:pt x="251396" y="150825"/>
                  </a:lnTo>
                  <a:lnTo>
                    <a:pt x="251396" y="125691"/>
                  </a:lnTo>
                  <a:close/>
                </a:path>
                <a:path w="1031240" h="327025">
                  <a:moveTo>
                    <a:pt x="276529" y="150825"/>
                  </a:moveTo>
                  <a:lnTo>
                    <a:pt x="251396" y="150825"/>
                  </a:lnTo>
                  <a:lnTo>
                    <a:pt x="251396" y="201104"/>
                  </a:lnTo>
                  <a:lnTo>
                    <a:pt x="226250" y="201104"/>
                  </a:lnTo>
                  <a:lnTo>
                    <a:pt x="226250" y="150825"/>
                  </a:lnTo>
                  <a:lnTo>
                    <a:pt x="201117" y="150825"/>
                  </a:lnTo>
                  <a:lnTo>
                    <a:pt x="201117" y="201104"/>
                  </a:lnTo>
                  <a:lnTo>
                    <a:pt x="175971" y="201104"/>
                  </a:lnTo>
                  <a:lnTo>
                    <a:pt x="150837" y="201104"/>
                  </a:lnTo>
                  <a:lnTo>
                    <a:pt x="150837" y="226250"/>
                  </a:lnTo>
                  <a:lnTo>
                    <a:pt x="175971" y="226250"/>
                  </a:lnTo>
                  <a:lnTo>
                    <a:pt x="201117" y="226250"/>
                  </a:lnTo>
                  <a:lnTo>
                    <a:pt x="201117" y="251383"/>
                  </a:lnTo>
                  <a:lnTo>
                    <a:pt x="226250" y="251383"/>
                  </a:lnTo>
                  <a:lnTo>
                    <a:pt x="226250" y="276529"/>
                  </a:lnTo>
                  <a:lnTo>
                    <a:pt x="251396" y="276529"/>
                  </a:lnTo>
                  <a:lnTo>
                    <a:pt x="276529" y="276529"/>
                  </a:lnTo>
                  <a:lnTo>
                    <a:pt x="276529" y="150825"/>
                  </a:lnTo>
                  <a:close/>
                </a:path>
                <a:path w="1031240" h="327025">
                  <a:moveTo>
                    <a:pt x="301663" y="75412"/>
                  </a:moveTo>
                  <a:lnTo>
                    <a:pt x="276529" y="75412"/>
                  </a:lnTo>
                  <a:lnTo>
                    <a:pt x="251396" y="75412"/>
                  </a:lnTo>
                  <a:lnTo>
                    <a:pt x="251396" y="125691"/>
                  </a:lnTo>
                  <a:lnTo>
                    <a:pt x="276529" y="125691"/>
                  </a:lnTo>
                  <a:lnTo>
                    <a:pt x="276529" y="150825"/>
                  </a:lnTo>
                  <a:lnTo>
                    <a:pt x="301663" y="150825"/>
                  </a:lnTo>
                  <a:lnTo>
                    <a:pt x="301663" y="75412"/>
                  </a:lnTo>
                  <a:close/>
                </a:path>
                <a:path w="1031240" h="327025">
                  <a:moveTo>
                    <a:pt x="301663" y="0"/>
                  </a:moveTo>
                  <a:lnTo>
                    <a:pt x="276529" y="0"/>
                  </a:lnTo>
                  <a:lnTo>
                    <a:pt x="251396" y="0"/>
                  </a:lnTo>
                  <a:lnTo>
                    <a:pt x="226250" y="0"/>
                  </a:lnTo>
                  <a:lnTo>
                    <a:pt x="226250" y="50279"/>
                  </a:lnTo>
                  <a:lnTo>
                    <a:pt x="251396" y="50279"/>
                  </a:lnTo>
                  <a:lnTo>
                    <a:pt x="276529" y="50279"/>
                  </a:lnTo>
                  <a:lnTo>
                    <a:pt x="276529" y="25146"/>
                  </a:lnTo>
                  <a:lnTo>
                    <a:pt x="301663" y="25146"/>
                  </a:lnTo>
                  <a:lnTo>
                    <a:pt x="301663" y="0"/>
                  </a:lnTo>
                  <a:close/>
                </a:path>
                <a:path w="1031240" h="327025">
                  <a:moveTo>
                    <a:pt x="326809" y="276529"/>
                  </a:moveTo>
                  <a:lnTo>
                    <a:pt x="301663" y="276529"/>
                  </a:lnTo>
                  <a:lnTo>
                    <a:pt x="301663" y="301663"/>
                  </a:lnTo>
                  <a:lnTo>
                    <a:pt x="326809" y="301663"/>
                  </a:lnTo>
                  <a:lnTo>
                    <a:pt x="326809" y="276529"/>
                  </a:lnTo>
                  <a:close/>
                </a:path>
                <a:path w="1031240" h="327025">
                  <a:moveTo>
                    <a:pt x="326809" y="50279"/>
                  </a:moveTo>
                  <a:lnTo>
                    <a:pt x="301663" y="50279"/>
                  </a:lnTo>
                  <a:lnTo>
                    <a:pt x="301663" y="75412"/>
                  </a:lnTo>
                  <a:lnTo>
                    <a:pt x="326809" y="75412"/>
                  </a:lnTo>
                  <a:lnTo>
                    <a:pt x="326809" y="50279"/>
                  </a:lnTo>
                  <a:close/>
                </a:path>
                <a:path w="1031240" h="327025">
                  <a:moveTo>
                    <a:pt x="351942" y="75412"/>
                  </a:moveTo>
                  <a:lnTo>
                    <a:pt x="326809" y="75412"/>
                  </a:lnTo>
                  <a:lnTo>
                    <a:pt x="326809" y="100558"/>
                  </a:lnTo>
                  <a:lnTo>
                    <a:pt x="351942" y="100558"/>
                  </a:lnTo>
                  <a:lnTo>
                    <a:pt x="351942" y="75412"/>
                  </a:lnTo>
                  <a:close/>
                </a:path>
                <a:path w="1031240" h="327025">
                  <a:moveTo>
                    <a:pt x="351942" y="0"/>
                  </a:moveTo>
                  <a:lnTo>
                    <a:pt x="326809" y="0"/>
                  </a:lnTo>
                  <a:lnTo>
                    <a:pt x="326809" y="25146"/>
                  </a:lnTo>
                  <a:lnTo>
                    <a:pt x="351942" y="25146"/>
                  </a:lnTo>
                  <a:lnTo>
                    <a:pt x="351942" y="0"/>
                  </a:lnTo>
                  <a:close/>
                </a:path>
                <a:path w="1031240" h="327025">
                  <a:moveTo>
                    <a:pt x="377075" y="201104"/>
                  </a:moveTo>
                  <a:lnTo>
                    <a:pt x="351942" y="201104"/>
                  </a:lnTo>
                  <a:lnTo>
                    <a:pt x="326809" y="201104"/>
                  </a:lnTo>
                  <a:lnTo>
                    <a:pt x="326809" y="150825"/>
                  </a:lnTo>
                  <a:lnTo>
                    <a:pt x="301663" y="150825"/>
                  </a:lnTo>
                  <a:lnTo>
                    <a:pt x="301663" y="226250"/>
                  </a:lnTo>
                  <a:lnTo>
                    <a:pt x="326809" y="226250"/>
                  </a:lnTo>
                  <a:lnTo>
                    <a:pt x="351942" y="226250"/>
                  </a:lnTo>
                  <a:lnTo>
                    <a:pt x="377075" y="226250"/>
                  </a:lnTo>
                  <a:lnTo>
                    <a:pt x="377075" y="201104"/>
                  </a:lnTo>
                  <a:close/>
                </a:path>
                <a:path w="1031240" h="327025">
                  <a:moveTo>
                    <a:pt x="377075" y="150825"/>
                  </a:moveTo>
                  <a:lnTo>
                    <a:pt x="351942" y="150825"/>
                  </a:lnTo>
                  <a:lnTo>
                    <a:pt x="351942" y="175971"/>
                  </a:lnTo>
                  <a:lnTo>
                    <a:pt x="377075" y="175971"/>
                  </a:lnTo>
                  <a:lnTo>
                    <a:pt x="377075" y="150825"/>
                  </a:lnTo>
                  <a:close/>
                </a:path>
                <a:path w="1031240" h="327025">
                  <a:moveTo>
                    <a:pt x="402221" y="50279"/>
                  </a:moveTo>
                  <a:lnTo>
                    <a:pt x="377075" y="50279"/>
                  </a:lnTo>
                  <a:lnTo>
                    <a:pt x="377075" y="100558"/>
                  </a:lnTo>
                  <a:lnTo>
                    <a:pt x="402221" y="100558"/>
                  </a:lnTo>
                  <a:lnTo>
                    <a:pt x="402221" y="50279"/>
                  </a:lnTo>
                  <a:close/>
                </a:path>
                <a:path w="1031240" h="327025">
                  <a:moveTo>
                    <a:pt x="427355" y="125691"/>
                  </a:moveTo>
                  <a:lnTo>
                    <a:pt x="402221" y="125691"/>
                  </a:lnTo>
                  <a:lnTo>
                    <a:pt x="377075" y="125691"/>
                  </a:lnTo>
                  <a:lnTo>
                    <a:pt x="377075" y="150825"/>
                  </a:lnTo>
                  <a:lnTo>
                    <a:pt x="402221" y="150825"/>
                  </a:lnTo>
                  <a:lnTo>
                    <a:pt x="402221" y="201104"/>
                  </a:lnTo>
                  <a:lnTo>
                    <a:pt x="427355" y="201104"/>
                  </a:lnTo>
                  <a:lnTo>
                    <a:pt x="427355" y="125691"/>
                  </a:lnTo>
                  <a:close/>
                </a:path>
                <a:path w="1031240" h="327025">
                  <a:moveTo>
                    <a:pt x="452501" y="75412"/>
                  </a:moveTo>
                  <a:lnTo>
                    <a:pt x="427355" y="75412"/>
                  </a:lnTo>
                  <a:lnTo>
                    <a:pt x="427355" y="100558"/>
                  </a:lnTo>
                  <a:lnTo>
                    <a:pt x="452501" y="100558"/>
                  </a:lnTo>
                  <a:lnTo>
                    <a:pt x="452501" y="75412"/>
                  </a:lnTo>
                  <a:close/>
                </a:path>
                <a:path w="1031240" h="327025">
                  <a:moveTo>
                    <a:pt x="477634" y="150825"/>
                  </a:moveTo>
                  <a:lnTo>
                    <a:pt x="452501" y="150825"/>
                  </a:lnTo>
                  <a:lnTo>
                    <a:pt x="452501" y="175971"/>
                  </a:lnTo>
                  <a:lnTo>
                    <a:pt x="477634" y="175971"/>
                  </a:lnTo>
                  <a:lnTo>
                    <a:pt x="477634" y="150825"/>
                  </a:lnTo>
                  <a:close/>
                </a:path>
                <a:path w="1031240" h="327025">
                  <a:moveTo>
                    <a:pt x="477634" y="0"/>
                  </a:moveTo>
                  <a:lnTo>
                    <a:pt x="452501" y="0"/>
                  </a:lnTo>
                  <a:lnTo>
                    <a:pt x="427355" y="0"/>
                  </a:lnTo>
                  <a:lnTo>
                    <a:pt x="402221" y="0"/>
                  </a:lnTo>
                  <a:lnTo>
                    <a:pt x="377075" y="0"/>
                  </a:lnTo>
                  <a:lnTo>
                    <a:pt x="377075" y="25146"/>
                  </a:lnTo>
                  <a:lnTo>
                    <a:pt x="402221" y="25146"/>
                  </a:lnTo>
                  <a:lnTo>
                    <a:pt x="402221" y="50279"/>
                  </a:lnTo>
                  <a:lnTo>
                    <a:pt x="427355" y="50279"/>
                  </a:lnTo>
                  <a:lnTo>
                    <a:pt x="452501" y="50279"/>
                  </a:lnTo>
                  <a:lnTo>
                    <a:pt x="477634" y="50279"/>
                  </a:lnTo>
                  <a:lnTo>
                    <a:pt x="477634" y="0"/>
                  </a:lnTo>
                  <a:close/>
                </a:path>
                <a:path w="1031240" h="327025">
                  <a:moveTo>
                    <a:pt x="502780" y="201104"/>
                  </a:moveTo>
                  <a:lnTo>
                    <a:pt x="477634" y="201104"/>
                  </a:lnTo>
                  <a:lnTo>
                    <a:pt x="477634" y="226250"/>
                  </a:lnTo>
                  <a:lnTo>
                    <a:pt x="452501" y="226250"/>
                  </a:lnTo>
                  <a:lnTo>
                    <a:pt x="452501" y="201104"/>
                  </a:lnTo>
                  <a:lnTo>
                    <a:pt x="427355" y="201104"/>
                  </a:lnTo>
                  <a:lnTo>
                    <a:pt x="427355" y="226250"/>
                  </a:lnTo>
                  <a:lnTo>
                    <a:pt x="402221" y="226250"/>
                  </a:lnTo>
                  <a:lnTo>
                    <a:pt x="402221" y="251383"/>
                  </a:lnTo>
                  <a:lnTo>
                    <a:pt x="377075" y="251383"/>
                  </a:lnTo>
                  <a:lnTo>
                    <a:pt x="351942" y="251383"/>
                  </a:lnTo>
                  <a:lnTo>
                    <a:pt x="326809" y="251383"/>
                  </a:lnTo>
                  <a:lnTo>
                    <a:pt x="326809" y="276529"/>
                  </a:lnTo>
                  <a:lnTo>
                    <a:pt x="351942" y="276529"/>
                  </a:lnTo>
                  <a:lnTo>
                    <a:pt x="377075" y="276529"/>
                  </a:lnTo>
                  <a:lnTo>
                    <a:pt x="402221" y="276529"/>
                  </a:lnTo>
                  <a:lnTo>
                    <a:pt x="427355" y="276529"/>
                  </a:lnTo>
                  <a:lnTo>
                    <a:pt x="427355" y="251383"/>
                  </a:lnTo>
                  <a:lnTo>
                    <a:pt x="452501" y="251383"/>
                  </a:lnTo>
                  <a:lnTo>
                    <a:pt x="452501" y="276529"/>
                  </a:lnTo>
                  <a:lnTo>
                    <a:pt x="477634" y="276529"/>
                  </a:lnTo>
                  <a:lnTo>
                    <a:pt x="477634" y="251383"/>
                  </a:lnTo>
                  <a:lnTo>
                    <a:pt x="502780" y="251383"/>
                  </a:lnTo>
                  <a:lnTo>
                    <a:pt x="502780" y="201104"/>
                  </a:lnTo>
                  <a:close/>
                </a:path>
                <a:path w="1031240" h="327025">
                  <a:moveTo>
                    <a:pt x="603326" y="100558"/>
                  </a:moveTo>
                  <a:lnTo>
                    <a:pt x="578192" y="100558"/>
                  </a:lnTo>
                  <a:lnTo>
                    <a:pt x="578192" y="75412"/>
                  </a:lnTo>
                  <a:lnTo>
                    <a:pt x="553046" y="75412"/>
                  </a:lnTo>
                  <a:lnTo>
                    <a:pt x="527913" y="75412"/>
                  </a:lnTo>
                  <a:lnTo>
                    <a:pt x="527913" y="100558"/>
                  </a:lnTo>
                  <a:lnTo>
                    <a:pt x="502780" y="100558"/>
                  </a:lnTo>
                  <a:lnTo>
                    <a:pt x="502780" y="50279"/>
                  </a:lnTo>
                  <a:lnTo>
                    <a:pt x="477634" y="50279"/>
                  </a:lnTo>
                  <a:lnTo>
                    <a:pt x="477634" y="125691"/>
                  </a:lnTo>
                  <a:lnTo>
                    <a:pt x="502780" y="125691"/>
                  </a:lnTo>
                  <a:lnTo>
                    <a:pt x="502780" y="175971"/>
                  </a:lnTo>
                  <a:lnTo>
                    <a:pt x="527913" y="175971"/>
                  </a:lnTo>
                  <a:lnTo>
                    <a:pt x="527913" y="125691"/>
                  </a:lnTo>
                  <a:lnTo>
                    <a:pt x="553046" y="125691"/>
                  </a:lnTo>
                  <a:lnTo>
                    <a:pt x="578192" y="125691"/>
                  </a:lnTo>
                  <a:lnTo>
                    <a:pt x="603326" y="125691"/>
                  </a:lnTo>
                  <a:lnTo>
                    <a:pt x="603326" y="100558"/>
                  </a:lnTo>
                  <a:close/>
                </a:path>
                <a:path w="1031240" h="327025">
                  <a:moveTo>
                    <a:pt x="603326" y="0"/>
                  </a:moveTo>
                  <a:lnTo>
                    <a:pt x="578192" y="0"/>
                  </a:lnTo>
                  <a:lnTo>
                    <a:pt x="553046" y="0"/>
                  </a:lnTo>
                  <a:lnTo>
                    <a:pt x="553046" y="25146"/>
                  </a:lnTo>
                  <a:lnTo>
                    <a:pt x="578192" y="25146"/>
                  </a:lnTo>
                  <a:lnTo>
                    <a:pt x="578192" y="75412"/>
                  </a:lnTo>
                  <a:lnTo>
                    <a:pt x="603326" y="75412"/>
                  </a:lnTo>
                  <a:lnTo>
                    <a:pt x="603326" y="0"/>
                  </a:lnTo>
                  <a:close/>
                </a:path>
                <a:path w="1031240" h="327025">
                  <a:moveTo>
                    <a:pt x="653605" y="100558"/>
                  </a:moveTo>
                  <a:lnTo>
                    <a:pt x="628459" y="100558"/>
                  </a:lnTo>
                  <a:lnTo>
                    <a:pt x="628459" y="125691"/>
                  </a:lnTo>
                  <a:lnTo>
                    <a:pt x="603326" y="125691"/>
                  </a:lnTo>
                  <a:lnTo>
                    <a:pt x="603326" y="175971"/>
                  </a:lnTo>
                  <a:lnTo>
                    <a:pt x="578192" y="175971"/>
                  </a:lnTo>
                  <a:lnTo>
                    <a:pt x="578192" y="150825"/>
                  </a:lnTo>
                  <a:lnTo>
                    <a:pt x="553046" y="150825"/>
                  </a:lnTo>
                  <a:lnTo>
                    <a:pt x="553046" y="201104"/>
                  </a:lnTo>
                  <a:lnTo>
                    <a:pt x="578192" y="201104"/>
                  </a:lnTo>
                  <a:lnTo>
                    <a:pt x="603326" y="201104"/>
                  </a:lnTo>
                  <a:lnTo>
                    <a:pt x="628459" y="201104"/>
                  </a:lnTo>
                  <a:lnTo>
                    <a:pt x="628459" y="150825"/>
                  </a:lnTo>
                  <a:lnTo>
                    <a:pt x="653605" y="150825"/>
                  </a:lnTo>
                  <a:lnTo>
                    <a:pt x="653605" y="100558"/>
                  </a:lnTo>
                  <a:close/>
                </a:path>
                <a:path w="1031240" h="327025">
                  <a:moveTo>
                    <a:pt x="678738" y="0"/>
                  </a:moveTo>
                  <a:lnTo>
                    <a:pt x="653605" y="0"/>
                  </a:lnTo>
                  <a:lnTo>
                    <a:pt x="653605" y="50279"/>
                  </a:lnTo>
                  <a:lnTo>
                    <a:pt x="628459" y="50279"/>
                  </a:lnTo>
                  <a:lnTo>
                    <a:pt x="628459" y="75412"/>
                  </a:lnTo>
                  <a:lnTo>
                    <a:pt x="653605" y="75412"/>
                  </a:lnTo>
                  <a:lnTo>
                    <a:pt x="678738" y="75412"/>
                  </a:lnTo>
                  <a:lnTo>
                    <a:pt x="678738" y="0"/>
                  </a:lnTo>
                  <a:close/>
                </a:path>
                <a:path w="1031240" h="327025">
                  <a:moveTo>
                    <a:pt x="703884" y="276529"/>
                  </a:moveTo>
                  <a:lnTo>
                    <a:pt x="678738" y="276529"/>
                  </a:lnTo>
                  <a:lnTo>
                    <a:pt x="678738" y="301663"/>
                  </a:lnTo>
                  <a:lnTo>
                    <a:pt x="703884" y="301663"/>
                  </a:lnTo>
                  <a:lnTo>
                    <a:pt x="703884" y="276529"/>
                  </a:lnTo>
                  <a:close/>
                </a:path>
                <a:path w="1031240" h="327025">
                  <a:moveTo>
                    <a:pt x="754151" y="100558"/>
                  </a:moveTo>
                  <a:lnTo>
                    <a:pt x="729018" y="100558"/>
                  </a:lnTo>
                  <a:lnTo>
                    <a:pt x="703884" y="100558"/>
                  </a:lnTo>
                  <a:lnTo>
                    <a:pt x="678738" y="100558"/>
                  </a:lnTo>
                  <a:lnTo>
                    <a:pt x="678738" y="125691"/>
                  </a:lnTo>
                  <a:lnTo>
                    <a:pt x="703884" y="125691"/>
                  </a:lnTo>
                  <a:lnTo>
                    <a:pt x="729018" y="125691"/>
                  </a:lnTo>
                  <a:lnTo>
                    <a:pt x="754151" y="125691"/>
                  </a:lnTo>
                  <a:lnTo>
                    <a:pt x="754151" y="100558"/>
                  </a:lnTo>
                  <a:close/>
                </a:path>
                <a:path w="1031240" h="327025">
                  <a:moveTo>
                    <a:pt x="804430" y="0"/>
                  </a:moveTo>
                  <a:lnTo>
                    <a:pt x="779297" y="0"/>
                  </a:lnTo>
                  <a:lnTo>
                    <a:pt x="754151" y="0"/>
                  </a:lnTo>
                  <a:lnTo>
                    <a:pt x="729018" y="0"/>
                  </a:lnTo>
                  <a:lnTo>
                    <a:pt x="703884" y="0"/>
                  </a:lnTo>
                  <a:lnTo>
                    <a:pt x="703884" y="75412"/>
                  </a:lnTo>
                  <a:lnTo>
                    <a:pt x="729018" y="75412"/>
                  </a:lnTo>
                  <a:lnTo>
                    <a:pt x="754151" y="75412"/>
                  </a:lnTo>
                  <a:lnTo>
                    <a:pt x="754151" y="50279"/>
                  </a:lnTo>
                  <a:lnTo>
                    <a:pt x="729018" y="50279"/>
                  </a:lnTo>
                  <a:lnTo>
                    <a:pt x="729018" y="25146"/>
                  </a:lnTo>
                  <a:lnTo>
                    <a:pt x="754151" y="25146"/>
                  </a:lnTo>
                  <a:lnTo>
                    <a:pt x="754151" y="50279"/>
                  </a:lnTo>
                  <a:lnTo>
                    <a:pt x="779297" y="50279"/>
                  </a:lnTo>
                  <a:lnTo>
                    <a:pt x="779297" y="25146"/>
                  </a:lnTo>
                  <a:lnTo>
                    <a:pt x="804430" y="25146"/>
                  </a:lnTo>
                  <a:lnTo>
                    <a:pt x="804430" y="0"/>
                  </a:lnTo>
                  <a:close/>
                </a:path>
                <a:path w="1031240" h="327025">
                  <a:moveTo>
                    <a:pt x="829576" y="276529"/>
                  </a:moveTo>
                  <a:lnTo>
                    <a:pt x="804430" y="276529"/>
                  </a:lnTo>
                  <a:lnTo>
                    <a:pt x="804430" y="301663"/>
                  </a:lnTo>
                  <a:lnTo>
                    <a:pt x="829576" y="301663"/>
                  </a:lnTo>
                  <a:lnTo>
                    <a:pt x="829576" y="276529"/>
                  </a:lnTo>
                  <a:close/>
                </a:path>
                <a:path w="1031240" h="327025">
                  <a:moveTo>
                    <a:pt x="829576" y="125691"/>
                  </a:moveTo>
                  <a:lnTo>
                    <a:pt x="804430" y="125691"/>
                  </a:lnTo>
                  <a:lnTo>
                    <a:pt x="804430" y="100558"/>
                  </a:lnTo>
                  <a:lnTo>
                    <a:pt x="779297" y="100558"/>
                  </a:lnTo>
                  <a:lnTo>
                    <a:pt x="779297" y="125691"/>
                  </a:lnTo>
                  <a:lnTo>
                    <a:pt x="754151" y="125691"/>
                  </a:lnTo>
                  <a:lnTo>
                    <a:pt x="754151" y="175971"/>
                  </a:lnTo>
                  <a:lnTo>
                    <a:pt x="779297" y="175971"/>
                  </a:lnTo>
                  <a:lnTo>
                    <a:pt x="779297" y="150825"/>
                  </a:lnTo>
                  <a:lnTo>
                    <a:pt x="804430" y="150825"/>
                  </a:lnTo>
                  <a:lnTo>
                    <a:pt x="804430" y="175971"/>
                  </a:lnTo>
                  <a:lnTo>
                    <a:pt x="829576" y="175971"/>
                  </a:lnTo>
                  <a:lnTo>
                    <a:pt x="829576" y="125691"/>
                  </a:lnTo>
                  <a:close/>
                </a:path>
                <a:path w="1031240" h="327025">
                  <a:moveTo>
                    <a:pt x="930122" y="201104"/>
                  </a:moveTo>
                  <a:lnTo>
                    <a:pt x="904989" y="201104"/>
                  </a:lnTo>
                  <a:lnTo>
                    <a:pt x="904989" y="226250"/>
                  </a:lnTo>
                  <a:lnTo>
                    <a:pt x="879856" y="226250"/>
                  </a:lnTo>
                  <a:lnTo>
                    <a:pt x="879856" y="201104"/>
                  </a:lnTo>
                  <a:lnTo>
                    <a:pt x="854710" y="201104"/>
                  </a:lnTo>
                  <a:lnTo>
                    <a:pt x="829576" y="201104"/>
                  </a:lnTo>
                  <a:lnTo>
                    <a:pt x="804430" y="201104"/>
                  </a:lnTo>
                  <a:lnTo>
                    <a:pt x="779297" y="201104"/>
                  </a:lnTo>
                  <a:lnTo>
                    <a:pt x="754151" y="201104"/>
                  </a:lnTo>
                  <a:lnTo>
                    <a:pt x="754151" y="175971"/>
                  </a:lnTo>
                  <a:lnTo>
                    <a:pt x="729018" y="175971"/>
                  </a:lnTo>
                  <a:lnTo>
                    <a:pt x="729018" y="150825"/>
                  </a:lnTo>
                  <a:lnTo>
                    <a:pt x="703884" y="150825"/>
                  </a:lnTo>
                  <a:lnTo>
                    <a:pt x="703884" y="175971"/>
                  </a:lnTo>
                  <a:lnTo>
                    <a:pt x="678738" y="175971"/>
                  </a:lnTo>
                  <a:lnTo>
                    <a:pt x="678738" y="150825"/>
                  </a:lnTo>
                  <a:lnTo>
                    <a:pt x="653605" y="150825"/>
                  </a:lnTo>
                  <a:lnTo>
                    <a:pt x="653605" y="201104"/>
                  </a:lnTo>
                  <a:lnTo>
                    <a:pt x="628459" y="201104"/>
                  </a:lnTo>
                  <a:lnTo>
                    <a:pt x="628459" y="226250"/>
                  </a:lnTo>
                  <a:lnTo>
                    <a:pt x="653605" y="226250"/>
                  </a:lnTo>
                  <a:lnTo>
                    <a:pt x="653605" y="251383"/>
                  </a:lnTo>
                  <a:lnTo>
                    <a:pt x="678738" y="251383"/>
                  </a:lnTo>
                  <a:lnTo>
                    <a:pt x="678738" y="226250"/>
                  </a:lnTo>
                  <a:lnTo>
                    <a:pt x="703884" y="226250"/>
                  </a:lnTo>
                  <a:lnTo>
                    <a:pt x="703884" y="251383"/>
                  </a:lnTo>
                  <a:lnTo>
                    <a:pt x="729018" y="251383"/>
                  </a:lnTo>
                  <a:lnTo>
                    <a:pt x="754151" y="251383"/>
                  </a:lnTo>
                  <a:lnTo>
                    <a:pt x="754151" y="276529"/>
                  </a:lnTo>
                  <a:lnTo>
                    <a:pt x="779297" y="276529"/>
                  </a:lnTo>
                  <a:lnTo>
                    <a:pt x="779297" y="251383"/>
                  </a:lnTo>
                  <a:lnTo>
                    <a:pt x="804430" y="251383"/>
                  </a:lnTo>
                  <a:lnTo>
                    <a:pt x="829576" y="251383"/>
                  </a:lnTo>
                  <a:lnTo>
                    <a:pt x="829576" y="226250"/>
                  </a:lnTo>
                  <a:lnTo>
                    <a:pt x="854710" y="226250"/>
                  </a:lnTo>
                  <a:lnTo>
                    <a:pt x="854710" y="301663"/>
                  </a:lnTo>
                  <a:lnTo>
                    <a:pt x="879856" y="301663"/>
                  </a:lnTo>
                  <a:lnTo>
                    <a:pt x="879856" y="276529"/>
                  </a:lnTo>
                  <a:lnTo>
                    <a:pt x="904989" y="276529"/>
                  </a:lnTo>
                  <a:lnTo>
                    <a:pt x="904989" y="251383"/>
                  </a:lnTo>
                  <a:lnTo>
                    <a:pt x="930122" y="251383"/>
                  </a:lnTo>
                  <a:lnTo>
                    <a:pt x="930122" y="201104"/>
                  </a:lnTo>
                  <a:close/>
                </a:path>
                <a:path w="1031240" h="327025">
                  <a:moveTo>
                    <a:pt x="1030681" y="226250"/>
                  </a:moveTo>
                  <a:lnTo>
                    <a:pt x="1005535" y="226250"/>
                  </a:lnTo>
                  <a:lnTo>
                    <a:pt x="980401" y="226250"/>
                  </a:lnTo>
                  <a:lnTo>
                    <a:pt x="955268" y="226250"/>
                  </a:lnTo>
                  <a:lnTo>
                    <a:pt x="955268" y="276529"/>
                  </a:lnTo>
                  <a:lnTo>
                    <a:pt x="980401" y="276529"/>
                  </a:lnTo>
                  <a:lnTo>
                    <a:pt x="980401" y="301663"/>
                  </a:lnTo>
                  <a:lnTo>
                    <a:pt x="1005535" y="301663"/>
                  </a:lnTo>
                  <a:lnTo>
                    <a:pt x="1030681" y="301663"/>
                  </a:lnTo>
                  <a:lnTo>
                    <a:pt x="1030681" y="276529"/>
                  </a:lnTo>
                  <a:lnTo>
                    <a:pt x="1005535" y="276529"/>
                  </a:lnTo>
                  <a:lnTo>
                    <a:pt x="1005535" y="251383"/>
                  </a:lnTo>
                  <a:lnTo>
                    <a:pt x="1030681" y="251383"/>
                  </a:lnTo>
                  <a:lnTo>
                    <a:pt x="1030681" y="2262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49652" y="2203637"/>
              <a:ext cx="1031240" cy="327025"/>
            </a:xfrm>
            <a:custGeom>
              <a:avLst/>
              <a:gdLst/>
              <a:ahLst/>
              <a:cxnLst/>
              <a:rect l="l" t="t" r="r" b="b"/>
              <a:pathLst>
                <a:path w="1031240" h="327025">
                  <a:moveTo>
                    <a:pt x="50279" y="75412"/>
                  </a:moveTo>
                  <a:lnTo>
                    <a:pt x="25146" y="75412"/>
                  </a:lnTo>
                  <a:lnTo>
                    <a:pt x="25146" y="50279"/>
                  </a:lnTo>
                  <a:lnTo>
                    <a:pt x="0" y="50279"/>
                  </a:lnTo>
                  <a:lnTo>
                    <a:pt x="0" y="125691"/>
                  </a:lnTo>
                  <a:lnTo>
                    <a:pt x="25146" y="125691"/>
                  </a:lnTo>
                  <a:lnTo>
                    <a:pt x="25146" y="175958"/>
                  </a:lnTo>
                  <a:lnTo>
                    <a:pt x="0" y="175958"/>
                  </a:lnTo>
                  <a:lnTo>
                    <a:pt x="0" y="226237"/>
                  </a:lnTo>
                  <a:lnTo>
                    <a:pt x="25146" y="226237"/>
                  </a:lnTo>
                  <a:lnTo>
                    <a:pt x="25146" y="201104"/>
                  </a:lnTo>
                  <a:lnTo>
                    <a:pt x="50279" y="201104"/>
                  </a:lnTo>
                  <a:lnTo>
                    <a:pt x="50279" y="75412"/>
                  </a:lnTo>
                  <a:close/>
                </a:path>
                <a:path w="1031240" h="327025">
                  <a:moveTo>
                    <a:pt x="125704" y="175958"/>
                  </a:moveTo>
                  <a:lnTo>
                    <a:pt x="100558" y="175958"/>
                  </a:lnTo>
                  <a:lnTo>
                    <a:pt x="75425" y="175958"/>
                  </a:lnTo>
                  <a:lnTo>
                    <a:pt x="75425" y="226237"/>
                  </a:lnTo>
                  <a:lnTo>
                    <a:pt x="100558" y="226237"/>
                  </a:lnTo>
                  <a:lnTo>
                    <a:pt x="100558" y="201104"/>
                  </a:lnTo>
                  <a:lnTo>
                    <a:pt x="125704" y="201104"/>
                  </a:lnTo>
                  <a:lnTo>
                    <a:pt x="125704" y="175958"/>
                  </a:lnTo>
                  <a:close/>
                </a:path>
                <a:path w="1031240" h="327025">
                  <a:moveTo>
                    <a:pt x="125704" y="125691"/>
                  </a:moveTo>
                  <a:lnTo>
                    <a:pt x="100558" y="125691"/>
                  </a:lnTo>
                  <a:lnTo>
                    <a:pt x="75425" y="125691"/>
                  </a:lnTo>
                  <a:lnTo>
                    <a:pt x="75425" y="150825"/>
                  </a:lnTo>
                  <a:lnTo>
                    <a:pt x="100558" y="150825"/>
                  </a:lnTo>
                  <a:lnTo>
                    <a:pt x="125704" y="150825"/>
                  </a:lnTo>
                  <a:lnTo>
                    <a:pt x="125704" y="125691"/>
                  </a:lnTo>
                  <a:close/>
                </a:path>
                <a:path w="1031240" h="327025">
                  <a:moveTo>
                    <a:pt x="150837" y="150825"/>
                  </a:moveTo>
                  <a:lnTo>
                    <a:pt x="125704" y="150825"/>
                  </a:lnTo>
                  <a:lnTo>
                    <a:pt x="125704" y="175958"/>
                  </a:lnTo>
                  <a:lnTo>
                    <a:pt x="150837" y="175958"/>
                  </a:lnTo>
                  <a:lnTo>
                    <a:pt x="150837" y="150825"/>
                  </a:lnTo>
                  <a:close/>
                </a:path>
                <a:path w="1031240" h="327025">
                  <a:moveTo>
                    <a:pt x="175971" y="175958"/>
                  </a:moveTo>
                  <a:lnTo>
                    <a:pt x="150837" y="175958"/>
                  </a:lnTo>
                  <a:lnTo>
                    <a:pt x="150837" y="201104"/>
                  </a:lnTo>
                  <a:lnTo>
                    <a:pt x="175971" y="201104"/>
                  </a:lnTo>
                  <a:lnTo>
                    <a:pt x="175971" y="175958"/>
                  </a:lnTo>
                  <a:close/>
                </a:path>
                <a:path w="1031240" h="327025">
                  <a:moveTo>
                    <a:pt x="175971" y="125691"/>
                  </a:moveTo>
                  <a:lnTo>
                    <a:pt x="150837" y="125691"/>
                  </a:lnTo>
                  <a:lnTo>
                    <a:pt x="150837" y="150825"/>
                  </a:lnTo>
                  <a:lnTo>
                    <a:pt x="175971" y="150825"/>
                  </a:lnTo>
                  <a:lnTo>
                    <a:pt x="175971" y="125691"/>
                  </a:lnTo>
                  <a:close/>
                </a:path>
                <a:path w="1031240" h="327025">
                  <a:moveTo>
                    <a:pt x="201117" y="201104"/>
                  </a:moveTo>
                  <a:lnTo>
                    <a:pt x="175971" y="201104"/>
                  </a:lnTo>
                  <a:lnTo>
                    <a:pt x="175971" y="226237"/>
                  </a:lnTo>
                  <a:lnTo>
                    <a:pt x="201117" y="226237"/>
                  </a:lnTo>
                  <a:lnTo>
                    <a:pt x="201117" y="201104"/>
                  </a:lnTo>
                  <a:close/>
                </a:path>
                <a:path w="1031240" h="327025">
                  <a:moveTo>
                    <a:pt x="326809" y="175958"/>
                  </a:moveTo>
                  <a:lnTo>
                    <a:pt x="301663" y="175958"/>
                  </a:lnTo>
                  <a:lnTo>
                    <a:pt x="276529" y="175958"/>
                  </a:lnTo>
                  <a:lnTo>
                    <a:pt x="276529" y="201104"/>
                  </a:lnTo>
                  <a:lnTo>
                    <a:pt x="301663" y="201104"/>
                  </a:lnTo>
                  <a:lnTo>
                    <a:pt x="326809" y="201104"/>
                  </a:lnTo>
                  <a:lnTo>
                    <a:pt x="326809" y="175958"/>
                  </a:lnTo>
                  <a:close/>
                </a:path>
                <a:path w="1031240" h="327025">
                  <a:moveTo>
                    <a:pt x="351942" y="100545"/>
                  </a:moveTo>
                  <a:lnTo>
                    <a:pt x="326809" y="100545"/>
                  </a:lnTo>
                  <a:lnTo>
                    <a:pt x="301663" y="100545"/>
                  </a:lnTo>
                  <a:lnTo>
                    <a:pt x="276529" y="100545"/>
                  </a:lnTo>
                  <a:lnTo>
                    <a:pt x="276529" y="75412"/>
                  </a:lnTo>
                  <a:lnTo>
                    <a:pt x="251396" y="75412"/>
                  </a:lnTo>
                  <a:lnTo>
                    <a:pt x="251396" y="100545"/>
                  </a:lnTo>
                  <a:lnTo>
                    <a:pt x="251396" y="125691"/>
                  </a:lnTo>
                  <a:lnTo>
                    <a:pt x="251396" y="150825"/>
                  </a:lnTo>
                  <a:lnTo>
                    <a:pt x="226250" y="150825"/>
                  </a:lnTo>
                  <a:lnTo>
                    <a:pt x="226250" y="125691"/>
                  </a:lnTo>
                  <a:lnTo>
                    <a:pt x="251396" y="125691"/>
                  </a:lnTo>
                  <a:lnTo>
                    <a:pt x="251396" y="100545"/>
                  </a:lnTo>
                  <a:lnTo>
                    <a:pt x="226250" y="100545"/>
                  </a:lnTo>
                  <a:lnTo>
                    <a:pt x="201117" y="100545"/>
                  </a:lnTo>
                  <a:lnTo>
                    <a:pt x="201117" y="75412"/>
                  </a:lnTo>
                  <a:lnTo>
                    <a:pt x="175971" y="75412"/>
                  </a:lnTo>
                  <a:lnTo>
                    <a:pt x="150837" y="75412"/>
                  </a:lnTo>
                  <a:lnTo>
                    <a:pt x="150837" y="100545"/>
                  </a:lnTo>
                  <a:lnTo>
                    <a:pt x="175971" y="100545"/>
                  </a:lnTo>
                  <a:lnTo>
                    <a:pt x="175971" y="125691"/>
                  </a:lnTo>
                  <a:lnTo>
                    <a:pt x="201117" y="125691"/>
                  </a:lnTo>
                  <a:lnTo>
                    <a:pt x="201117" y="150825"/>
                  </a:lnTo>
                  <a:lnTo>
                    <a:pt x="175971" y="150825"/>
                  </a:lnTo>
                  <a:lnTo>
                    <a:pt x="175971" y="175958"/>
                  </a:lnTo>
                  <a:lnTo>
                    <a:pt x="201117" y="175958"/>
                  </a:lnTo>
                  <a:lnTo>
                    <a:pt x="201117" y="201104"/>
                  </a:lnTo>
                  <a:lnTo>
                    <a:pt x="226250" y="201104"/>
                  </a:lnTo>
                  <a:lnTo>
                    <a:pt x="226250" y="226237"/>
                  </a:lnTo>
                  <a:lnTo>
                    <a:pt x="251396" y="226237"/>
                  </a:lnTo>
                  <a:lnTo>
                    <a:pt x="251396" y="175958"/>
                  </a:lnTo>
                  <a:lnTo>
                    <a:pt x="276529" y="175958"/>
                  </a:lnTo>
                  <a:lnTo>
                    <a:pt x="276529" y="150825"/>
                  </a:lnTo>
                  <a:lnTo>
                    <a:pt x="301663" y="150825"/>
                  </a:lnTo>
                  <a:lnTo>
                    <a:pt x="301663" y="125691"/>
                  </a:lnTo>
                  <a:lnTo>
                    <a:pt x="326809" y="125691"/>
                  </a:lnTo>
                  <a:lnTo>
                    <a:pt x="326809" y="150825"/>
                  </a:lnTo>
                  <a:lnTo>
                    <a:pt x="351942" y="150825"/>
                  </a:lnTo>
                  <a:lnTo>
                    <a:pt x="351942" y="100545"/>
                  </a:lnTo>
                  <a:close/>
                </a:path>
                <a:path w="1031240" h="327025">
                  <a:moveTo>
                    <a:pt x="377075" y="75412"/>
                  </a:moveTo>
                  <a:lnTo>
                    <a:pt x="351942" y="75412"/>
                  </a:lnTo>
                  <a:lnTo>
                    <a:pt x="351942" y="100545"/>
                  </a:lnTo>
                  <a:lnTo>
                    <a:pt x="377075" y="100545"/>
                  </a:lnTo>
                  <a:lnTo>
                    <a:pt x="377075" y="75412"/>
                  </a:lnTo>
                  <a:close/>
                </a:path>
                <a:path w="1031240" h="327025">
                  <a:moveTo>
                    <a:pt x="527913" y="175958"/>
                  </a:moveTo>
                  <a:lnTo>
                    <a:pt x="502780" y="175958"/>
                  </a:lnTo>
                  <a:lnTo>
                    <a:pt x="502780" y="201104"/>
                  </a:lnTo>
                  <a:lnTo>
                    <a:pt x="527913" y="201104"/>
                  </a:lnTo>
                  <a:lnTo>
                    <a:pt x="527913" y="175958"/>
                  </a:lnTo>
                  <a:close/>
                </a:path>
                <a:path w="1031240" h="327025">
                  <a:moveTo>
                    <a:pt x="653605" y="25133"/>
                  </a:moveTo>
                  <a:lnTo>
                    <a:pt x="628459" y="25133"/>
                  </a:lnTo>
                  <a:lnTo>
                    <a:pt x="628459" y="0"/>
                  </a:lnTo>
                  <a:lnTo>
                    <a:pt x="603326" y="0"/>
                  </a:lnTo>
                  <a:lnTo>
                    <a:pt x="603326" y="25133"/>
                  </a:lnTo>
                  <a:lnTo>
                    <a:pt x="578192" y="25133"/>
                  </a:lnTo>
                  <a:lnTo>
                    <a:pt x="553046" y="25133"/>
                  </a:lnTo>
                  <a:lnTo>
                    <a:pt x="553046" y="0"/>
                  </a:lnTo>
                  <a:lnTo>
                    <a:pt x="527913" y="0"/>
                  </a:lnTo>
                  <a:lnTo>
                    <a:pt x="527913" y="50279"/>
                  </a:lnTo>
                  <a:lnTo>
                    <a:pt x="502780" y="50279"/>
                  </a:lnTo>
                  <a:lnTo>
                    <a:pt x="477634" y="50279"/>
                  </a:lnTo>
                  <a:lnTo>
                    <a:pt x="477634" y="75412"/>
                  </a:lnTo>
                  <a:lnTo>
                    <a:pt x="452501" y="75412"/>
                  </a:lnTo>
                  <a:lnTo>
                    <a:pt x="427355" y="75412"/>
                  </a:lnTo>
                  <a:lnTo>
                    <a:pt x="402221" y="75412"/>
                  </a:lnTo>
                  <a:lnTo>
                    <a:pt x="402221" y="100545"/>
                  </a:lnTo>
                  <a:lnTo>
                    <a:pt x="427355" y="100545"/>
                  </a:lnTo>
                  <a:lnTo>
                    <a:pt x="452501" y="100545"/>
                  </a:lnTo>
                  <a:lnTo>
                    <a:pt x="477634" y="100545"/>
                  </a:lnTo>
                  <a:lnTo>
                    <a:pt x="477634" y="125691"/>
                  </a:lnTo>
                  <a:lnTo>
                    <a:pt x="452501" y="125691"/>
                  </a:lnTo>
                  <a:lnTo>
                    <a:pt x="427355" y="125691"/>
                  </a:lnTo>
                  <a:lnTo>
                    <a:pt x="402221" y="125691"/>
                  </a:lnTo>
                  <a:lnTo>
                    <a:pt x="402221" y="100545"/>
                  </a:lnTo>
                  <a:lnTo>
                    <a:pt x="377075" y="100545"/>
                  </a:lnTo>
                  <a:lnTo>
                    <a:pt x="377075" y="175958"/>
                  </a:lnTo>
                  <a:lnTo>
                    <a:pt x="351942" y="175958"/>
                  </a:lnTo>
                  <a:lnTo>
                    <a:pt x="351942" y="201104"/>
                  </a:lnTo>
                  <a:lnTo>
                    <a:pt x="377075" y="201104"/>
                  </a:lnTo>
                  <a:lnTo>
                    <a:pt x="377075" y="301650"/>
                  </a:lnTo>
                  <a:lnTo>
                    <a:pt x="402221" y="301650"/>
                  </a:lnTo>
                  <a:lnTo>
                    <a:pt x="402221" y="326796"/>
                  </a:lnTo>
                  <a:lnTo>
                    <a:pt x="427355" y="326796"/>
                  </a:lnTo>
                  <a:lnTo>
                    <a:pt x="427355" y="276517"/>
                  </a:lnTo>
                  <a:lnTo>
                    <a:pt x="402221" y="276517"/>
                  </a:lnTo>
                  <a:lnTo>
                    <a:pt x="402221" y="251383"/>
                  </a:lnTo>
                  <a:lnTo>
                    <a:pt x="427355" y="251383"/>
                  </a:lnTo>
                  <a:lnTo>
                    <a:pt x="427355" y="226237"/>
                  </a:lnTo>
                  <a:lnTo>
                    <a:pt x="402221" y="226237"/>
                  </a:lnTo>
                  <a:lnTo>
                    <a:pt x="402221" y="201104"/>
                  </a:lnTo>
                  <a:lnTo>
                    <a:pt x="427355" y="201104"/>
                  </a:lnTo>
                  <a:lnTo>
                    <a:pt x="427355" y="226237"/>
                  </a:lnTo>
                  <a:lnTo>
                    <a:pt x="452501" y="226237"/>
                  </a:lnTo>
                  <a:lnTo>
                    <a:pt x="452501" y="175958"/>
                  </a:lnTo>
                  <a:lnTo>
                    <a:pt x="427355" y="175958"/>
                  </a:lnTo>
                  <a:lnTo>
                    <a:pt x="427355" y="150825"/>
                  </a:lnTo>
                  <a:lnTo>
                    <a:pt x="452501" y="150825"/>
                  </a:lnTo>
                  <a:lnTo>
                    <a:pt x="477634" y="150825"/>
                  </a:lnTo>
                  <a:lnTo>
                    <a:pt x="477634" y="175958"/>
                  </a:lnTo>
                  <a:lnTo>
                    <a:pt x="502780" y="175958"/>
                  </a:lnTo>
                  <a:lnTo>
                    <a:pt x="502780" y="150825"/>
                  </a:lnTo>
                  <a:lnTo>
                    <a:pt x="527913" y="150825"/>
                  </a:lnTo>
                  <a:lnTo>
                    <a:pt x="527913" y="125691"/>
                  </a:lnTo>
                  <a:lnTo>
                    <a:pt x="502780" y="125691"/>
                  </a:lnTo>
                  <a:lnTo>
                    <a:pt x="502780" y="75412"/>
                  </a:lnTo>
                  <a:lnTo>
                    <a:pt x="527913" y="75412"/>
                  </a:lnTo>
                  <a:lnTo>
                    <a:pt x="527913" y="100545"/>
                  </a:lnTo>
                  <a:lnTo>
                    <a:pt x="553046" y="100545"/>
                  </a:lnTo>
                  <a:lnTo>
                    <a:pt x="553046" y="75412"/>
                  </a:lnTo>
                  <a:lnTo>
                    <a:pt x="578192" y="75412"/>
                  </a:lnTo>
                  <a:lnTo>
                    <a:pt x="578192" y="50279"/>
                  </a:lnTo>
                  <a:lnTo>
                    <a:pt x="603326" y="50279"/>
                  </a:lnTo>
                  <a:lnTo>
                    <a:pt x="603326" y="75412"/>
                  </a:lnTo>
                  <a:lnTo>
                    <a:pt x="578192" y="75412"/>
                  </a:lnTo>
                  <a:lnTo>
                    <a:pt x="578192" y="100545"/>
                  </a:lnTo>
                  <a:lnTo>
                    <a:pt x="553046" y="100545"/>
                  </a:lnTo>
                  <a:lnTo>
                    <a:pt x="553046" y="125691"/>
                  </a:lnTo>
                  <a:lnTo>
                    <a:pt x="578192" y="125691"/>
                  </a:lnTo>
                  <a:lnTo>
                    <a:pt x="578192" y="150825"/>
                  </a:lnTo>
                  <a:lnTo>
                    <a:pt x="603326" y="150825"/>
                  </a:lnTo>
                  <a:lnTo>
                    <a:pt x="603326" y="100545"/>
                  </a:lnTo>
                  <a:lnTo>
                    <a:pt x="628459" y="100545"/>
                  </a:lnTo>
                  <a:lnTo>
                    <a:pt x="628459" y="125691"/>
                  </a:lnTo>
                  <a:lnTo>
                    <a:pt x="653605" y="125691"/>
                  </a:lnTo>
                  <a:lnTo>
                    <a:pt x="653605" y="25133"/>
                  </a:lnTo>
                  <a:close/>
                </a:path>
                <a:path w="1031240" h="327025">
                  <a:moveTo>
                    <a:pt x="703884" y="175958"/>
                  </a:moveTo>
                  <a:lnTo>
                    <a:pt x="678738" y="175958"/>
                  </a:lnTo>
                  <a:lnTo>
                    <a:pt x="678738" y="201104"/>
                  </a:lnTo>
                  <a:lnTo>
                    <a:pt x="653605" y="201104"/>
                  </a:lnTo>
                  <a:lnTo>
                    <a:pt x="628459" y="201104"/>
                  </a:lnTo>
                  <a:lnTo>
                    <a:pt x="628459" y="150825"/>
                  </a:lnTo>
                  <a:lnTo>
                    <a:pt x="603326" y="150825"/>
                  </a:lnTo>
                  <a:lnTo>
                    <a:pt x="603326" y="175958"/>
                  </a:lnTo>
                  <a:lnTo>
                    <a:pt x="578192" y="175958"/>
                  </a:lnTo>
                  <a:lnTo>
                    <a:pt x="578192" y="201104"/>
                  </a:lnTo>
                  <a:lnTo>
                    <a:pt x="603326" y="201104"/>
                  </a:lnTo>
                  <a:lnTo>
                    <a:pt x="603326" y="226237"/>
                  </a:lnTo>
                  <a:lnTo>
                    <a:pt x="628459" y="226237"/>
                  </a:lnTo>
                  <a:lnTo>
                    <a:pt x="653605" y="226237"/>
                  </a:lnTo>
                  <a:lnTo>
                    <a:pt x="678738" y="226237"/>
                  </a:lnTo>
                  <a:lnTo>
                    <a:pt x="678738" y="251383"/>
                  </a:lnTo>
                  <a:lnTo>
                    <a:pt x="703884" y="251383"/>
                  </a:lnTo>
                  <a:lnTo>
                    <a:pt x="703884" y="175958"/>
                  </a:lnTo>
                  <a:close/>
                </a:path>
                <a:path w="1031240" h="327025">
                  <a:moveTo>
                    <a:pt x="754151" y="75412"/>
                  </a:moveTo>
                  <a:lnTo>
                    <a:pt x="729018" y="75412"/>
                  </a:lnTo>
                  <a:lnTo>
                    <a:pt x="729018" y="100545"/>
                  </a:lnTo>
                  <a:lnTo>
                    <a:pt x="754151" y="100545"/>
                  </a:lnTo>
                  <a:lnTo>
                    <a:pt x="754151" y="75412"/>
                  </a:lnTo>
                  <a:close/>
                </a:path>
                <a:path w="1031240" h="327025">
                  <a:moveTo>
                    <a:pt x="804430" y="175958"/>
                  </a:moveTo>
                  <a:lnTo>
                    <a:pt x="779297" y="175958"/>
                  </a:lnTo>
                  <a:lnTo>
                    <a:pt x="754151" y="175958"/>
                  </a:lnTo>
                  <a:lnTo>
                    <a:pt x="754151" y="201104"/>
                  </a:lnTo>
                  <a:lnTo>
                    <a:pt x="779297" y="201104"/>
                  </a:lnTo>
                  <a:lnTo>
                    <a:pt x="804430" y="201104"/>
                  </a:lnTo>
                  <a:lnTo>
                    <a:pt x="804430" y="175958"/>
                  </a:lnTo>
                  <a:close/>
                </a:path>
                <a:path w="1031240" h="327025">
                  <a:moveTo>
                    <a:pt x="804430" y="125691"/>
                  </a:moveTo>
                  <a:lnTo>
                    <a:pt x="779297" y="125691"/>
                  </a:lnTo>
                  <a:lnTo>
                    <a:pt x="779297" y="100545"/>
                  </a:lnTo>
                  <a:lnTo>
                    <a:pt x="754151" y="100545"/>
                  </a:lnTo>
                  <a:lnTo>
                    <a:pt x="754151" y="125691"/>
                  </a:lnTo>
                  <a:lnTo>
                    <a:pt x="729018" y="125691"/>
                  </a:lnTo>
                  <a:lnTo>
                    <a:pt x="729018" y="100545"/>
                  </a:lnTo>
                  <a:lnTo>
                    <a:pt x="703884" y="100545"/>
                  </a:lnTo>
                  <a:lnTo>
                    <a:pt x="703884" y="125691"/>
                  </a:lnTo>
                  <a:lnTo>
                    <a:pt x="678738" y="125691"/>
                  </a:lnTo>
                  <a:lnTo>
                    <a:pt x="653605" y="125691"/>
                  </a:lnTo>
                  <a:lnTo>
                    <a:pt x="653605" y="150825"/>
                  </a:lnTo>
                  <a:lnTo>
                    <a:pt x="678738" y="150825"/>
                  </a:lnTo>
                  <a:lnTo>
                    <a:pt x="703884" y="150825"/>
                  </a:lnTo>
                  <a:lnTo>
                    <a:pt x="703884" y="175958"/>
                  </a:lnTo>
                  <a:lnTo>
                    <a:pt x="729018" y="175958"/>
                  </a:lnTo>
                  <a:lnTo>
                    <a:pt x="729018" y="150825"/>
                  </a:lnTo>
                  <a:lnTo>
                    <a:pt x="754151" y="150825"/>
                  </a:lnTo>
                  <a:lnTo>
                    <a:pt x="779297" y="150825"/>
                  </a:lnTo>
                  <a:lnTo>
                    <a:pt x="804430" y="150825"/>
                  </a:lnTo>
                  <a:lnTo>
                    <a:pt x="804430" y="125691"/>
                  </a:lnTo>
                  <a:close/>
                </a:path>
                <a:path w="1031240" h="327025">
                  <a:moveTo>
                    <a:pt x="804430" y="75412"/>
                  </a:moveTo>
                  <a:lnTo>
                    <a:pt x="779297" y="75412"/>
                  </a:lnTo>
                  <a:lnTo>
                    <a:pt x="779297" y="100545"/>
                  </a:lnTo>
                  <a:lnTo>
                    <a:pt x="804430" y="100545"/>
                  </a:lnTo>
                  <a:lnTo>
                    <a:pt x="804430" y="75412"/>
                  </a:lnTo>
                  <a:close/>
                </a:path>
                <a:path w="1031240" h="327025">
                  <a:moveTo>
                    <a:pt x="829576" y="150825"/>
                  </a:moveTo>
                  <a:lnTo>
                    <a:pt x="804430" y="150825"/>
                  </a:lnTo>
                  <a:lnTo>
                    <a:pt x="804430" y="175958"/>
                  </a:lnTo>
                  <a:lnTo>
                    <a:pt x="829576" y="175958"/>
                  </a:lnTo>
                  <a:lnTo>
                    <a:pt x="829576" y="150825"/>
                  </a:lnTo>
                  <a:close/>
                </a:path>
                <a:path w="1031240" h="327025">
                  <a:moveTo>
                    <a:pt x="829576" y="50279"/>
                  </a:moveTo>
                  <a:lnTo>
                    <a:pt x="804430" y="50279"/>
                  </a:lnTo>
                  <a:lnTo>
                    <a:pt x="804430" y="75412"/>
                  </a:lnTo>
                  <a:lnTo>
                    <a:pt x="829576" y="75412"/>
                  </a:lnTo>
                  <a:lnTo>
                    <a:pt x="829576" y="50279"/>
                  </a:lnTo>
                  <a:close/>
                </a:path>
                <a:path w="1031240" h="327025">
                  <a:moveTo>
                    <a:pt x="904989" y="75412"/>
                  </a:moveTo>
                  <a:lnTo>
                    <a:pt x="879856" y="75412"/>
                  </a:lnTo>
                  <a:lnTo>
                    <a:pt x="879856" y="100545"/>
                  </a:lnTo>
                  <a:lnTo>
                    <a:pt x="904989" y="100545"/>
                  </a:lnTo>
                  <a:lnTo>
                    <a:pt x="904989" y="75412"/>
                  </a:lnTo>
                  <a:close/>
                </a:path>
                <a:path w="1031240" h="327025">
                  <a:moveTo>
                    <a:pt x="955268" y="150825"/>
                  </a:moveTo>
                  <a:lnTo>
                    <a:pt x="930122" y="150825"/>
                  </a:lnTo>
                  <a:lnTo>
                    <a:pt x="930122" y="125691"/>
                  </a:lnTo>
                  <a:lnTo>
                    <a:pt x="904989" y="125691"/>
                  </a:lnTo>
                  <a:lnTo>
                    <a:pt x="879856" y="125691"/>
                  </a:lnTo>
                  <a:lnTo>
                    <a:pt x="879856" y="100545"/>
                  </a:lnTo>
                  <a:lnTo>
                    <a:pt x="854710" y="100545"/>
                  </a:lnTo>
                  <a:lnTo>
                    <a:pt x="829576" y="100545"/>
                  </a:lnTo>
                  <a:lnTo>
                    <a:pt x="804430" y="100545"/>
                  </a:lnTo>
                  <a:lnTo>
                    <a:pt x="804430" y="125691"/>
                  </a:lnTo>
                  <a:lnTo>
                    <a:pt x="829576" y="125691"/>
                  </a:lnTo>
                  <a:lnTo>
                    <a:pt x="854710" y="125691"/>
                  </a:lnTo>
                  <a:lnTo>
                    <a:pt x="854710" y="175958"/>
                  </a:lnTo>
                  <a:lnTo>
                    <a:pt x="879856" y="175958"/>
                  </a:lnTo>
                  <a:lnTo>
                    <a:pt x="879856" y="150825"/>
                  </a:lnTo>
                  <a:lnTo>
                    <a:pt x="904989" y="150825"/>
                  </a:lnTo>
                  <a:lnTo>
                    <a:pt x="904989" y="201104"/>
                  </a:lnTo>
                  <a:lnTo>
                    <a:pt x="930122" y="201104"/>
                  </a:lnTo>
                  <a:lnTo>
                    <a:pt x="930122" y="175958"/>
                  </a:lnTo>
                  <a:lnTo>
                    <a:pt x="955268" y="175958"/>
                  </a:lnTo>
                  <a:lnTo>
                    <a:pt x="955268" y="150825"/>
                  </a:lnTo>
                  <a:close/>
                </a:path>
                <a:path w="1031240" h="327025">
                  <a:moveTo>
                    <a:pt x="980401" y="75412"/>
                  </a:moveTo>
                  <a:lnTo>
                    <a:pt x="955268" y="75412"/>
                  </a:lnTo>
                  <a:lnTo>
                    <a:pt x="930122" y="75412"/>
                  </a:lnTo>
                  <a:lnTo>
                    <a:pt x="930122" y="125691"/>
                  </a:lnTo>
                  <a:lnTo>
                    <a:pt x="955268" y="125691"/>
                  </a:lnTo>
                  <a:lnTo>
                    <a:pt x="955268" y="100545"/>
                  </a:lnTo>
                  <a:lnTo>
                    <a:pt x="980401" y="100545"/>
                  </a:lnTo>
                  <a:lnTo>
                    <a:pt x="980401" y="75412"/>
                  </a:lnTo>
                  <a:close/>
                </a:path>
                <a:path w="1031240" h="327025">
                  <a:moveTo>
                    <a:pt x="1030681" y="100545"/>
                  </a:moveTo>
                  <a:lnTo>
                    <a:pt x="1005535" y="100545"/>
                  </a:lnTo>
                  <a:lnTo>
                    <a:pt x="1005535" y="125691"/>
                  </a:lnTo>
                  <a:lnTo>
                    <a:pt x="980401" y="125691"/>
                  </a:lnTo>
                  <a:lnTo>
                    <a:pt x="955268" y="125691"/>
                  </a:lnTo>
                  <a:lnTo>
                    <a:pt x="955268" y="150825"/>
                  </a:lnTo>
                  <a:lnTo>
                    <a:pt x="980401" y="150825"/>
                  </a:lnTo>
                  <a:lnTo>
                    <a:pt x="1005535" y="150825"/>
                  </a:lnTo>
                  <a:lnTo>
                    <a:pt x="1005535" y="175958"/>
                  </a:lnTo>
                  <a:lnTo>
                    <a:pt x="980401" y="175958"/>
                  </a:lnTo>
                  <a:lnTo>
                    <a:pt x="980401" y="201104"/>
                  </a:lnTo>
                  <a:lnTo>
                    <a:pt x="1005535" y="201104"/>
                  </a:lnTo>
                  <a:lnTo>
                    <a:pt x="1030681" y="201104"/>
                  </a:lnTo>
                  <a:lnTo>
                    <a:pt x="1030681" y="10054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49652" y="2404741"/>
              <a:ext cx="1031240" cy="402590"/>
            </a:xfrm>
            <a:custGeom>
              <a:avLst/>
              <a:gdLst/>
              <a:ahLst/>
              <a:cxnLst/>
              <a:rect l="l" t="t" r="r" b="b"/>
              <a:pathLst>
                <a:path w="1031240" h="402589">
                  <a:moveTo>
                    <a:pt x="25146" y="150825"/>
                  </a:moveTo>
                  <a:lnTo>
                    <a:pt x="0" y="150825"/>
                  </a:lnTo>
                  <a:lnTo>
                    <a:pt x="0" y="201104"/>
                  </a:lnTo>
                  <a:lnTo>
                    <a:pt x="25146" y="201104"/>
                  </a:lnTo>
                  <a:lnTo>
                    <a:pt x="25146" y="150825"/>
                  </a:lnTo>
                  <a:close/>
                </a:path>
                <a:path w="1031240" h="402589">
                  <a:moveTo>
                    <a:pt x="25146" y="75412"/>
                  </a:moveTo>
                  <a:lnTo>
                    <a:pt x="0" y="75412"/>
                  </a:lnTo>
                  <a:lnTo>
                    <a:pt x="0" y="100545"/>
                  </a:lnTo>
                  <a:lnTo>
                    <a:pt x="25146" y="100545"/>
                  </a:lnTo>
                  <a:lnTo>
                    <a:pt x="25146" y="75412"/>
                  </a:lnTo>
                  <a:close/>
                </a:path>
                <a:path w="1031240" h="402589">
                  <a:moveTo>
                    <a:pt x="50279" y="226250"/>
                  </a:moveTo>
                  <a:lnTo>
                    <a:pt x="25146" y="226250"/>
                  </a:lnTo>
                  <a:lnTo>
                    <a:pt x="25146" y="301663"/>
                  </a:lnTo>
                  <a:lnTo>
                    <a:pt x="50279" y="301663"/>
                  </a:lnTo>
                  <a:lnTo>
                    <a:pt x="50279" y="226250"/>
                  </a:lnTo>
                  <a:close/>
                </a:path>
                <a:path w="1031240" h="402589">
                  <a:moveTo>
                    <a:pt x="75425" y="301663"/>
                  </a:moveTo>
                  <a:lnTo>
                    <a:pt x="50279" y="301663"/>
                  </a:lnTo>
                  <a:lnTo>
                    <a:pt x="50279" y="326796"/>
                  </a:lnTo>
                  <a:lnTo>
                    <a:pt x="75425" y="326796"/>
                  </a:lnTo>
                  <a:lnTo>
                    <a:pt x="75425" y="301663"/>
                  </a:lnTo>
                  <a:close/>
                </a:path>
                <a:path w="1031240" h="402589">
                  <a:moveTo>
                    <a:pt x="75425" y="25133"/>
                  </a:moveTo>
                  <a:lnTo>
                    <a:pt x="50279" y="25133"/>
                  </a:lnTo>
                  <a:lnTo>
                    <a:pt x="25146" y="25133"/>
                  </a:lnTo>
                  <a:lnTo>
                    <a:pt x="25146" y="75412"/>
                  </a:lnTo>
                  <a:lnTo>
                    <a:pt x="50279" y="75412"/>
                  </a:lnTo>
                  <a:lnTo>
                    <a:pt x="50279" y="50279"/>
                  </a:lnTo>
                  <a:lnTo>
                    <a:pt x="75425" y="50279"/>
                  </a:lnTo>
                  <a:lnTo>
                    <a:pt x="75425" y="25133"/>
                  </a:lnTo>
                  <a:close/>
                </a:path>
                <a:path w="1031240" h="402589">
                  <a:moveTo>
                    <a:pt x="100558" y="276517"/>
                  </a:moveTo>
                  <a:lnTo>
                    <a:pt x="75425" y="276517"/>
                  </a:lnTo>
                  <a:lnTo>
                    <a:pt x="75425" y="301663"/>
                  </a:lnTo>
                  <a:lnTo>
                    <a:pt x="100558" y="301663"/>
                  </a:lnTo>
                  <a:lnTo>
                    <a:pt x="100558" y="276517"/>
                  </a:lnTo>
                  <a:close/>
                </a:path>
                <a:path w="1031240" h="402589">
                  <a:moveTo>
                    <a:pt x="100558" y="150825"/>
                  </a:moveTo>
                  <a:lnTo>
                    <a:pt x="75425" y="150825"/>
                  </a:lnTo>
                  <a:lnTo>
                    <a:pt x="75425" y="100545"/>
                  </a:lnTo>
                  <a:lnTo>
                    <a:pt x="50279" y="100545"/>
                  </a:lnTo>
                  <a:lnTo>
                    <a:pt x="50279" y="226250"/>
                  </a:lnTo>
                  <a:lnTo>
                    <a:pt x="75425" y="226250"/>
                  </a:lnTo>
                  <a:lnTo>
                    <a:pt x="75425" y="175971"/>
                  </a:lnTo>
                  <a:lnTo>
                    <a:pt x="100558" y="175971"/>
                  </a:lnTo>
                  <a:lnTo>
                    <a:pt x="100558" y="150825"/>
                  </a:lnTo>
                  <a:close/>
                </a:path>
                <a:path w="1031240" h="402589">
                  <a:moveTo>
                    <a:pt x="175971" y="175971"/>
                  </a:moveTo>
                  <a:lnTo>
                    <a:pt x="150837" y="175971"/>
                  </a:lnTo>
                  <a:lnTo>
                    <a:pt x="125704" y="175971"/>
                  </a:lnTo>
                  <a:lnTo>
                    <a:pt x="125704" y="201104"/>
                  </a:lnTo>
                  <a:lnTo>
                    <a:pt x="150837" y="201104"/>
                  </a:lnTo>
                  <a:lnTo>
                    <a:pt x="175971" y="201104"/>
                  </a:lnTo>
                  <a:lnTo>
                    <a:pt x="175971" y="175971"/>
                  </a:lnTo>
                  <a:close/>
                </a:path>
                <a:path w="1031240" h="402589">
                  <a:moveTo>
                    <a:pt x="175971" y="125691"/>
                  </a:moveTo>
                  <a:lnTo>
                    <a:pt x="150837" y="125691"/>
                  </a:lnTo>
                  <a:lnTo>
                    <a:pt x="150837" y="150825"/>
                  </a:lnTo>
                  <a:lnTo>
                    <a:pt x="175971" y="150825"/>
                  </a:lnTo>
                  <a:lnTo>
                    <a:pt x="175971" y="125691"/>
                  </a:lnTo>
                  <a:close/>
                </a:path>
                <a:path w="1031240" h="402589">
                  <a:moveTo>
                    <a:pt x="175971" y="75412"/>
                  </a:moveTo>
                  <a:lnTo>
                    <a:pt x="150837" y="75412"/>
                  </a:lnTo>
                  <a:lnTo>
                    <a:pt x="125704" y="75412"/>
                  </a:lnTo>
                  <a:lnTo>
                    <a:pt x="100558" y="75412"/>
                  </a:lnTo>
                  <a:lnTo>
                    <a:pt x="100558" y="50279"/>
                  </a:lnTo>
                  <a:lnTo>
                    <a:pt x="75425" y="50279"/>
                  </a:lnTo>
                  <a:lnTo>
                    <a:pt x="75425" y="100545"/>
                  </a:lnTo>
                  <a:lnTo>
                    <a:pt x="100558" y="100545"/>
                  </a:lnTo>
                  <a:lnTo>
                    <a:pt x="100558" y="125691"/>
                  </a:lnTo>
                  <a:lnTo>
                    <a:pt x="125704" y="125691"/>
                  </a:lnTo>
                  <a:lnTo>
                    <a:pt x="125704" y="100545"/>
                  </a:lnTo>
                  <a:lnTo>
                    <a:pt x="150837" y="100545"/>
                  </a:lnTo>
                  <a:lnTo>
                    <a:pt x="175971" y="100545"/>
                  </a:lnTo>
                  <a:lnTo>
                    <a:pt x="175971" y="75412"/>
                  </a:lnTo>
                  <a:close/>
                </a:path>
                <a:path w="1031240" h="402589">
                  <a:moveTo>
                    <a:pt x="175971" y="25133"/>
                  </a:moveTo>
                  <a:lnTo>
                    <a:pt x="150837" y="25133"/>
                  </a:lnTo>
                  <a:lnTo>
                    <a:pt x="150837" y="0"/>
                  </a:lnTo>
                  <a:lnTo>
                    <a:pt x="125704" y="0"/>
                  </a:lnTo>
                  <a:lnTo>
                    <a:pt x="125704" y="25133"/>
                  </a:lnTo>
                  <a:lnTo>
                    <a:pt x="100558" y="25133"/>
                  </a:lnTo>
                  <a:lnTo>
                    <a:pt x="100558" y="50279"/>
                  </a:lnTo>
                  <a:lnTo>
                    <a:pt x="125704" y="50279"/>
                  </a:lnTo>
                  <a:lnTo>
                    <a:pt x="150837" y="50279"/>
                  </a:lnTo>
                  <a:lnTo>
                    <a:pt x="175971" y="50279"/>
                  </a:lnTo>
                  <a:lnTo>
                    <a:pt x="175971" y="25133"/>
                  </a:lnTo>
                  <a:close/>
                </a:path>
                <a:path w="1031240" h="402589">
                  <a:moveTo>
                    <a:pt x="201117" y="226250"/>
                  </a:moveTo>
                  <a:lnTo>
                    <a:pt x="175971" y="226250"/>
                  </a:lnTo>
                  <a:lnTo>
                    <a:pt x="175971" y="251383"/>
                  </a:lnTo>
                  <a:lnTo>
                    <a:pt x="175971" y="276517"/>
                  </a:lnTo>
                  <a:lnTo>
                    <a:pt x="150837" y="276517"/>
                  </a:lnTo>
                  <a:lnTo>
                    <a:pt x="150837" y="251383"/>
                  </a:lnTo>
                  <a:lnTo>
                    <a:pt x="175971" y="251383"/>
                  </a:lnTo>
                  <a:lnTo>
                    <a:pt x="175971" y="226250"/>
                  </a:lnTo>
                  <a:lnTo>
                    <a:pt x="150837" y="226250"/>
                  </a:lnTo>
                  <a:lnTo>
                    <a:pt x="125704" y="226250"/>
                  </a:lnTo>
                  <a:lnTo>
                    <a:pt x="125704" y="201104"/>
                  </a:lnTo>
                  <a:lnTo>
                    <a:pt x="100558" y="201104"/>
                  </a:lnTo>
                  <a:lnTo>
                    <a:pt x="100558" y="226250"/>
                  </a:lnTo>
                  <a:lnTo>
                    <a:pt x="75425" y="226250"/>
                  </a:lnTo>
                  <a:lnTo>
                    <a:pt x="75425" y="251383"/>
                  </a:lnTo>
                  <a:lnTo>
                    <a:pt x="100558" y="251383"/>
                  </a:lnTo>
                  <a:lnTo>
                    <a:pt x="100558" y="276517"/>
                  </a:lnTo>
                  <a:lnTo>
                    <a:pt x="125704" y="276517"/>
                  </a:lnTo>
                  <a:lnTo>
                    <a:pt x="125704" y="301663"/>
                  </a:lnTo>
                  <a:lnTo>
                    <a:pt x="150837" y="301663"/>
                  </a:lnTo>
                  <a:lnTo>
                    <a:pt x="175971" y="301663"/>
                  </a:lnTo>
                  <a:lnTo>
                    <a:pt x="201117" y="301663"/>
                  </a:lnTo>
                  <a:lnTo>
                    <a:pt x="201117" y="226250"/>
                  </a:lnTo>
                  <a:close/>
                </a:path>
                <a:path w="1031240" h="402589">
                  <a:moveTo>
                    <a:pt x="201117" y="0"/>
                  </a:moveTo>
                  <a:lnTo>
                    <a:pt x="175971" y="0"/>
                  </a:lnTo>
                  <a:lnTo>
                    <a:pt x="175971" y="25133"/>
                  </a:lnTo>
                  <a:lnTo>
                    <a:pt x="201117" y="25133"/>
                  </a:lnTo>
                  <a:lnTo>
                    <a:pt x="201117" y="0"/>
                  </a:lnTo>
                  <a:close/>
                </a:path>
                <a:path w="1031240" h="402589">
                  <a:moveTo>
                    <a:pt x="226250" y="25133"/>
                  </a:moveTo>
                  <a:lnTo>
                    <a:pt x="201117" y="25133"/>
                  </a:lnTo>
                  <a:lnTo>
                    <a:pt x="201117" y="50279"/>
                  </a:lnTo>
                  <a:lnTo>
                    <a:pt x="226250" y="50279"/>
                  </a:lnTo>
                  <a:lnTo>
                    <a:pt x="226250" y="25133"/>
                  </a:lnTo>
                  <a:close/>
                </a:path>
                <a:path w="1031240" h="402589">
                  <a:moveTo>
                    <a:pt x="251396" y="251383"/>
                  </a:moveTo>
                  <a:lnTo>
                    <a:pt x="226250" y="251383"/>
                  </a:lnTo>
                  <a:lnTo>
                    <a:pt x="226250" y="276517"/>
                  </a:lnTo>
                  <a:lnTo>
                    <a:pt x="251396" y="276517"/>
                  </a:lnTo>
                  <a:lnTo>
                    <a:pt x="251396" y="251383"/>
                  </a:lnTo>
                  <a:close/>
                </a:path>
                <a:path w="1031240" h="402589">
                  <a:moveTo>
                    <a:pt x="301663" y="326796"/>
                  </a:moveTo>
                  <a:lnTo>
                    <a:pt x="276529" y="326796"/>
                  </a:lnTo>
                  <a:lnTo>
                    <a:pt x="276529" y="351929"/>
                  </a:lnTo>
                  <a:lnTo>
                    <a:pt x="251396" y="351929"/>
                  </a:lnTo>
                  <a:lnTo>
                    <a:pt x="251396" y="326796"/>
                  </a:lnTo>
                  <a:lnTo>
                    <a:pt x="276529" y="326796"/>
                  </a:lnTo>
                  <a:lnTo>
                    <a:pt x="276529" y="301663"/>
                  </a:lnTo>
                  <a:lnTo>
                    <a:pt x="251396" y="301663"/>
                  </a:lnTo>
                  <a:lnTo>
                    <a:pt x="226250" y="301663"/>
                  </a:lnTo>
                  <a:lnTo>
                    <a:pt x="226250" y="377075"/>
                  </a:lnTo>
                  <a:lnTo>
                    <a:pt x="251396" y="377075"/>
                  </a:lnTo>
                  <a:lnTo>
                    <a:pt x="276529" y="377075"/>
                  </a:lnTo>
                  <a:lnTo>
                    <a:pt x="276529" y="402209"/>
                  </a:lnTo>
                  <a:lnTo>
                    <a:pt x="301663" y="402209"/>
                  </a:lnTo>
                  <a:lnTo>
                    <a:pt x="301663" y="326796"/>
                  </a:lnTo>
                  <a:close/>
                </a:path>
                <a:path w="1031240" h="402589">
                  <a:moveTo>
                    <a:pt x="301663" y="251383"/>
                  </a:moveTo>
                  <a:lnTo>
                    <a:pt x="276529" y="251383"/>
                  </a:lnTo>
                  <a:lnTo>
                    <a:pt x="276529" y="301663"/>
                  </a:lnTo>
                  <a:lnTo>
                    <a:pt x="301663" y="301663"/>
                  </a:lnTo>
                  <a:lnTo>
                    <a:pt x="301663" y="251383"/>
                  </a:lnTo>
                  <a:close/>
                </a:path>
                <a:path w="1031240" h="402589">
                  <a:moveTo>
                    <a:pt x="326809" y="301663"/>
                  </a:moveTo>
                  <a:lnTo>
                    <a:pt x="301663" y="301663"/>
                  </a:lnTo>
                  <a:lnTo>
                    <a:pt x="301663" y="326796"/>
                  </a:lnTo>
                  <a:lnTo>
                    <a:pt x="326809" y="326796"/>
                  </a:lnTo>
                  <a:lnTo>
                    <a:pt x="326809" y="301663"/>
                  </a:lnTo>
                  <a:close/>
                </a:path>
                <a:path w="1031240" h="402589">
                  <a:moveTo>
                    <a:pt x="326809" y="226250"/>
                  </a:moveTo>
                  <a:lnTo>
                    <a:pt x="301663" y="226250"/>
                  </a:lnTo>
                  <a:lnTo>
                    <a:pt x="301663" y="251383"/>
                  </a:lnTo>
                  <a:lnTo>
                    <a:pt x="326809" y="251383"/>
                  </a:lnTo>
                  <a:lnTo>
                    <a:pt x="326809" y="226250"/>
                  </a:lnTo>
                  <a:close/>
                </a:path>
                <a:path w="1031240" h="402589">
                  <a:moveTo>
                    <a:pt x="351942" y="175971"/>
                  </a:moveTo>
                  <a:lnTo>
                    <a:pt x="326809" y="175971"/>
                  </a:lnTo>
                  <a:lnTo>
                    <a:pt x="326809" y="226250"/>
                  </a:lnTo>
                  <a:lnTo>
                    <a:pt x="351942" y="226250"/>
                  </a:lnTo>
                  <a:lnTo>
                    <a:pt x="351942" y="175971"/>
                  </a:lnTo>
                  <a:close/>
                </a:path>
                <a:path w="1031240" h="402589">
                  <a:moveTo>
                    <a:pt x="351942" y="25133"/>
                  </a:moveTo>
                  <a:lnTo>
                    <a:pt x="326809" y="25133"/>
                  </a:lnTo>
                  <a:lnTo>
                    <a:pt x="301663" y="25133"/>
                  </a:lnTo>
                  <a:lnTo>
                    <a:pt x="276529" y="25133"/>
                  </a:lnTo>
                  <a:lnTo>
                    <a:pt x="251396" y="25133"/>
                  </a:lnTo>
                  <a:lnTo>
                    <a:pt x="251396" y="50279"/>
                  </a:lnTo>
                  <a:lnTo>
                    <a:pt x="226250" y="50279"/>
                  </a:lnTo>
                  <a:lnTo>
                    <a:pt x="226250" y="75412"/>
                  </a:lnTo>
                  <a:lnTo>
                    <a:pt x="201117" y="75412"/>
                  </a:lnTo>
                  <a:lnTo>
                    <a:pt x="201117" y="100545"/>
                  </a:lnTo>
                  <a:lnTo>
                    <a:pt x="175971" y="100545"/>
                  </a:lnTo>
                  <a:lnTo>
                    <a:pt x="175971" y="125691"/>
                  </a:lnTo>
                  <a:lnTo>
                    <a:pt x="201117" y="125691"/>
                  </a:lnTo>
                  <a:lnTo>
                    <a:pt x="201117" y="150825"/>
                  </a:lnTo>
                  <a:lnTo>
                    <a:pt x="226250" y="150825"/>
                  </a:lnTo>
                  <a:lnTo>
                    <a:pt x="226250" y="125691"/>
                  </a:lnTo>
                  <a:lnTo>
                    <a:pt x="251396" y="125691"/>
                  </a:lnTo>
                  <a:lnTo>
                    <a:pt x="251396" y="100545"/>
                  </a:lnTo>
                  <a:lnTo>
                    <a:pt x="276529" y="100545"/>
                  </a:lnTo>
                  <a:lnTo>
                    <a:pt x="276529" y="50279"/>
                  </a:lnTo>
                  <a:lnTo>
                    <a:pt x="301663" y="50279"/>
                  </a:lnTo>
                  <a:lnTo>
                    <a:pt x="301663" y="100545"/>
                  </a:lnTo>
                  <a:lnTo>
                    <a:pt x="326809" y="100545"/>
                  </a:lnTo>
                  <a:lnTo>
                    <a:pt x="351942" y="100545"/>
                  </a:lnTo>
                  <a:lnTo>
                    <a:pt x="351942" y="25133"/>
                  </a:lnTo>
                  <a:close/>
                </a:path>
                <a:path w="1031240" h="402589">
                  <a:moveTo>
                    <a:pt x="377075" y="100545"/>
                  </a:moveTo>
                  <a:lnTo>
                    <a:pt x="351942" y="100545"/>
                  </a:lnTo>
                  <a:lnTo>
                    <a:pt x="351942" y="125691"/>
                  </a:lnTo>
                  <a:lnTo>
                    <a:pt x="326809" y="125691"/>
                  </a:lnTo>
                  <a:lnTo>
                    <a:pt x="301663" y="125691"/>
                  </a:lnTo>
                  <a:lnTo>
                    <a:pt x="301663" y="100545"/>
                  </a:lnTo>
                  <a:lnTo>
                    <a:pt x="276529" y="100545"/>
                  </a:lnTo>
                  <a:lnTo>
                    <a:pt x="276529" y="125691"/>
                  </a:lnTo>
                  <a:lnTo>
                    <a:pt x="251396" y="125691"/>
                  </a:lnTo>
                  <a:lnTo>
                    <a:pt x="251396" y="226250"/>
                  </a:lnTo>
                  <a:lnTo>
                    <a:pt x="276529" y="226250"/>
                  </a:lnTo>
                  <a:lnTo>
                    <a:pt x="276529" y="150825"/>
                  </a:lnTo>
                  <a:lnTo>
                    <a:pt x="301663" y="150825"/>
                  </a:lnTo>
                  <a:lnTo>
                    <a:pt x="326809" y="150825"/>
                  </a:lnTo>
                  <a:lnTo>
                    <a:pt x="351942" y="150825"/>
                  </a:lnTo>
                  <a:lnTo>
                    <a:pt x="351942" y="175971"/>
                  </a:lnTo>
                  <a:lnTo>
                    <a:pt x="377075" y="175971"/>
                  </a:lnTo>
                  <a:lnTo>
                    <a:pt x="377075" y="100545"/>
                  </a:lnTo>
                  <a:close/>
                </a:path>
                <a:path w="1031240" h="402589">
                  <a:moveTo>
                    <a:pt x="427355" y="201104"/>
                  </a:moveTo>
                  <a:lnTo>
                    <a:pt x="402221" y="201104"/>
                  </a:lnTo>
                  <a:lnTo>
                    <a:pt x="402221" y="175971"/>
                  </a:lnTo>
                  <a:lnTo>
                    <a:pt x="377075" y="175971"/>
                  </a:lnTo>
                  <a:lnTo>
                    <a:pt x="377075" y="251383"/>
                  </a:lnTo>
                  <a:lnTo>
                    <a:pt x="402221" y="251383"/>
                  </a:lnTo>
                  <a:lnTo>
                    <a:pt x="402221" y="226250"/>
                  </a:lnTo>
                  <a:lnTo>
                    <a:pt x="427355" y="226250"/>
                  </a:lnTo>
                  <a:lnTo>
                    <a:pt x="427355" y="201104"/>
                  </a:lnTo>
                  <a:close/>
                </a:path>
                <a:path w="1031240" h="402589">
                  <a:moveTo>
                    <a:pt x="427355" y="150825"/>
                  </a:moveTo>
                  <a:lnTo>
                    <a:pt x="402221" y="150825"/>
                  </a:lnTo>
                  <a:lnTo>
                    <a:pt x="402221" y="175971"/>
                  </a:lnTo>
                  <a:lnTo>
                    <a:pt x="427355" y="175971"/>
                  </a:lnTo>
                  <a:lnTo>
                    <a:pt x="427355" y="150825"/>
                  </a:lnTo>
                  <a:close/>
                </a:path>
                <a:path w="1031240" h="402589">
                  <a:moveTo>
                    <a:pt x="477634" y="301663"/>
                  </a:moveTo>
                  <a:lnTo>
                    <a:pt x="452501" y="301663"/>
                  </a:lnTo>
                  <a:lnTo>
                    <a:pt x="427355" y="301663"/>
                  </a:lnTo>
                  <a:lnTo>
                    <a:pt x="427355" y="377075"/>
                  </a:lnTo>
                  <a:lnTo>
                    <a:pt x="452501" y="377075"/>
                  </a:lnTo>
                  <a:lnTo>
                    <a:pt x="452501" y="351929"/>
                  </a:lnTo>
                  <a:lnTo>
                    <a:pt x="477634" y="351929"/>
                  </a:lnTo>
                  <a:lnTo>
                    <a:pt x="477634" y="301663"/>
                  </a:lnTo>
                  <a:close/>
                </a:path>
                <a:path w="1031240" h="402589">
                  <a:moveTo>
                    <a:pt x="477634" y="201104"/>
                  </a:moveTo>
                  <a:lnTo>
                    <a:pt x="452501" y="201104"/>
                  </a:lnTo>
                  <a:lnTo>
                    <a:pt x="452501" y="226250"/>
                  </a:lnTo>
                  <a:lnTo>
                    <a:pt x="427355" y="226250"/>
                  </a:lnTo>
                  <a:lnTo>
                    <a:pt x="427355" y="251383"/>
                  </a:lnTo>
                  <a:lnTo>
                    <a:pt x="402221" y="251383"/>
                  </a:lnTo>
                  <a:lnTo>
                    <a:pt x="402221" y="276517"/>
                  </a:lnTo>
                  <a:lnTo>
                    <a:pt x="377075" y="276517"/>
                  </a:lnTo>
                  <a:lnTo>
                    <a:pt x="377075" y="251383"/>
                  </a:lnTo>
                  <a:lnTo>
                    <a:pt x="351942" y="251383"/>
                  </a:lnTo>
                  <a:lnTo>
                    <a:pt x="326809" y="251383"/>
                  </a:lnTo>
                  <a:lnTo>
                    <a:pt x="326809" y="276517"/>
                  </a:lnTo>
                  <a:lnTo>
                    <a:pt x="351942" y="276517"/>
                  </a:lnTo>
                  <a:lnTo>
                    <a:pt x="351942" y="326796"/>
                  </a:lnTo>
                  <a:lnTo>
                    <a:pt x="377075" y="326796"/>
                  </a:lnTo>
                  <a:lnTo>
                    <a:pt x="377075" y="301663"/>
                  </a:lnTo>
                  <a:lnTo>
                    <a:pt x="402221" y="301663"/>
                  </a:lnTo>
                  <a:lnTo>
                    <a:pt x="427355" y="301663"/>
                  </a:lnTo>
                  <a:lnTo>
                    <a:pt x="427355" y="276517"/>
                  </a:lnTo>
                  <a:lnTo>
                    <a:pt x="452501" y="276517"/>
                  </a:lnTo>
                  <a:lnTo>
                    <a:pt x="452501" y="251383"/>
                  </a:lnTo>
                  <a:lnTo>
                    <a:pt x="477634" y="251383"/>
                  </a:lnTo>
                  <a:lnTo>
                    <a:pt x="477634" y="201104"/>
                  </a:lnTo>
                  <a:close/>
                </a:path>
                <a:path w="1031240" h="402589">
                  <a:moveTo>
                    <a:pt x="477634" y="125691"/>
                  </a:moveTo>
                  <a:lnTo>
                    <a:pt x="452501" y="125691"/>
                  </a:lnTo>
                  <a:lnTo>
                    <a:pt x="427355" y="125691"/>
                  </a:lnTo>
                  <a:lnTo>
                    <a:pt x="427355" y="150825"/>
                  </a:lnTo>
                  <a:lnTo>
                    <a:pt x="452501" y="150825"/>
                  </a:lnTo>
                  <a:lnTo>
                    <a:pt x="452501" y="175971"/>
                  </a:lnTo>
                  <a:lnTo>
                    <a:pt x="477634" y="175971"/>
                  </a:lnTo>
                  <a:lnTo>
                    <a:pt x="477634" y="125691"/>
                  </a:lnTo>
                  <a:close/>
                </a:path>
                <a:path w="1031240" h="402589">
                  <a:moveTo>
                    <a:pt x="502780" y="175971"/>
                  </a:moveTo>
                  <a:lnTo>
                    <a:pt x="477634" y="175971"/>
                  </a:lnTo>
                  <a:lnTo>
                    <a:pt x="477634" y="201104"/>
                  </a:lnTo>
                  <a:lnTo>
                    <a:pt x="502780" y="201104"/>
                  </a:lnTo>
                  <a:lnTo>
                    <a:pt x="502780" y="175971"/>
                  </a:lnTo>
                  <a:close/>
                </a:path>
                <a:path w="1031240" h="402589">
                  <a:moveTo>
                    <a:pt x="502780" y="50279"/>
                  </a:moveTo>
                  <a:lnTo>
                    <a:pt x="477634" y="50279"/>
                  </a:lnTo>
                  <a:lnTo>
                    <a:pt x="477634" y="25133"/>
                  </a:lnTo>
                  <a:lnTo>
                    <a:pt x="452501" y="25133"/>
                  </a:lnTo>
                  <a:lnTo>
                    <a:pt x="452501" y="100545"/>
                  </a:lnTo>
                  <a:lnTo>
                    <a:pt x="477634" y="100545"/>
                  </a:lnTo>
                  <a:lnTo>
                    <a:pt x="502780" y="100545"/>
                  </a:lnTo>
                  <a:lnTo>
                    <a:pt x="502780" y="50279"/>
                  </a:lnTo>
                  <a:close/>
                </a:path>
                <a:path w="1031240" h="402589">
                  <a:moveTo>
                    <a:pt x="553046" y="125691"/>
                  </a:moveTo>
                  <a:lnTo>
                    <a:pt x="527913" y="125691"/>
                  </a:lnTo>
                  <a:lnTo>
                    <a:pt x="527913" y="150825"/>
                  </a:lnTo>
                  <a:lnTo>
                    <a:pt x="553046" y="150825"/>
                  </a:lnTo>
                  <a:lnTo>
                    <a:pt x="553046" y="125691"/>
                  </a:lnTo>
                  <a:close/>
                </a:path>
                <a:path w="1031240" h="402589">
                  <a:moveTo>
                    <a:pt x="578192" y="201104"/>
                  </a:moveTo>
                  <a:lnTo>
                    <a:pt x="553046" y="201104"/>
                  </a:lnTo>
                  <a:lnTo>
                    <a:pt x="553046" y="175971"/>
                  </a:lnTo>
                  <a:lnTo>
                    <a:pt x="527913" y="175971"/>
                  </a:lnTo>
                  <a:lnTo>
                    <a:pt x="527913" y="251383"/>
                  </a:lnTo>
                  <a:lnTo>
                    <a:pt x="553046" y="251383"/>
                  </a:lnTo>
                  <a:lnTo>
                    <a:pt x="553046" y="226250"/>
                  </a:lnTo>
                  <a:lnTo>
                    <a:pt x="578192" y="226250"/>
                  </a:lnTo>
                  <a:lnTo>
                    <a:pt x="578192" y="201104"/>
                  </a:lnTo>
                  <a:close/>
                </a:path>
                <a:path w="1031240" h="402589">
                  <a:moveTo>
                    <a:pt x="603326" y="150825"/>
                  </a:moveTo>
                  <a:lnTo>
                    <a:pt x="578192" y="150825"/>
                  </a:lnTo>
                  <a:lnTo>
                    <a:pt x="578192" y="175971"/>
                  </a:lnTo>
                  <a:lnTo>
                    <a:pt x="603326" y="175971"/>
                  </a:lnTo>
                  <a:lnTo>
                    <a:pt x="603326" y="150825"/>
                  </a:lnTo>
                  <a:close/>
                </a:path>
                <a:path w="1031240" h="402589">
                  <a:moveTo>
                    <a:pt x="603326" y="100545"/>
                  </a:moveTo>
                  <a:lnTo>
                    <a:pt x="578192" y="100545"/>
                  </a:lnTo>
                  <a:lnTo>
                    <a:pt x="578192" y="125691"/>
                  </a:lnTo>
                  <a:lnTo>
                    <a:pt x="603326" y="125691"/>
                  </a:lnTo>
                  <a:lnTo>
                    <a:pt x="603326" y="100545"/>
                  </a:lnTo>
                  <a:close/>
                </a:path>
                <a:path w="1031240" h="402589">
                  <a:moveTo>
                    <a:pt x="653605" y="50279"/>
                  </a:moveTo>
                  <a:lnTo>
                    <a:pt x="628459" y="50279"/>
                  </a:lnTo>
                  <a:lnTo>
                    <a:pt x="603326" y="50279"/>
                  </a:lnTo>
                  <a:lnTo>
                    <a:pt x="603326" y="25133"/>
                  </a:lnTo>
                  <a:lnTo>
                    <a:pt x="578192" y="25133"/>
                  </a:lnTo>
                  <a:lnTo>
                    <a:pt x="578192" y="0"/>
                  </a:lnTo>
                  <a:lnTo>
                    <a:pt x="553046" y="0"/>
                  </a:lnTo>
                  <a:lnTo>
                    <a:pt x="553046" y="25133"/>
                  </a:lnTo>
                  <a:lnTo>
                    <a:pt x="527913" y="25133"/>
                  </a:lnTo>
                  <a:lnTo>
                    <a:pt x="527913" y="100545"/>
                  </a:lnTo>
                  <a:lnTo>
                    <a:pt x="553046" y="100545"/>
                  </a:lnTo>
                  <a:lnTo>
                    <a:pt x="553046" y="75412"/>
                  </a:lnTo>
                  <a:lnTo>
                    <a:pt x="578192" y="75412"/>
                  </a:lnTo>
                  <a:lnTo>
                    <a:pt x="603326" y="75412"/>
                  </a:lnTo>
                  <a:lnTo>
                    <a:pt x="603326" y="100545"/>
                  </a:lnTo>
                  <a:lnTo>
                    <a:pt x="628459" y="100545"/>
                  </a:lnTo>
                  <a:lnTo>
                    <a:pt x="653605" y="100545"/>
                  </a:lnTo>
                  <a:lnTo>
                    <a:pt x="653605" y="50279"/>
                  </a:lnTo>
                  <a:close/>
                </a:path>
                <a:path w="1031240" h="402589">
                  <a:moveTo>
                    <a:pt x="829576" y="25133"/>
                  </a:moveTo>
                  <a:lnTo>
                    <a:pt x="804430" y="25133"/>
                  </a:lnTo>
                  <a:lnTo>
                    <a:pt x="804430" y="50279"/>
                  </a:lnTo>
                  <a:lnTo>
                    <a:pt x="829576" y="50279"/>
                  </a:lnTo>
                  <a:lnTo>
                    <a:pt x="829576" y="25133"/>
                  </a:lnTo>
                  <a:close/>
                </a:path>
                <a:path w="1031240" h="402589">
                  <a:moveTo>
                    <a:pt x="854710" y="0"/>
                  </a:moveTo>
                  <a:lnTo>
                    <a:pt x="829576" y="0"/>
                  </a:lnTo>
                  <a:lnTo>
                    <a:pt x="829576" y="25133"/>
                  </a:lnTo>
                  <a:lnTo>
                    <a:pt x="854710" y="25133"/>
                  </a:lnTo>
                  <a:lnTo>
                    <a:pt x="854710" y="0"/>
                  </a:lnTo>
                  <a:close/>
                </a:path>
                <a:path w="1031240" h="402589">
                  <a:moveTo>
                    <a:pt x="904989" y="50279"/>
                  </a:moveTo>
                  <a:lnTo>
                    <a:pt x="879856" y="50279"/>
                  </a:lnTo>
                  <a:lnTo>
                    <a:pt x="879856" y="75412"/>
                  </a:lnTo>
                  <a:lnTo>
                    <a:pt x="904989" y="75412"/>
                  </a:lnTo>
                  <a:lnTo>
                    <a:pt x="904989" y="50279"/>
                  </a:lnTo>
                  <a:close/>
                </a:path>
                <a:path w="1031240" h="402589">
                  <a:moveTo>
                    <a:pt x="904989" y="0"/>
                  </a:moveTo>
                  <a:lnTo>
                    <a:pt x="879856" y="0"/>
                  </a:lnTo>
                  <a:lnTo>
                    <a:pt x="879856" y="25133"/>
                  </a:lnTo>
                  <a:lnTo>
                    <a:pt x="904989" y="25133"/>
                  </a:lnTo>
                  <a:lnTo>
                    <a:pt x="904989" y="0"/>
                  </a:lnTo>
                  <a:close/>
                </a:path>
                <a:path w="1031240" h="402589">
                  <a:moveTo>
                    <a:pt x="930122" y="25133"/>
                  </a:moveTo>
                  <a:lnTo>
                    <a:pt x="904989" y="25133"/>
                  </a:lnTo>
                  <a:lnTo>
                    <a:pt x="904989" y="50279"/>
                  </a:lnTo>
                  <a:lnTo>
                    <a:pt x="930122" y="50279"/>
                  </a:lnTo>
                  <a:lnTo>
                    <a:pt x="930122" y="25133"/>
                  </a:lnTo>
                  <a:close/>
                </a:path>
                <a:path w="1031240" h="402589">
                  <a:moveTo>
                    <a:pt x="1030681" y="150825"/>
                  </a:moveTo>
                  <a:lnTo>
                    <a:pt x="1005535" y="150825"/>
                  </a:lnTo>
                  <a:lnTo>
                    <a:pt x="1005535" y="175971"/>
                  </a:lnTo>
                  <a:lnTo>
                    <a:pt x="1030681" y="175971"/>
                  </a:lnTo>
                  <a:lnTo>
                    <a:pt x="1030681" y="15082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49652" y="2430510"/>
              <a:ext cx="1031240" cy="477520"/>
            </a:xfrm>
            <a:custGeom>
              <a:avLst/>
              <a:gdLst/>
              <a:ahLst/>
              <a:cxnLst/>
              <a:rect l="l" t="t" r="r" b="b"/>
              <a:pathLst>
                <a:path w="1031240" h="477519">
                  <a:moveTo>
                    <a:pt x="25146" y="301028"/>
                  </a:moveTo>
                  <a:lnTo>
                    <a:pt x="0" y="301028"/>
                  </a:lnTo>
                  <a:lnTo>
                    <a:pt x="0" y="326161"/>
                  </a:lnTo>
                  <a:lnTo>
                    <a:pt x="25146" y="326161"/>
                  </a:lnTo>
                  <a:lnTo>
                    <a:pt x="25146" y="301028"/>
                  </a:lnTo>
                  <a:close/>
                </a:path>
                <a:path w="1031240" h="477519">
                  <a:moveTo>
                    <a:pt x="50279" y="351307"/>
                  </a:moveTo>
                  <a:lnTo>
                    <a:pt x="25146" y="351307"/>
                  </a:lnTo>
                  <a:lnTo>
                    <a:pt x="25146" y="376440"/>
                  </a:lnTo>
                  <a:lnTo>
                    <a:pt x="50279" y="376440"/>
                  </a:lnTo>
                  <a:lnTo>
                    <a:pt x="50279" y="351307"/>
                  </a:lnTo>
                  <a:close/>
                </a:path>
                <a:path w="1031240" h="477519">
                  <a:moveTo>
                    <a:pt x="125704" y="351307"/>
                  </a:moveTo>
                  <a:lnTo>
                    <a:pt x="100558" y="351307"/>
                  </a:lnTo>
                  <a:lnTo>
                    <a:pt x="100558" y="376440"/>
                  </a:lnTo>
                  <a:lnTo>
                    <a:pt x="125704" y="376440"/>
                  </a:lnTo>
                  <a:lnTo>
                    <a:pt x="125704" y="351307"/>
                  </a:lnTo>
                  <a:close/>
                </a:path>
                <a:path w="1031240" h="477519">
                  <a:moveTo>
                    <a:pt x="175971" y="351307"/>
                  </a:moveTo>
                  <a:lnTo>
                    <a:pt x="150837" y="351307"/>
                  </a:lnTo>
                  <a:lnTo>
                    <a:pt x="150837" y="376440"/>
                  </a:lnTo>
                  <a:lnTo>
                    <a:pt x="175971" y="376440"/>
                  </a:lnTo>
                  <a:lnTo>
                    <a:pt x="175971" y="351307"/>
                  </a:lnTo>
                  <a:close/>
                </a:path>
                <a:path w="1031240" h="477519">
                  <a:moveTo>
                    <a:pt x="201117" y="301028"/>
                  </a:moveTo>
                  <a:lnTo>
                    <a:pt x="175971" y="301028"/>
                  </a:lnTo>
                  <a:lnTo>
                    <a:pt x="150837" y="301028"/>
                  </a:lnTo>
                  <a:lnTo>
                    <a:pt x="125704" y="301028"/>
                  </a:lnTo>
                  <a:lnTo>
                    <a:pt x="125704" y="275894"/>
                  </a:lnTo>
                  <a:lnTo>
                    <a:pt x="100558" y="275894"/>
                  </a:lnTo>
                  <a:lnTo>
                    <a:pt x="100558" y="301028"/>
                  </a:lnTo>
                  <a:lnTo>
                    <a:pt x="75425" y="301028"/>
                  </a:lnTo>
                  <a:lnTo>
                    <a:pt x="75425" y="326161"/>
                  </a:lnTo>
                  <a:lnTo>
                    <a:pt x="50279" y="326161"/>
                  </a:lnTo>
                  <a:lnTo>
                    <a:pt x="50279" y="351307"/>
                  </a:lnTo>
                  <a:lnTo>
                    <a:pt x="75425" y="351307"/>
                  </a:lnTo>
                  <a:lnTo>
                    <a:pt x="100558" y="351307"/>
                  </a:lnTo>
                  <a:lnTo>
                    <a:pt x="100558" y="326161"/>
                  </a:lnTo>
                  <a:lnTo>
                    <a:pt x="125704" y="326161"/>
                  </a:lnTo>
                  <a:lnTo>
                    <a:pt x="150837" y="326161"/>
                  </a:lnTo>
                  <a:lnTo>
                    <a:pt x="175971" y="326161"/>
                  </a:lnTo>
                  <a:lnTo>
                    <a:pt x="175971" y="351307"/>
                  </a:lnTo>
                  <a:lnTo>
                    <a:pt x="201117" y="351307"/>
                  </a:lnTo>
                  <a:lnTo>
                    <a:pt x="201117" y="301028"/>
                  </a:lnTo>
                  <a:close/>
                </a:path>
                <a:path w="1031240" h="477519">
                  <a:moveTo>
                    <a:pt x="276529" y="376440"/>
                  </a:moveTo>
                  <a:lnTo>
                    <a:pt x="251396" y="376440"/>
                  </a:lnTo>
                  <a:lnTo>
                    <a:pt x="226250" y="376440"/>
                  </a:lnTo>
                  <a:lnTo>
                    <a:pt x="226250" y="351307"/>
                  </a:lnTo>
                  <a:lnTo>
                    <a:pt x="201117" y="351307"/>
                  </a:lnTo>
                  <a:lnTo>
                    <a:pt x="201117" y="426720"/>
                  </a:lnTo>
                  <a:lnTo>
                    <a:pt x="226250" y="426720"/>
                  </a:lnTo>
                  <a:lnTo>
                    <a:pt x="226250" y="401586"/>
                  </a:lnTo>
                  <a:lnTo>
                    <a:pt x="251396" y="401586"/>
                  </a:lnTo>
                  <a:lnTo>
                    <a:pt x="276529" y="401586"/>
                  </a:lnTo>
                  <a:lnTo>
                    <a:pt x="276529" y="376440"/>
                  </a:lnTo>
                  <a:close/>
                </a:path>
                <a:path w="1031240" h="477519">
                  <a:moveTo>
                    <a:pt x="351942" y="301028"/>
                  </a:moveTo>
                  <a:lnTo>
                    <a:pt x="326809" y="301028"/>
                  </a:lnTo>
                  <a:lnTo>
                    <a:pt x="326809" y="326161"/>
                  </a:lnTo>
                  <a:lnTo>
                    <a:pt x="351942" y="326161"/>
                  </a:lnTo>
                  <a:lnTo>
                    <a:pt x="351942" y="301028"/>
                  </a:lnTo>
                  <a:close/>
                </a:path>
                <a:path w="1031240" h="477519">
                  <a:moveTo>
                    <a:pt x="402221" y="326161"/>
                  </a:moveTo>
                  <a:lnTo>
                    <a:pt x="377075" y="326161"/>
                  </a:lnTo>
                  <a:lnTo>
                    <a:pt x="377075" y="376440"/>
                  </a:lnTo>
                  <a:lnTo>
                    <a:pt x="402221" y="376440"/>
                  </a:lnTo>
                  <a:lnTo>
                    <a:pt x="402221" y="326161"/>
                  </a:lnTo>
                  <a:close/>
                </a:path>
                <a:path w="1031240" h="477519">
                  <a:moveTo>
                    <a:pt x="477634" y="426720"/>
                  </a:moveTo>
                  <a:lnTo>
                    <a:pt x="452501" y="426720"/>
                  </a:lnTo>
                  <a:lnTo>
                    <a:pt x="452501" y="376440"/>
                  </a:lnTo>
                  <a:lnTo>
                    <a:pt x="427355" y="376440"/>
                  </a:lnTo>
                  <a:lnTo>
                    <a:pt x="402221" y="376440"/>
                  </a:lnTo>
                  <a:lnTo>
                    <a:pt x="402221" y="401586"/>
                  </a:lnTo>
                  <a:lnTo>
                    <a:pt x="377075" y="401586"/>
                  </a:lnTo>
                  <a:lnTo>
                    <a:pt x="377075" y="376440"/>
                  </a:lnTo>
                  <a:lnTo>
                    <a:pt x="351942" y="376440"/>
                  </a:lnTo>
                  <a:lnTo>
                    <a:pt x="351942" y="351307"/>
                  </a:lnTo>
                  <a:lnTo>
                    <a:pt x="326809" y="351307"/>
                  </a:lnTo>
                  <a:lnTo>
                    <a:pt x="326809" y="401586"/>
                  </a:lnTo>
                  <a:lnTo>
                    <a:pt x="351942" y="401586"/>
                  </a:lnTo>
                  <a:lnTo>
                    <a:pt x="351942" y="426720"/>
                  </a:lnTo>
                  <a:lnTo>
                    <a:pt x="377075" y="426720"/>
                  </a:lnTo>
                  <a:lnTo>
                    <a:pt x="402221" y="426720"/>
                  </a:lnTo>
                  <a:lnTo>
                    <a:pt x="402221" y="476999"/>
                  </a:lnTo>
                  <a:lnTo>
                    <a:pt x="427355" y="476999"/>
                  </a:lnTo>
                  <a:lnTo>
                    <a:pt x="427355" y="451853"/>
                  </a:lnTo>
                  <a:lnTo>
                    <a:pt x="452501" y="451853"/>
                  </a:lnTo>
                  <a:lnTo>
                    <a:pt x="477634" y="451853"/>
                  </a:lnTo>
                  <a:lnTo>
                    <a:pt x="477634" y="426720"/>
                  </a:lnTo>
                  <a:close/>
                </a:path>
                <a:path w="1031240" h="477519">
                  <a:moveTo>
                    <a:pt x="477634" y="351307"/>
                  </a:moveTo>
                  <a:lnTo>
                    <a:pt x="452501" y="351307"/>
                  </a:lnTo>
                  <a:lnTo>
                    <a:pt x="452501" y="376440"/>
                  </a:lnTo>
                  <a:lnTo>
                    <a:pt x="477634" y="376440"/>
                  </a:lnTo>
                  <a:lnTo>
                    <a:pt x="477634" y="351307"/>
                  </a:lnTo>
                  <a:close/>
                </a:path>
                <a:path w="1031240" h="477519">
                  <a:moveTo>
                    <a:pt x="477634" y="275894"/>
                  </a:moveTo>
                  <a:lnTo>
                    <a:pt x="452501" y="275894"/>
                  </a:lnTo>
                  <a:lnTo>
                    <a:pt x="427355" y="275894"/>
                  </a:lnTo>
                  <a:lnTo>
                    <a:pt x="427355" y="351307"/>
                  </a:lnTo>
                  <a:lnTo>
                    <a:pt x="452501" y="351307"/>
                  </a:lnTo>
                  <a:lnTo>
                    <a:pt x="452501" y="326161"/>
                  </a:lnTo>
                  <a:lnTo>
                    <a:pt x="477634" y="326161"/>
                  </a:lnTo>
                  <a:lnTo>
                    <a:pt x="477634" y="275894"/>
                  </a:lnTo>
                  <a:close/>
                </a:path>
                <a:path w="1031240" h="477519">
                  <a:moveTo>
                    <a:pt x="553046" y="351307"/>
                  </a:moveTo>
                  <a:lnTo>
                    <a:pt x="527913" y="351307"/>
                  </a:lnTo>
                  <a:lnTo>
                    <a:pt x="527913" y="326161"/>
                  </a:lnTo>
                  <a:lnTo>
                    <a:pt x="502780" y="326161"/>
                  </a:lnTo>
                  <a:lnTo>
                    <a:pt x="477634" y="326161"/>
                  </a:lnTo>
                  <a:lnTo>
                    <a:pt x="477634" y="351307"/>
                  </a:lnTo>
                  <a:lnTo>
                    <a:pt x="502780" y="351307"/>
                  </a:lnTo>
                  <a:lnTo>
                    <a:pt x="502780" y="376440"/>
                  </a:lnTo>
                  <a:lnTo>
                    <a:pt x="527913" y="376440"/>
                  </a:lnTo>
                  <a:lnTo>
                    <a:pt x="527913" y="426720"/>
                  </a:lnTo>
                  <a:lnTo>
                    <a:pt x="553046" y="426720"/>
                  </a:lnTo>
                  <a:lnTo>
                    <a:pt x="553046" y="351307"/>
                  </a:lnTo>
                  <a:close/>
                </a:path>
                <a:path w="1031240" h="477519">
                  <a:moveTo>
                    <a:pt x="829576" y="176263"/>
                  </a:moveTo>
                  <a:lnTo>
                    <a:pt x="804430" y="176263"/>
                  </a:lnTo>
                  <a:lnTo>
                    <a:pt x="804430" y="327393"/>
                  </a:lnTo>
                  <a:lnTo>
                    <a:pt x="829576" y="327393"/>
                  </a:lnTo>
                  <a:lnTo>
                    <a:pt x="829576" y="176263"/>
                  </a:lnTo>
                  <a:close/>
                </a:path>
                <a:path w="1031240" h="477519">
                  <a:moveTo>
                    <a:pt x="829576" y="74930"/>
                  </a:moveTo>
                  <a:lnTo>
                    <a:pt x="804430" y="74930"/>
                  </a:lnTo>
                  <a:lnTo>
                    <a:pt x="779297" y="74930"/>
                  </a:lnTo>
                  <a:lnTo>
                    <a:pt x="779297" y="100330"/>
                  </a:lnTo>
                  <a:lnTo>
                    <a:pt x="804430" y="100330"/>
                  </a:lnTo>
                  <a:lnTo>
                    <a:pt x="804430" y="125730"/>
                  </a:lnTo>
                  <a:lnTo>
                    <a:pt x="779297" y="125730"/>
                  </a:lnTo>
                  <a:lnTo>
                    <a:pt x="779297" y="100330"/>
                  </a:lnTo>
                  <a:lnTo>
                    <a:pt x="754151" y="100330"/>
                  </a:lnTo>
                  <a:lnTo>
                    <a:pt x="729018" y="100330"/>
                  </a:lnTo>
                  <a:lnTo>
                    <a:pt x="729018" y="50800"/>
                  </a:lnTo>
                  <a:lnTo>
                    <a:pt x="754151" y="50800"/>
                  </a:lnTo>
                  <a:lnTo>
                    <a:pt x="779297" y="50800"/>
                  </a:lnTo>
                  <a:lnTo>
                    <a:pt x="804430" y="50800"/>
                  </a:lnTo>
                  <a:lnTo>
                    <a:pt x="804430" y="25400"/>
                  </a:lnTo>
                  <a:lnTo>
                    <a:pt x="779297" y="25400"/>
                  </a:lnTo>
                  <a:lnTo>
                    <a:pt x="779297" y="0"/>
                  </a:lnTo>
                  <a:lnTo>
                    <a:pt x="754151" y="0"/>
                  </a:lnTo>
                  <a:lnTo>
                    <a:pt x="754151" y="25400"/>
                  </a:lnTo>
                  <a:lnTo>
                    <a:pt x="729018" y="25400"/>
                  </a:lnTo>
                  <a:lnTo>
                    <a:pt x="703884" y="25400"/>
                  </a:lnTo>
                  <a:lnTo>
                    <a:pt x="703884" y="50800"/>
                  </a:lnTo>
                  <a:lnTo>
                    <a:pt x="678738" y="50800"/>
                  </a:lnTo>
                  <a:lnTo>
                    <a:pt x="678738" y="74930"/>
                  </a:lnTo>
                  <a:lnTo>
                    <a:pt x="703884" y="74930"/>
                  </a:lnTo>
                  <a:lnTo>
                    <a:pt x="703884" y="125730"/>
                  </a:lnTo>
                  <a:lnTo>
                    <a:pt x="678738" y="125730"/>
                  </a:lnTo>
                  <a:lnTo>
                    <a:pt x="678738" y="151130"/>
                  </a:lnTo>
                  <a:lnTo>
                    <a:pt x="653605" y="151130"/>
                  </a:lnTo>
                  <a:lnTo>
                    <a:pt x="653605" y="125730"/>
                  </a:lnTo>
                  <a:lnTo>
                    <a:pt x="678738" y="125730"/>
                  </a:lnTo>
                  <a:lnTo>
                    <a:pt x="678738" y="100330"/>
                  </a:lnTo>
                  <a:lnTo>
                    <a:pt x="653605" y="100330"/>
                  </a:lnTo>
                  <a:lnTo>
                    <a:pt x="628459" y="100330"/>
                  </a:lnTo>
                  <a:lnTo>
                    <a:pt x="603326" y="100330"/>
                  </a:lnTo>
                  <a:lnTo>
                    <a:pt x="603326" y="125730"/>
                  </a:lnTo>
                  <a:lnTo>
                    <a:pt x="628459" y="125730"/>
                  </a:lnTo>
                  <a:lnTo>
                    <a:pt x="628459" y="151130"/>
                  </a:lnTo>
                  <a:lnTo>
                    <a:pt x="603326" y="151130"/>
                  </a:lnTo>
                  <a:lnTo>
                    <a:pt x="603326" y="226060"/>
                  </a:lnTo>
                  <a:lnTo>
                    <a:pt x="578192" y="226060"/>
                  </a:lnTo>
                  <a:lnTo>
                    <a:pt x="578192" y="251460"/>
                  </a:lnTo>
                  <a:lnTo>
                    <a:pt x="553046" y="251460"/>
                  </a:lnTo>
                  <a:lnTo>
                    <a:pt x="527913" y="251460"/>
                  </a:lnTo>
                  <a:lnTo>
                    <a:pt x="527913" y="226060"/>
                  </a:lnTo>
                  <a:lnTo>
                    <a:pt x="502780" y="226060"/>
                  </a:lnTo>
                  <a:lnTo>
                    <a:pt x="502780" y="276860"/>
                  </a:lnTo>
                  <a:lnTo>
                    <a:pt x="527913" y="276860"/>
                  </a:lnTo>
                  <a:lnTo>
                    <a:pt x="553046" y="276860"/>
                  </a:lnTo>
                  <a:lnTo>
                    <a:pt x="553046" y="301028"/>
                  </a:lnTo>
                  <a:lnTo>
                    <a:pt x="527913" y="301028"/>
                  </a:lnTo>
                  <a:lnTo>
                    <a:pt x="527913" y="326161"/>
                  </a:lnTo>
                  <a:lnTo>
                    <a:pt x="553046" y="326161"/>
                  </a:lnTo>
                  <a:lnTo>
                    <a:pt x="553046" y="302260"/>
                  </a:lnTo>
                  <a:lnTo>
                    <a:pt x="578192" y="302260"/>
                  </a:lnTo>
                  <a:lnTo>
                    <a:pt x="578192" y="276860"/>
                  </a:lnTo>
                  <a:lnTo>
                    <a:pt x="603326" y="276860"/>
                  </a:lnTo>
                  <a:lnTo>
                    <a:pt x="603326" y="251460"/>
                  </a:lnTo>
                  <a:lnTo>
                    <a:pt x="628459" y="251460"/>
                  </a:lnTo>
                  <a:lnTo>
                    <a:pt x="628459" y="302260"/>
                  </a:lnTo>
                  <a:lnTo>
                    <a:pt x="603326" y="302260"/>
                  </a:lnTo>
                  <a:lnTo>
                    <a:pt x="603326" y="326161"/>
                  </a:lnTo>
                  <a:lnTo>
                    <a:pt x="578192" y="326161"/>
                  </a:lnTo>
                  <a:lnTo>
                    <a:pt x="553046" y="326161"/>
                  </a:lnTo>
                  <a:lnTo>
                    <a:pt x="553046" y="351307"/>
                  </a:lnTo>
                  <a:lnTo>
                    <a:pt x="578192" y="351307"/>
                  </a:lnTo>
                  <a:lnTo>
                    <a:pt x="603326" y="351307"/>
                  </a:lnTo>
                  <a:lnTo>
                    <a:pt x="603326" y="326390"/>
                  </a:lnTo>
                  <a:lnTo>
                    <a:pt x="628459" y="326390"/>
                  </a:lnTo>
                  <a:lnTo>
                    <a:pt x="628459" y="351790"/>
                  </a:lnTo>
                  <a:lnTo>
                    <a:pt x="603326" y="351790"/>
                  </a:lnTo>
                  <a:lnTo>
                    <a:pt x="603326" y="377190"/>
                  </a:lnTo>
                  <a:lnTo>
                    <a:pt x="628459" y="377190"/>
                  </a:lnTo>
                  <a:lnTo>
                    <a:pt x="628459" y="426720"/>
                  </a:lnTo>
                  <a:lnTo>
                    <a:pt x="653605" y="426720"/>
                  </a:lnTo>
                  <a:lnTo>
                    <a:pt x="653605" y="402590"/>
                  </a:lnTo>
                  <a:lnTo>
                    <a:pt x="678738" y="402590"/>
                  </a:lnTo>
                  <a:lnTo>
                    <a:pt x="678738" y="377190"/>
                  </a:lnTo>
                  <a:lnTo>
                    <a:pt x="653605" y="377190"/>
                  </a:lnTo>
                  <a:lnTo>
                    <a:pt x="653605" y="326390"/>
                  </a:lnTo>
                  <a:lnTo>
                    <a:pt x="678738" y="326390"/>
                  </a:lnTo>
                  <a:lnTo>
                    <a:pt x="703884" y="326390"/>
                  </a:lnTo>
                  <a:lnTo>
                    <a:pt x="729018" y="326390"/>
                  </a:lnTo>
                  <a:lnTo>
                    <a:pt x="729018" y="351790"/>
                  </a:lnTo>
                  <a:lnTo>
                    <a:pt x="703884" y="351790"/>
                  </a:lnTo>
                  <a:lnTo>
                    <a:pt x="703884" y="402590"/>
                  </a:lnTo>
                  <a:lnTo>
                    <a:pt x="729018" y="402590"/>
                  </a:lnTo>
                  <a:lnTo>
                    <a:pt x="754151" y="402590"/>
                  </a:lnTo>
                  <a:lnTo>
                    <a:pt x="754151" y="426720"/>
                  </a:lnTo>
                  <a:lnTo>
                    <a:pt x="779297" y="426720"/>
                  </a:lnTo>
                  <a:lnTo>
                    <a:pt x="779297" y="402590"/>
                  </a:lnTo>
                  <a:lnTo>
                    <a:pt x="804430" y="402590"/>
                  </a:lnTo>
                  <a:lnTo>
                    <a:pt x="804430" y="377190"/>
                  </a:lnTo>
                  <a:lnTo>
                    <a:pt x="779297" y="377190"/>
                  </a:lnTo>
                  <a:lnTo>
                    <a:pt x="779297" y="326390"/>
                  </a:lnTo>
                  <a:lnTo>
                    <a:pt x="754151" y="326390"/>
                  </a:lnTo>
                  <a:lnTo>
                    <a:pt x="754151" y="276860"/>
                  </a:lnTo>
                  <a:lnTo>
                    <a:pt x="729018" y="276860"/>
                  </a:lnTo>
                  <a:lnTo>
                    <a:pt x="729018" y="251460"/>
                  </a:lnTo>
                  <a:lnTo>
                    <a:pt x="703884" y="251460"/>
                  </a:lnTo>
                  <a:lnTo>
                    <a:pt x="703884" y="226060"/>
                  </a:lnTo>
                  <a:lnTo>
                    <a:pt x="678738" y="226060"/>
                  </a:lnTo>
                  <a:lnTo>
                    <a:pt x="678738" y="276860"/>
                  </a:lnTo>
                  <a:lnTo>
                    <a:pt x="703884" y="276860"/>
                  </a:lnTo>
                  <a:lnTo>
                    <a:pt x="703884" y="302260"/>
                  </a:lnTo>
                  <a:lnTo>
                    <a:pt x="678738" y="302260"/>
                  </a:lnTo>
                  <a:lnTo>
                    <a:pt x="678738" y="276860"/>
                  </a:lnTo>
                  <a:lnTo>
                    <a:pt x="653605" y="276860"/>
                  </a:lnTo>
                  <a:lnTo>
                    <a:pt x="653605" y="226060"/>
                  </a:lnTo>
                  <a:lnTo>
                    <a:pt x="678738" y="226060"/>
                  </a:lnTo>
                  <a:lnTo>
                    <a:pt x="678738" y="200660"/>
                  </a:lnTo>
                  <a:lnTo>
                    <a:pt x="653605" y="200660"/>
                  </a:lnTo>
                  <a:lnTo>
                    <a:pt x="628459" y="200660"/>
                  </a:lnTo>
                  <a:lnTo>
                    <a:pt x="628459" y="176530"/>
                  </a:lnTo>
                  <a:lnTo>
                    <a:pt x="653605" y="176530"/>
                  </a:lnTo>
                  <a:lnTo>
                    <a:pt x="678738" y="176530"/>
                  </a:lnTo>
                  <a:lnTo>
                    <a:pt x="678738" y="200660"/>
                  </a:lnTo>
                  <a:lnTo>
                    <a:pt x="703884" y="200660"/>
                  </a:lnTo>
                  <a:lnTo>
                    <a:pt x="703884" y="226060"/>
                  </a:lnTo>
                  <a:lnTo>
                    <a:pt x="729018" y="226060"/>
                  </a:lnTo>
                  <a:lnTo>
                    <a:pt x="729018" y="200660"/>
                  </a:lnTo>
                  <a:lnTo>
                    <a:pt x="754151" y="200660"/>
                  </a:lnTo>
                  <a:lnTo>
                    <a:pt x="754151" y="151130"/>
                  </a:lnTo>
                  <a:lnTo>
                    <a:pt x="729018" y="151130"/>
                  </a:lnTo>
                  <a:lnTo>
                    <a:pt x="729018" y="176530"/>
                  </a:lnTo>
                  <a:lnTo>
                    <a:pt x="703884" y="176530"/>
                  </a:lnTo>
                  <a:lnTo>
                    <a:pt x="703884" y="151130"/>
                  </a:lnTo>
                  <a:lnTo>
                    <a:pt x="729018" y="151130"/>
                  </a:lnTo>
                  <a:lnTo>
                    <a:pt x="729018" y="125730"/>
                  </a:lnTo>
                  <a:lnTo>
                    <a:pt x="754151" y="125730"/>
                  </a:lnTo>
                  <a:lnTo>
                    <a:pt x="754151" y="151130"/>
                  </a:lnTo>
                  <a:lnTo>
                    <a:pt x="779297" y="151130"/>
                  </a:lnTo>
                  <a:lnTo>
                    <a:pt x="804430" y="151130"/>
                  </a:lnTo>
                  <a:lnTo>
                    <a:pt x="829576" y="151130"/>
                  </a:lnTo>
                  <a:lnTo>
                    <a:pt x="829576" y="74930"/>
                  </a:lnTo>
                  <a:close/>
                </a:path>
                <a:path w="1031240" h="477519">
                  <a:moveTo>
                    <a:pt x="1030681" y="376923"/>
                  </a:moveTo>
                  <a:lnTo>
                    <a:pt x="1005535" y="376923"/>
                  </a:lnTo>
                  <a:lnTo>
                    <a:pt x="1005535" y="301993"/>
                  </a:lnTo>
                  <a:lnTo>
                    <a:pt x="980401" y="301993"/>
                  </a:lnTo>
                  <a:lnTo>
                    <a:pt x="955268" y="301993"/>
                  </a:lnTo>
                  <a:lnTo>
                    <a:pt x="930122" y="301993"/>
                  </a:lnTo>
                  <a:lnTo>
                    <a:pt x="904989" y="301993"/>
                  </a:lnTo>
                  <a:lnTo>
                    <a:pt x="904989" y="276593"/>
                  </a:lnTo>
                  <a:lnTo>
                    <a:pt x="879856" y="276593"/>
                  </a:lnTo>
                  <a:lnTo>
                    <a:pt x="879856" y="301993"/>
                  </a:lnTo>
                  <a:lnTo>
                    <a:pt x="854710" y="301993"/>
                  </a:lnTo>
                  <a:lnTo>
                    <a:pt x="854710" y="351523"/>
                  </a:lnTo>
                  <a:lnTo>
                    <a:pt x="879856" y="351523"/>
                  </a:lnTo>
                  <a:lnTo>
                    <a:pt x="904989" y="351523"/>
                  </a:lnTo>
                  <a:lnTo>
                    <a:pt x="930122" y="351523"/>
                  </a:lnTo>
                  <a:lnTo>
                    <a:pt x="955268" y="351523"/>
                  </a:lnTo>
                  <a:lnTo>
                    <a:pt x="955268" y="376923"/>
                  </a:lnTo>
                  <a:lnTo>
                    <a:pt x="980401" y="376923"/>
                  </a:lnTo>
                  <a:lnTo>
                    <a:pt x="980401" y="402323"/>
                  </a:lnTo>
                  <a:lnTo>
                    <a:pt x="955268" y="402323"/>
                  </a:lnTo>
                  <a:lnTo>
                    <a:pt x="955268" y="376923"/>
                  </a:lnTo>
                  <a:lnTo>
                    <a:pt x="930122" y="376923"/>
                  </a:lnTo>
                  <a:lnTo>
                    <a:pt x="930122" y="427723"/>
                  </a:lnTo>
                  <a:lnTo>
                    <a:pt x="955268" y="427723"/>
                  </a:lnTo>
                  <a:lnTo>
                    <a:pt x="980401" y="427723"/>
                  </a:lnTo>
                  <a:lnTo>
                    <a:pt x="980401" y="451853"/>
                  </a:lnTo>
                  <a:lnTo>
                    <a:pt x="1005535" y="451853"/>
                  </a:lnTo>
                  <a:lnTo>
                    <a:pt x="1005535" y="402323"/>
                  </a:lnTo>
                  <a:lnTo>
                    <a:pt x="1030681" y="402323"/>
                  </a:lnTo>
                  <a:lnTo>
                    <a:pt x="1030681" y="37692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49652" y="1977259"/>
              <a:ext cx="1031240" cy="1031240"/>
            </a:xfrm>
            <a:custGeom>
              <a:avLst/>
              <a:gdLst/>
              <a:ahLst/>
              <a:cxnLst/>
              <a:rect l="l" t="t" r="r" b="b"/>
              <a:pathLst>
                <a:path w="1031240" h="1031239">
                  <a:moveTo>
                    <a:pt x="175971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1130"/>
                  </a:lnTo>
                  <a:lnTo>
                    <a:pt x="0" y="176530"/>
                  </a:lnTo>
                  <a:lnTo>
                    <a:pt x="175971" y="176530"/>
                  </a:lnTo>
                  <a:lnTo>
                    <a:pt x="175971" y="151130"/>
                  </a:lnTo>
                  <a:lnTo>
                    <a:pt x="25146" y="151130"/>
                  </a:lnTo>
                  <a:lnTo>
                    <a:pt x="25146" y="25400"/>
                  </a:lnTo>
                  <a:lnTo>
                    <a:pt x="150837" y="25400"/>
                  </a:lnTo>
                  <a:lnTo>
                    <a:pt x="150837" y="150952"/>
                  </a:lnTo>
                  <a:lnTo>
                    <a:pt x="175971" y="150952"/>
                  </a:lnTo>
                  <a:lnTo>
                    <a:pt x="175971" y="25400"/>
                  </a:lnTo>
                  <a:lnTo>
                    <a:pt x="175971" y="25273"/>
                  </a:lnTo>
                  <a:lnTo>
                    <a:pt x="175971" y="0"/>
                  </a:lnTo>
                  <a:close/>
                </a:path>
                <a:path w="1031240" h="1031239">
                  <a:moveTo>
                    <a:pt x="326809" y="854837"/>
                  </a:moveTo>
                  <a:lnTo>
                    <a:pt x="301663" y="854837"/>
                  </a:lnTo>
                  <a:lnTo>
                    <a:pt x="301663" y="879970"/>
                  </a:lnTo>
                  <a:lnTo>
                    <a:pt x="326809" y="879970"/>
                  </a:lnTo>
                  <a:lnTo>
                    <a:pt x="326809" y="854837"/>
                  </a:lnTo>
                  <a:close/>
                </a:path>
                <a:path w="1031240" h="1031239">
                  <a:moveTo>
                    <a:pt x="351942" y="879970"/>
                  </a:moveTo>
                  <a:lnTo>
                    <a:pt x="326809" y="879970"/>
                  </a:lnTo>
                  <a:lnTo>
                    <a:pt x="326809" y="905103"/>
                  </a:lnTo>
                  <a:lnTo>
                    <a:pt x="351942" y="905103"/>
                  </a:lnTo>
                  <a:lnTo>
                    <a:pt x="351942" y="879970"/>
                  </a:lnTo>
                  <a:close/>
                </a:path>
                <a:path w="1031240" h="1031239">
                  <a:moveTo>
                    <a:pt x="402221" y="980528"/>
                  </a:moveTo>
                  <a:lnTo>
                    <a:pt x="377075" y="980528"/>
                  </a:lnTo>
                  <a:lnTo>
                    <a:pt x="377075" y="1005662"/>
                  </a:lnTo>
                  <a:lnTo>
                    <a:pt x="351942" y="1005662"/>
                  </a:lnTo>
                  <a:lnTo>
                    <a:pt x="326809" y="1005662"/>
                  </a:lnTo>
                  <a:lnTo>
                    <a:pt x="326809" y="980528"/>
                  </a:lnTo>
                  <a:lnTo>
                    <a:pt x="351942" y="980528"/>
                  </a:lnTo>
                  <a:lnTo>
                    <a:pt x="351942" y="955382"/>
                  </a:lnTo>
                  <a:lnTo>
                    <a:pt x="377075" y="955382"/>
                  </a:lnTo>
                  <a:lnTo>
                    <a:pt x="377075" y="930249"/>
                  </a:lnTo>
                  <a:lnTo>
                    <a:pt x="351942" y="930249"/>
                  </a:lnTo>
                  <a:lnTo>
                    <a:pt x="326809" y="930249"/>
                  </a:lnTo>
                  <a:lnTo>
                    <a:pt x="326809" y="955382"/>
                  </a:lnTo>
                  <a:lnTo>
                    <a:pt x="301663" y="955382"/>
                  </a:lnTo>
                  <a:lnTo>
                    <a:pt x="301663" y="905103"/>
                  </a:lnTo>
                  <a:lnTo>
                    <a:pt x="276529" y="905103"/>
                  </a:lnTo>
                  <a:lnTo>
                    <a:pt x="276529" y="879970"/>
                  </a:lnTo>
                  <a:lnTo>
                    <a:pt x="251396" y="879970"/>
                  </a:lnTo>
                  <a:lnTo>
                    <a:pt x="226250" y="879970"/>
                  </a:lnTo>
                  <a:lnTo>
                    <a:pt x="226250" y="905103"/>
                  </a:lnTo>
                  <a:lnTo>
                    <a:pt x="251396" y="905103"/>
                  </a:lnTo>
                  <a:lnTo>
                    <a:pt x="251396" y="930249"/>
                  </a:lnTo>
                  <a:lnTo>
                    <a:pt x="276529" y="930249"/>
                  </a:lnTo>
                  <a:lnTo>
                    <a:pt x="276529" y="955382"/>
                  </a:lnTo>
                  <a:lnTo>
                    <a:pt x="251396" y="955382"/>
                  </a:lnTo>
                  <a:lnTo>
                    <a:pt x="251396" y="930249"/>
                  </a:lnTo>
                  <a:lnTo>
                    <a:pt x="226250" y="930249"/>
                  </a:lnTo>
                  <a:lnTo>
                    <a:pt x="201117" y="930249"/>
                  </a:lnTo>
                  <a:lnTo>
                    <a:pt x="201117" y="980528"/>
                  </a:lnTo>
                  <a:lnTo>
                    <a:pt x="226250" y="980528"/>
                  </a:lnTo>
                  <a:lnTo>
                    <a:pt x="251396" y="980528"/>
                  </a:lnTo>
                  <a:lnTo>
                    <a:pt x="251396" y="1030795"/>
                  </a:lnTo>
                  <a:lnTo>
                    <a:pt x="276529" y="1030795"/>
                  </a:lnTo>
                  <a:lnTo>
                    <a:pt x="301663" y="1030795"/>
                  </a:lnTo>
                  <a:lnTo>
                    <a:pt x="326809" y="1030795"/>
                  </a:lnTo>
                  <a:lnTo>
                    <a:pt x="351942" y="1030795"/>
                  </a:lnTo>
                  <a:lnTo>
                    <a:pt x="377075" y="1030795"/>
                  </a:lnTo>
                  <a:lnTo>
                    <a:pt x="402221" y="1030795"/>
                  </a:lnTo>
                  <a:lnTo>
                    <a:pt x="402221" y="980528"/>
                  </a:lnTo>
                  <a:close/>
                </a:path>
                <a:path w="1031240" h="1031239">
                  <a:moveTo>
                    <a:pt x="452501" y="1005662"/>
                  </a:moveTo>
                  <a:lnTo>
                    <a:pt x="427355" y="1005662"/>
                  </a:lnTo>
                  <a:lnTo>
                    <a:pt x="427355" y="1030795"/>
                  </a:lnTo>
                  <a:lnTo>
                    <a:pt x="452501" y="1030795"/>
                  </a:lnTo>
                  <a:lnTo>
                    <a:pt x="452501" y="1005662"/>
                  </a:lnTo>
                  <a:close/>
                </a:path>
                <a:path w="1031240" h="1031239">
                  <a:moveTo>
                    <a:pt x="477634" y="980528"/>
                  </a:moveTo>
                  <a:lnTo>
                    <a:pt x="452501" y="980528"/>
                  </a:lnTo>
                  <a:lnTo>
                    <a:pt x="452501" y="1005662"/>
                  </a:lnTo>
                  <a:lnTo>
                    <a:pt x="477634" y="1005662"/>
                  </a:lnTo>
                  <a:lnTo>
                    <a:pt x="477634" y="980528"/>
                  </a:lnTo>
                  <a:close/>
                </a:path>
                <a:path w="1031240" h="1031239">
                  <a:moveTo>
                    <a:pt x="477634" y="930249"/>
                  </a:moveTo>
                  <a:lnTo>
                    <a:pt x="452501" y="930249"/>
                  </a:lnTo>
                  <a:lnTo>
                    <a:pt x="427355" y="930249"/>
                  </a:lnTo>
                  <a:lnTo>
                    <a:pt x="427355" y="955382"/>
                  </a:lnTo>
                  <a:lnTo>
                    <a:pt x="452501" y="955382"/>
                  </a:lnTo>
                  <a:lnTo>
                    <a:pt x="477634" y="955382"/>
                  </a:lnTo>
                  <a:lnTo>
                    <a:pt x="477634" y="930249"/>
                  </a:lnTo>
                  <a:close/>
                </a:path>
                <a:path w="1031240" h="1031239">
                  <a:moveTo>
                    <a:pt x="553046" y="905103"/>
                  </a:moveTo>
                  <a:lnTo>
                    <a:pt x="527913" y="905103"/>
                  </a:lnTo>
                  <a:lnTo>
                    <a:pt x="527913" y="879970"/>
                  </a:lnTo>
                  <a:lnTo>
                    <a:pt x="502780" y="879970"/>
                  </a:lnTo>
                  <a:lnTo>
                    <a:pt x="502780" y="905103"/>
                  </a:lnTo>
                  <a:lnTo>
                    <a:pt x="477634" y="905103"/>
                  </a:lnTo>
                  <a:lnTo>
                    <a:pt x="477634" y="930249"/>
                  </a:lnTo>
                  <a:lnTo>
                    <a:pt x="502780" y="930249"/>
                  </a:lnTo>
                  <a:lnTo>
                    <a:pt x="527913" y="930249"/>
                  </a:lnTo>
                  <a:lnTo>
                    <a:pt x="553046" y="930249"/>
                  </a:lnTo>
                  <a:lnTo>
                    <a:pt x="553046" y="905103"/>
                  </a:lnTo>
                  <a:close/>
                </a:path>
                <a:path w="1031240" h="1031239">
                  <a:moveTo>
                    <a:pt x="578192" y="980528"/>
                  </a:moveTo>
                  <a:lnTo>
                    <a:pt x="553046" y="980528"/>
                  </a:lnTo>
                  <a:lnTo>
                    <a:pt x="527913" y="980528"/>
                  </a:lnTo>
                  <a:lnTo>
                    <a:pt x="527913" y="955382"/>
                  </a:lnTo>
                  <a:lnTo>
                    <a:pt x="502780" y="955382"/>
                  </a:lnTo>
                  <a:lnTo>
                    <a:pt x="477634" y="955382"/>
                  </a:lnTo>
                  <a:lnTo>
                    <a:pt x="477634" y="980528"/>
                  </a:lnTo>
                  <a:lnTo>
                    <a:pt x="502780" y="980528"/>
                  </a:lnTo>
                  <a:lnTo>
                    <a:pt x="502780" y="1030795"/>
                  </a:lnTo>
                  <a:lnTo>
                    <a:pt x="527913" y="1030795"/>
                  </a:lnTo>
                  <a:lnTo>
                    <a:pt x="527913" y="1005662"/>
                  </a:lnTo>
                  <a:lnTo>
                    <a:pt x="553046" y="1005662"/>
                  </a:lnTo>
                  <a:lnTo>
                    <a:pt x="553046" y="1030795"/>
                  </a:lnTo>
                  <a:lnTo>
                    <a:pt x="578192" y="1030795"/>
                  </a:lnTo>
                  <a:lnTo>
                    <a:pt x="578192" y="980528"/>
                  </a:lnTo>
                  <a:close/>
                </a:path>
                <a:path w="1031240" h="1031239">
                  <a:moveTo>
                    <a:pt x="578192" y="879970"/>
                  </a:moveTo>
                  <a:lnTo>
                    <a:pt x="553046" y="879970"/>
                  </a:lnTo>
                  <a:lnTo>
                    <a:pt x="553046" y="905103"/>
                  </a:lnTo>
                  <a:lnTo>
                    <a:pt x="578192" y="905103"/>
                  </a:lnTo>
                  <a:lnTo>
                    <a:pt x="578192" y="879970"/>
                  </a:lnTo>
                  <a:close/>
                </a:path>
                <a:path w="1031240" h="1031239">
                  <a:moveTo>
                    <a:pt x="603326" y="930249"/>
                  </a:moveTo>
                  <a:lnTo>
                    <a:pt x="578192" y="930249"/>
                  </a:lnTo>
                  <a:lnTo>
                    <a:pt x="578192" y="980528"/>
                  </a:lnTo>
                  <a:lnTo>
                    <a:pt x="603326" y="980528"/>
                  </a:lnTo>
                  <a:lnTo>
                    <a:pt x="603326" y="930249"/>
                  </a:lnTo>
                  <a:close/>
                </a:path>
                <a:path w="1031240" h="1031239">
                  <a:moveTo>
                    <a:pt x="628459" y="879970"/>
                  </a:moveTo>
                  <a:lnTo>
                    <a:pt x="603326" y="879970"/>
                  </a:lnTo>
                  <a:lnTo>
                    <a:pt x="603326" y="905103"/>
                  </a:lnTo>
                  <a:lnTo>
                    <a:pt x="628459" y="905103"/>
                  </a:lnTo>
                  <a:lnTo>
                    <a:pt x="628459" y="879970"/>
                  </a:lnTo>
                  <a:close/>
                </a:path>
                <a:path w="1031240" h="1031239">
                  <a:moveTo>
                    <a:pt x="653605" y="980528"/>
                  </a:moveTo>
                  <a:lnTo>
                    <a:pt x="628459" y="980528"/>
                  </a:lnTo>
                  <a:lnTo>
                    <a:pt x="628459" y="1005662"/>
                  </a:lnTo>
                  <a:lnTo>
                    <a:pt x="653605" y="1005662"/>
                  </a:lnTo>
                  <a:lnTo>
                    <a:pt x="653605" y="980528"/>
                  </a:lnTo>
                  <a:close/>
                </a:path>
                <a:path w="1031240" h="1031239">
                  <a:moveTo>
                    <a:pt x="653605" y="905103"/>
                  </a:moveTo>
                  <a:lnTo>
                    <a:pt x="628459" y="905103"/>
                  </a:lnTo>
                  <a:lnTo>
                    <a:pt x="628459" y="930249"/>
                  </a:lnTo>
                  <a:lnTo>
                    <a:pt x="653605" y="930249"/>
                  </a:lnTo>
                  <a:lnTo>
                    <a:pt x="653605" y="905103"/>
                  </a:lnTo>
                  <a:close/>
                </a:path>
                <a:path w="1031240" h="1031239">
                  <a:moveTo>
                    <a:pt x="703884" y="1005662"/>
                  </a:moveTo>
                  <a:lnTo>
                    <a:pt x="678738" y="1005662"/>
                  </a:lnTo>
                  <a:lnTo>
                    <a:pt x="678738" y="1030795"/>
                  </a:lnTo>
                  <a:lnTo>
                    <a:pt x="703884" y="1030795"/>
                  </a:lnTo>
                  <a:lnTo>
                    <a:pt x="703884" y="1005662"/>
                  </a:lnTo>
                  <a:close/>
                </a:path>
                <a:path w="1031240" h="1031239">
                  <a:moveTo>
                    <a:pt x="754151" y="879970"/>
                  </a:moveTo>
                  <a:lnTo>
                    <a:pt x="729018" y="879970"/>
                  </a:lnTo>
                  <a:lnTo>
                    <a:pt x="703884" y="879970"/>
                  </a:lnTo>
                  <a:lnTo>
                    <a:pt x="678738" y="879970"/>
                  </a:lnTo>
                  <a:lnTo>
                    <a:pt x="678738" y="930249"/>
                  </a:lnTo>
                  <a:lnTo>
                    <a:pt x="653605" y="930249"/>
                  </a:lnTo>
                  <a:lnTo>
                    <a:pt x="653605" y="955382"/>
                  </a:lnTo>
                  <a:lnTo>
                    <a:pt x="678738" y="955382"/>
                  </a:lnTo>
                  <a:lnTo>
                    <a:pt x="703884" y="955382"/>
                  </a:lnTo>
                  <a:lnTo>
                    <a:pt x="703884" y="1005662"/>
                  </a:lnTo>
                  <a:lnTo>
                    <a:pt x="729018" y="1005662"/>
                  </a:lnTo>
                  <a:lnTo>
                    <a:pt x="729018" y="980528"/>
                  </a:lnTo>
                  <a:lnTo>
                    <a:pt x="754151" y="980528"/>
                  </a:lnTo>
                  <a:lnTo>
                    <a:pt x="754151" y="930249"/>
                  </a:lnTo>
                  <a:lnTo>
                    <a:pt x="729018" y="930249"/>
                  </a:lnTo>
                  <a:lnTo>
                    <a:pt x="703884" y="930249"/>
                  </a:lnTo>
                  <a:lnTo>
                    <a:pt x="703884" y="905103"/>
                  </a:lnTo>
                  <a:lnTo>
                    <a:pt x="729018" y="905103"/>
                  </a:lnTo>
                  <a:lnTo>
                    <a:pt x="754151" y="905103"/>
                  </a:lnTo>
                  <a:lnTo>
                    <a:pt x="754151" y="879970"/>
                  </a:lnTo>
                  <a:close/>
                </a:path>
                <a:path w="1031240" h="1031239">
                  <a:moveTo>
                    <a:pt x="804430" y="930249"/>
                  </a:moveTo>
                  <a:lnTo>
                    <a:pt x="779297" y="930249"/>
                  </a:lnTo>
                  <a:lnTo>
                    <a:pt x="779297" y="955382"/>
                  </a:lnTo>
                  <a:lnTo>
                    <a:pt x="804430" y="955382"/>
                  </a:lnTo>
                  <a:lnTo>
                    <a:pt x="804430" y="930249"/>
                  </a:lnTo>
                  <a:close/>
                </a:path>
                <a:path w="1031240" h="1031239">
                  <a:moveTo>
                    <a:pt x="854710" y="1005662"/>
                  </a:moveTo>
                  <a:lnTo>
                    <a:pt x="829576" y="1005662"/>
                  </a:lnTo>
                  <a:lnTo>
                    <a:pt x="829576" y="955382"/>
                  </a:lnTo>
                  <a:lnTo>
                    <a:pt x="804430" y="955382"/>
                  </a:lnTo>
                  <a:lnTo>
                    <a:pt x="804430" y="1005662"/>
                  </a:lnTo>
                  <a:lnTo>
                    <a:pt x="779297" y="1005662"/>
                  </a:lnTo>
                  <a:lnTo>
                    <a:pt x="754151" y="1005662"/>
                  </a:lnTo>
                  <a:lnTo>
                    <a:pt x="754151" y="1030795"/>
                  </a:lnTo>
                  <a:lnTo>
                    <a:pt x="779297" y="1030795"/>
                  </a:lnTo>
                  <a:lnTo>
                    <a:pt x="804430" y="1030795"/>
                  </a:lnTo>
                  <a:lnTo>
                    <a:pt x="829576" y="1030795"/>
                  </a:lnTo>
                  <a:lnTo>
                    <a:pt x="854710" y="1030795"/>
                  </a:lnTo>
                  <a:lnTo>
                    <a:pt x="854710" y="1005662"/>
                  </a:lnTo>
                  <a:close/>
                </a:path>
                <a:path w="1031240" h="1031239">
                  <a:moveTo>
                    <a:pt x="904989" y="955382"/>
                  </a:moveTo>
                  <a:lnTo>
                    <a:pt x="879856" y="955382"/>
                  </a:lnTo>
                  <a:lnTo>
                    <a:pt x="879856" y="980528"/>
                  </a:lnTo>
                  <a:lnTo>
                    <a:pt x="904989" y="980528"/>
                  </a:lnTo>
                  <a:lnTo>
                    <a:pt x="904989" y="955382"/>
                  </a:lnTo>
                  <a:close/>
                </a:path>
                <a:path w="1031240" h="1031239">
                  <a:moveTo>
                    <a:pt x="930122" y="980528"/>
                  </a:moveTo>
                  <a:lnTo>
                    <a:pt x="904989" y="980528"/>
                  </a:lnTo>
                  <a:lnTo>
                    <a:pt x="904989" y="1005662"/>
                  </a:lnTo>
                  <a:lnTo>
                    <a:pt x="930122" y="1005662"/>
                  </a:lnTo>
                  <a:lnTo>
                    <a:pt x="930122" y="980528"/>
                  </a:lnTo>
                  <a:close/>
                </a:path>
                <a:path w="1031240" h="1031239">
                  <a:moveTo>
                    <a:pt x="930122" y="930249"/>
                  </a:moveTo>
                  <a:lnTo>
                    <a:pt x="904989" y="930249"/>
                  </a:lnTo>
                  <a:lnTo>
                    <a:pt x="904989" y="955382"/>
                  </a:lnTo>
                  <a:lnTo>
                    <a:pt x="930122" y="955382"/>
                  </a:lnTo>
                  <a:lnTo>
                    <a:pt x="930122" y="930249"/>
                  </a:lnTo>
                  <a:close/>
                </a:path>
                <a:path w="1031240" h="1031239">
                  <a:moveTo>
                    <a:pt x="955268" y="955382"/>
                  </a:moveTo>
                  <a:lnTo>
                    <a:pt x="930122" y="955382"/>
                  </a:lnTo>
                  <a:lnTo>
                    <a:pt x="930122" y="980528"/>
                  </a:lnTo>
                  <a:lnTo>
                    <a:pt x="955268" y="980528"/>
                  </a:lnTo>
                  <a:lnTo>
                    <a:pt x="955268" y="955382"/>
                  </a:lnTo>
                  <a:close/>
                </a:path>
                <a:path w="1031240" h="1031239">
                  <a:moveTo>
                    <a:pt x="980401" y="905103"/>
                  </a:moveTo>
                  <a:lnTo>
                    <a:pt x="955268" y="905103"/>
                  </a:lnTo>
                  <a:lnTo>
                    <a:pt x="930122" y="905103"/>
                  </a:lnTo>
                  <a:lnTo>
                    <a:pt x="930122" y="930249"/>
                  </a:lnTo>
                  <a:lnTo>
                    <a:pt x="955268" y="930249"/>
                  </a:lnTo>
                  <a:lnTo>
                    <a:pt x="980401" y="930249"/>
                  </a:lnTo>
                  <a:lnTo>
                    <a:pt x="980401" y="905103"/>
                  </a:lnTo>
                  <a:close/>
                </a:path>
                <a:path w="1031240" h="1031239">
                  <a:moveTo>
                    <a:pt x="1005535" y="980528"/>
                  </a:moveTo>
                  <a:lnTo>
                    <a:pt x="980401" y="980528"/>
                  </a:lnTo>
                  <a:lnTo>
                    <a:pt x="980401" y="1030795"/>
                  </a:lnTo>
                  <a:lnTo>
                    <a:pt x="1005535" y="1030795"/>
                  </a:lnTo>
                  <a:lnTo>
                    <a:pt x="1005535" y="980528"/>
                  </a:lnTo>
                  <a:close/>
                </a:path>
                <a:path w="1031240" h="1031239">
                  <a:moveTo>
                    <a:pt x="1030681" y="905103"/>
                  </a:moveTo>
                  <a:lnTo>
                    <a:pt x="1005535" y="905103"/>
                  </a:lnTo>
                  <a:lnTo>
                    <a:pt x="1005535" y="930249"/>
                  </a:lnTo>
                  <a:lnTo>
                    <a:pt x="980401" y="930249"/>
                  </a:lnTo>
                  <a:lnTo>
                    <a:pt x="980401" y="955382"/>
                  </a:lnTo>
                  <a:lnTo>
                    <a:pt x="1005535" y="955382"/>
                  </a:lnTo>
                  <a:lnTo>
                    <a:pt x="1005535" y="980528"/>
                  </a:lnTo>
                  <a:lnTo>
                    <a:pt x="1030681" y="980528"/>
                  </a:lnTo>
                  <a:lnTo>
                    <a:pt x="1030681" y="905103"/>
                  </a:lnTo>
                  <a:close/>
                </a:path>
                <a:path w="1031240" h="1031239">
                  <a:moveTo>
                    <a:pt x="1030681" y="529183"/>
                  </a:moveTo>
                  <a:lnTo>
                    <a:pt x="1005535" y="529183"/>
                  </a:lnTo>
                  <a:lnTo>
                    <a:pt x="1005535" y="503783"/>
                  </a:lnTo>
                  <a:lnTo>
                    <a:pt x="980401" y="503783"/>
                  </a:lnTo>
                  <a:lnTo>
                    <a:pt x="980401" y="529183"/>
                  </a:lnTo>
                  <a:lnTo>
                    <a:pt x="980401" y="553313"/>
                  </a:lnTo>
                  <a:lnTo>
                    <a:pt x="955268" y="553313"/>
                  </a:lnTo>
                  <a:lnTo>
                    <a:pt x="955268" y="529183"/>
                  </a:lnTo>
                  <a:lnTo>
                    <a:pt x="980401" y="529183"/>
                  </a:lnTo>
                  <a:lnTo>
                    <a:pt x="980401" y="503783"/>
                  </a:lnTo>
                  <a:lnTo>
                    <a:pt x="980401" y="478383"/>
                  </a:lnTo>
                  <a:lnTo>
                    <a:pt x="955268" y="478383"/>
                  </a:lnTo>
                  <a:lnTo>
                    <a:pt x="930122" y="478383"/>
                  </a:lnTo>
                  <a:lnTo>
                    <a:pt x="930122" y="503783"/>
                  </a:lnTo>
                  <a:lnTo>
                    <a:pt x="904989" y="503783"/>
                  </a:lnTo>
                  <a:lnTo>
                    <a:pt x="904989" y="529183"/>
                  </a:lnTo>
                  <a:lnTo>
                    <a:pt x="879856" y="529183"/>
                  </a:lnTo>
                  <a:lnTo>
                    <a:pt x="879856" y="503783"/>
                  </a:lnTo>
                  <a:lnTo>
                    <a:pt x="854710" y="503783"/>
                  </a:lnTo>
                  <a:lnTo>
                    <a:pt x="829576" y="503783"/>
                  </a:lnTo>
                  <a:lnTo>
                    <a:pt x="829576" y="529183"/>
                  </a:lnTo>
                  <a:lnTo>
                    <a:pt x="854710" y="529183"/>
                  </a:lnTo>
                  <a:lnTo>
                    <a:pt x="854710" y="553313"/>
                  </a:lnTo>
                  <a:lnTo>
                    <a:pt x="879856" y="553313"/>
                  </a:lnTo>
                  <a:lnTo>
                    <a:pt x="879856" y="629513"/>
                  </a:lnTo>
                  <a:lnTo>
                    <a:pt x="904989" y="629513"/>
                  </a:lnTo>
                  <a:lnTo>
                    <a:pt x="904989" y="604113"/>
                  </a:lnTo>
                  <a:lnTo>
                    <a:pt x="930122" y="604113"/>
                  </a:lnTo>
                  <a:lnTo>
                    <a:pt x="930122" y="654913"/>
                  </a:lnTo>
                  <a:lnTo>
                    <a:pt x="904989" y="654913"/>
                  </a:lnTo>
                  <a:lnTo>
                    <a:pt x="879856" y="654913"/>
                  </a:lnTo>
                  <a:lnTo>
                    <a:pt x="879856" y="629513"/>
                  </a:lnTo>
                  <a:lnTo>
                    <a:pt x="854710" y="629513"/>
                  </a:lnTo>
                  <a:lnTo>
                    <a:pt x="854710" y="654913"/>
                  </a:lnTo>
                  <a:lnTo>
                    <a:pt x="829576" y="654913"/>
                  </a:lnTo>
                  <a:lnTo>
                    <a:pt x="829576" y="629513"/>
                  </a:lnTo>
                  <a:lnTo>
                    <a:pt x="804430" y="629513"/>
                  </a:lnTo>
                  <a:lnTo>
                    <a:pt x="779297" y="629513"/>
                  </a:lnTo>
                  <a:lnTo>
                    <a:pt x="779297" y="654913"/>
                  </a:lnTo>
                  <a:lnTo>
                    <a:pt x="754151" y="654913"/>
                  </a:lnTo>
                  <a:lnTo>
                    <a:pt x="754151" y="704443"/>
                  </a:lnTo>
                  <a:lnTo>
                    <a:pt x="779297" y="704443"/>
                  </a:lnTo>
                  <a:lnTo>
                    <a:pt x="779297" y="729843"/>
                  </a:lnTo>
                  <a:lnTo>
                    <a:pt x="804430" y="729843"/>
                  </a:lnTo>
                  <a:lnTo>
                    <a:pt x="804430" y="780643"/>
                  </a:lnTo>
                  <a:lnTo>
                    <a:pt x="829576" y="780643"/>
                  </a:lnTo>
                  <a:lnTo>
                    <a:pt x="854710" y="780643"/>
                  </a:lnTo>
                  <a:lnTo>
                    <a:pt x="854710" y="755243"/>
                  </a:lnTo>
                  <a:lnTo>
                    <a:pt x="829576" y="755243"/>
                  </a:lnTo>
                  <a:lnTo>
                    <a:pt x="829576" y="729843"/>
                  </a:lnTo>
                  <a:lnTo>
                    <a:pt x="854710" y="729843"/>
                  </a:lnTo>
                  <a:lnTo>
                    <a:pt x="854710" y="679043"/>
                  </a:lnTo>
                  <a:lnTo>
                    <a:pt x="879856" y="679043"/>
                  </a:lnTo>
                  <a:lnTo>
                    <a:pt x="904989" y="679043"/>
                  </a:lnTo>
                  <a:lnTo>
                    <a:pt x="904989" y="729843"/>
                  </a:lnTo>
                  <a:lnTo>
                    <a:pt x="930122" y="729843"/>
                  </a:lnTo>
                  <a:lnTo>
                    <a:pt x="955268" y="729843"/>
                  </a:lnTo>
                  <a:lnTo>
                    <a:pt x="955268" y="654913"/>
                  </a:lnTo>
                  <a:lnTo>
                    <a:pt x="980401" y="654913"/>
                  </a:lnTo>
                  <a:lnTo>
                    <a:pt x="980401" y="679043"/>
                  </a:lnTo>
                  <a:lnTo>
                    <a:pt x="1005535" y="679043"/>
                  </a:lnTo>
                  <a:lnTo>
                    <a:pt x="1030681" y="679043"/>
                  </a:lnTo>
                  <a:lnTo>
                    <a:pt x="1030681" y="629513"/>
                  </a:lnTo>
                  <a:lnTo>
                    <a:pt x="1005535" y="629513"/>
                  </a:lnTo>
                  <a:lnTo>
                    <a:pt x="980401" y="629513"/>
                  </a:lnTo>
                  <a:lnTo>
                    <a:pt x="980401" y="604113"/>
                  </a:lnTo>
                  <a:lnTo>
                    <a:pt x="955268" y="604113"/>
                  </a:lnTo>
                  <a:lnTo>
                    <a:pt x="955268" y="578713"/>
                  </a:lnTo>
                  <a:lnTo>
                    <a:pt x="980401" y="578713"/>
                  </a:lnTo>
                  <a:lnTo>
                    <a:pt x="1005535" y="578713"/>
                  </a:lnTo>
                  <a:lnTo>
                    <a:pt x="1005535" y="553313"/>
                  </a:lnTo>
                  <a:lnTo>
                    <a:pt x="1030681" y="553313"/>
                  </a:lnTo>
                  <a:lnTo>
                    <a:pt x="1030681" y="529183"/>
                  </a:lnTo>
                  <a:close/>
                </a:path>
                <a:path w="1031240" h="1031239">
                  <a:moveTo>
                    <a:pt x="1030681" y="151130"/>
                  </a:moveTo>
                  <a:lnTo>
                    <a:pt x="854710" y="151130"/>
                  </a:lnTo>
                  <a:lnTo>
                    <a:pt x="854710" y="176530"/>
                  </a:lnTo>
                  <a:lnTo>
                    <a:pt x="1030681" y="176530"/>
                  </a:lnTo>
                  <a:lnTo>
                    <a:pt x="1030681" y="15113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49652" y="1977259"/>
              <a:ext cx="1031240" cy="1031240"/>
            </a:xfrm>
            <a:custGeom>
              <a:avLst/>
              <a:gdLst/>
              <a:ahLst/>
              <a:cxnLst/>
              <a:rect l="l" t="t" r="r" b="b"/>
              <a:pathLst>
                <a:path w="1031240" h="1031239">
                  <a:moveTo>
                    <a:pt x="125704" y="905103"/>
                  </a:moveTo>
                  <a:lnTo>
                    <a:pt x="50279" y="905103"/>
                  </a:lnTo>
                  <a:lnTo>
                    <a:pt x="50279" y="980528"/>
                  </a:lnTo>
                  <a:lnTo>
                    <a:pt x="125704" y="980528"/>
                  </a:lnTo>
                  <a:lnTo>
                    <a:pt x="125704" y="905103"/>
                  </a:lnTo>
                  <a:close/>
                </a:path>
                <a:path w="1031240" h="1031239">
                  <a:moveTo>
                    <a:pt x="125704" y="50406"/>
                  </a:moveTo>
                  <a:lnTo>
                    <a:pt x="50279" y="50406"/>
                  </a:lnTo>
                  <a:lnTo>
                    <a:pt x="50279" y="125818"/>
                  </a:lnTo>
                  <a:lnTo>
                    <a:pt x="125704" y="125818"/>
                  </a:lnTo>
                  <a:lnTo>
                    <a:pt x="125704" y="50406"/>
                  </a:lnTo>
                  <a:close/>
                </a:path>
                <a:path w="1031240" h="1031239">
                  <a:moveTo>
                    <a:pt x="175971" y="854710"/>
                  </a:moveTo>
                  <a:lnTo>
                    <a:pt x="0" y="854710"/>
                  </a:lnTo>
                  <a:lnTo>
                    <a:pt x="0" y="880110"/>
                  </a:lnTo>
                  <a:lnTo>
                    <a:pt x="0" y="1005840"/>
                  </a:lnTo>
                  <a:lnTo>
                    <a:pt x="0" y="1031240"/>
                  </a:lnTo>
                  <a:lnTo>
                    <a:pt x="175971" y="1031240"/>
                  </a:lnTo>
                  <a:lnTo>
                    <a:pt x="175971" y="1005840"/>
                  </a:lnTo>
                  <a:lnTo>
                    <a:pt x="25146" y="1005840"/>
                  </a:lnTo>
                  <a:lnTo>
                    <a:pt x="25146" y="880110"/>
                  </a:lnTo>
                  <a:lnTo>
                    <a:pt x="150837" y="880110"/>
                  </a:lnTo>
                  <a:lnTo>
                    <a:pt x="150837" y="1005662"/>
                  </a:lnTo>
                  <a:lnTo>
                    <a:pt x="175971" y="1005662"/>
                  </a:lnTo>
                  <a:lnTo>
                    <a:pt x="175971" y="880110"/>
                  </a:lnTo>
                  <a:lnTo>
                    <a:pt x="175971" y="879970"/>
                  </a:lnTo>
                  <a:lnTo>
                    <a:pt x="175971" y="854710"/>
                  </a:lnTo>
                  <a:close/>
                </a:path>
                <a:path w="1031240" h="1031239">
                  <a:moveTo>
                    <a:pt x="879856" y="854837"/>
                  </a:moveTo>
                  <a:lnTo>
                    <a:pt x="854710" y="854837"/>
                  </a:lnTo>
                  <a:lnTo>
                    <a:pt x="854710" y="879970"/>
                  </a:lnTo>
                  <a:lnTo>
                    <a:pt x="879856" y="879970"/>
                  </a:lnTo>
                  <a:lnTo>
                    <a:pt x="879856" y="854837"/>
                  </a:lnTo>
                  <a:close/>
                </a:path>
                <a:path w="1031240" h="1031239">
                  <a:moveTo>
                    <a:pt x="930122" y="829691"/>
                  </a:moveTo>
                  <a:lnTo>
                    <a:pt x="904989" y="829691"/>
                  </a:lnTo>
                  <a:lnTo>
                    <a:pt x="904989" y="905103"/>
                  </a:lnTo>
                  <a:lnTo>
                    <a:pt x="930122" y="905103"/>
                  </a:lnTo>
                  <a:lnTo>
                    <a:pt x="930122" y="829691"/>
                  </a:lnTo>
                  <a:close/>
                </a:path>
                <a:path w="1031240" h="1031239">
                  <a:moveTo>
                    <a:pt x="930122" y="805180"/>
                  </a:moveTo>
                  <a:lnTo>
                    <a:pt x="804430" y="805180"/>
                  </a:lnTo>
                  <a:lnTo>
                    <a:pt x="804430" y="829310"/>
                  </a:lnTo>
                  <a:lnTo>
                    <a:pt x="804430" y="905510"/>
                  </a:lnTo>
                  <a:lnTo>
                    <a:pt x="804430" y="929640"/>
                  </a:lnTo>
                  <a:lnTo>
                    <a:pt x="930122" y="929640"/>
                  </a:lnTo>
                  <a:lnTo>
                    <a:pt x="930122" y="905510"/>
                  </a:lnTo>
                  <a:lnTo>
                    <a:pt x="829576" y="905510"/>
                  </a:lnTo>
                  <a:lnTo>
                    <a:pt x="829576" y="829310"/>
                  </a:lnTo>
                  <a:lnTo>
                    <a:pt x="930122" y="829310"/>
                  </a:lnTo>
                  <a:lnTo>
                    <a:pt x="930122" y="805180"/>
                  </a:lnTo>
                  <a:close/>
                </a:path>
                <a:path w="1031240" h="1031239">
                  <a:moveTo>
                    <a:pt x="980401" y="50406"/>
                  </a:moveTo>
                  <a:lnTo>
                    <a:pt x="904989" y="50406"/>
                  </a:lnTo>
                  <a:lnTo>
                    <a:pt x="904989" y="125818"/>
                  </a:lnTo>
                  <a:lnTo>
                    <a:pt x="980401" y="125818"/>
                  </a:lnTo>
                  <a:lnTo>
                    <a:pt x="980401" y="50406"/>
                  </a:lnTo>
                  <a:close/>
                </a:path>
                <a:path w="1031240" h="1031239">
                  <a:moveTo>
                    <a:pt x="1030681" y="0"/>
                  </a:moveTo>
                  <a:lnTo>
                    <a:pt x="854710" y="0"/>
                  </a:lnTo>
                  <a:lnTo>
                    <a:pt x="854710" y="25400"/>
                  </a:lnTo>
                  <a:lnTo>
                    <a:pt x="854710" y="151130"/>
                  </a:lnTo>
                  <a:lnTo>
                    <a:pt x="854710" y="176530"/>
                  </a:lnTo>
                  <a:lnTo>
                    <a:pt x="1030681" y="176530"/>
                  </a:lnTo>
                  <a:lnTo>
                    <a:pt x="1030681" y="151130"/>
                  </a:lnTo>
                  <a:lnTo>
                    <a:pt x="879856" y="151130"/>
                  </a:lnTo>
                  <a:lnTo>
                    <a:pt x="879856" y="25400"/>
                  </a:lnTo>
                  <a:lnTo>
                    <a:pt x="1005535" y="25400"/>
                  </a:lnTo>
                  <a:lnTo>
                    <a:pt x="1005535" y="150952"/>
                  </a:lnTo>
                  <a:lnTo>
                    <a:pt x="1030681" y="150952"/>
                  </a:lnTo>
                  <a:lnTo>
                    <a:pt x="1030681" y="25400"/>
                  </a:lnTo>
                  <a:lnTo>
                    <a:pt x="1030681" y="25273"/>
                  </a:lnTo>
                  <a:lnTo>
                    <a:pt x="103068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408673" y="108465"/>
            <a:ext cx="44716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OBLIQUE</a:t>
            </a:r>
            <a:r>
              <a:rPr spc="140" dirty="0"/>
              <a:t> </a:t>
            </a:r>
            <a:r>
              <a:rPr spc="-10" dirty="0"/>
              <a:t>PROJECTION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90356" y="794632"/>
            <a:ext cx="0" cy="9804400"/>
          </a:xfrm>
          <a:custGeom>
            <a:avLst/>
            <a:gdLst/>
            <a:ahLst/>
            <a:cxnLst/>
            <a:rect l="l" t="t" r="r" b="b"/>
            <a:pathLst>
              <a:path h="9804400">
                <a:moveTo>
                  <a:pt x="0" y="0"/>
                </a:moveTo>
                <a:lnTo>
                  <a:pt x="0" y="9804401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>
            <a:grpSpLocks noGrp="1" noUngrp="1" noRot="1" noMove="1" noResize="1"/>
          </p:cNvGrpSpPr>
          <p:nvPr/>
        </p:nvGrpSpPr>
        <p:grpSpPr>
          <a:xfrm>
            <a:off x="11389169" y="1414601"/>
            <a:ext cx="2692400" cy="2837815"/>
            <a:chOff x="11389169" y="1414601"/>
            <a:chExt cx="2692400" cy="2837815"/>
          </a:xfrm>
        </p:grpSpPr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92768" y="3113311"/>
              <a:ext cx="2684780" cy="1135380"/>
            </a:xfrm>
            <a:custGeom>
              <a:avLst/>
              <a:gdLst/>
              <a:ahLst/>
              <a:cxnLst/>
              <a:rect l="l" t="t" r="r" b="b"/>
              <a:pathLst>
                <a:path w="2684780" h="1135379">
                  <a:moveTo>
                    <a:pt x="1356728" y="1134972"/>
                  </a:moveTo>
                  <a:lnTo>
                    <a:pt x="2684642" y="368302"/>
                  </a:lnTo>
                </a:path>
                <a:path w="2684780" h="1135379">
                  <a:moveTo>
                    <a:pt x="1965830" y="1134972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12537" y="1805331"/>
              <a:ext cx="978535" cy="1662430"/>
            </a:xfrm>
            <a:custGeom>
              <a:avLst/>
              <a:gdLst/>
              <a:ahLst/>
              <a:cxnLst/>
              <a:rect l="l" t="t" r="r" b="b"/>
              <a:pathLst>
                <a:path w="978534" h="1662429">
                  <a:moveTo>
                    <a:pt x="978501" y="0"/>
                  </a:moveTo>
                  <a:lnTo>
                    <a:pt x="281491" y="362080"/>
                  </a:lnTo>
                  <a:lnTo>
                    <a:pt x="0" y="1661894"/>
                  </a:lnTo>
                  <a:lnTo>
                    <a:pt x="660516" y="1263431"/>
                  </a:lnTo>
                  <a:lnTo>
                    <a:pt x="978501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68939" y="1774000"/>
              <a:ext cx="1397000" cy="2301875"/>
            </a:xfrm>
            <a:custGeom>
              <a:avLst/>
              <a:gdLst/>
              <a:ahLst/>
              <a:cxnLst/>
              <a:rect l="l" t="t" r="r" b="b"/>
              <a:pathLst>
                <a:path w="1397000" h="2301875">
                  <a:moveTo>
                    <a:pt x="474116" y="0"/>
                  </a:moveTo>
                  <a:lnTo>
                    <a:pt x="0" y="1496480"/>
                  </a:lnTo>
                  <a:lnTo>
                    <a:pt x="342305" y="1694141"/>
                  </a:lnTo>
                  <a:lnTo>
                    <a:pt x="435905" y="1325930"/>
                  </a:lnTo>
                  <a:lnTo>
                    <a:pt x="876531" y="1587139"/>
                  </a:lnTo>
                  <a:lnTo>
                    <a:pt x="959432" y="2052274"/>
                  </a:lnTo>
                  <a:lnTo>
                    <a:pt x="1396900" y="2301260"/>
                  </a:lnTo>
                  <a:lnTo>
                    <a:pt x="913993" y="256932"/>
                  </a:lnTo>
                  <a:lnTo>
                    <a:pt x="474116" y="0"/>
                  </a:lnTo>
                  <a:close/>
                </a:path>
              </a:pathLst>
            </a:custGeom>
            <a:solidFill>
              <a:srgbClr val="C5E8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82119" y="2224991"/>
              <a:ext cx="332105" cy="739140"/>
            </a:xfrm>
            <a:custGeom>
              <a:avLst/>
              <a:gdLst/>
              <a:ahLst/>
              <a:cxnLst/>
              <a:rect l="l" t="t" r="r" b="b"/>
              <a:pathLst>
                <a:path w="332104" h="739139">
                  <a:moveTo>
                    <a:pt x="166560" y="0"/>
                  </a:moveTo>
                  <a:lnTo>
                    <a:pt x="0" y="556263"/>
                  </a:lnTo>
                  <a:lnTo>
                    <a:pt x="331509" y="738680"/>
                  </a:lnTo>
                  <a:lnTo>
                    <a:pt x="166560" y="0"/>
                  </a:lnTo>
                  <a:close/>
                </a:path>
              </a:pathLst>
            </a:custGeom>
            <a:solidFill>
              <a:srgbClr val="2280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40708" y="1414601"/>
              <a:ext cx="1090295" cy="617220"/>
            </a:xfrm>
            <a:custGeom>
              <a:avLst/>
              <a:gdLst/>
              <a:ahLst/>
              <a:cxnLst/>
              <a:rect l="l" t="t" r="r" b="b"/>
              <a:pathLst>
                <a:path w="1090294" h="617219">
                  <a:moveTo>
                    <a:pt x="623923" y="0"/>
                  </a:moveTo>
                  <a:lnTo>
                    <a:pt x="0" y="358578"/>
                  </a:lnTo>
                  <a:lnTo>
                    <a:pt x="443811" y="616762"/>
                  </a:lnTo>
                  <a:lnTo>
                    <a:pt x="1090072" y="251006"/>
                  </a:lnTo>
                  <a:lnTo>
                    <a:pt x="623923" y="0"/>
                  </a:lnTo>
                  <a:close/>
                </a:path>
              </a:pathLst>
            </a:custGeom>
            <a:solidFill>
              <a:srgbClr val="6EB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82958" y="1665630"/>
              <a:ext cx="1144270" cy="2402840"/>
            </a:xfrm>
            <a:custGeom>
              <a:avLst/>
              <a:gdLst/>
              <a:ahLst/>
              <a:cxnLst/>
              <a:rect l="l" t="t" r="r" b="b"/>
              <a:pathLst>
                <a:path w="1144269" h="2402840">
                  <a:moveTo>
                    <a:pt x="649385" y="0"/>
                  </a:moveTo>
                  <a:lnTo>
                    <a:pt x="0" y="365251"/>
                  </a:lnTo>
                  <a:lnTo>
                    <a:pt x="482881" y="2402460"/>
                  </a:lnTo>
                  <a:lnTo>
                    <a:pt x="1144198" y="2019081"/>
                  </a:lnTo>
                  <a:lnTo>
                    <a:pt x="649385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82512" y="2224991"/>
              <a:ext cx="258445" cy="554355"/>
            </a:xfrm>
            <a:custGeom>
              <a:avLst/>
              <a:gdLst/>
              <a:ahLst/>
              <a:cxnLst/>
              <a:rect l="l" t="t" r="r" b="b"/>
              <a:pathLst>
                <a:path w="258445" h="554355">
                  <a:moveTo>
                    <a:pt x="166168" y="0"/>
                  </a:moveTo>
                  <a:lnTo>
                    <a:pt x="0" y="554287"/>
                  </a:lnTo>
                  <a:lnTo>
                    <a:pt x="258094" y="402130"/>
                  </a:lnTo>
                  <a:lnTo>
                    <a:pt x="166168" y="0"/>
                  </a:lnTo>
                  <a:close/>
                </a:path>
              </a:pathLst>
            </a:custGeom>
            <a:solidFill>
              <a:srgbClr val="005D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>
            <a:grpSpLocks noGrp="1" noUngrp="1" noRot="1" noMove="1" noResize="1"/>
          </p:cNvGrpSpPr>
          <p:nvPr/>
        </p:nvGrpSpPr>
        <p:grpSpPr>
          <a:xfrm>
            <a:off x="285529" y="918546"/>
            <a:ext cx="10069830" cy="9561830"/>
            <a:chOff x="285529" y="918546"/>
            <a:chExt cx="10069830" cy="9561830"/>
          </a:xfrm>
        </p:grpSpPr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2356"/>
              <a:ext cx="10062210" cy="9554210"/>
            </a:xfrm>
            <a:custGeom>
              <a:avLst/>
              <a:gdLst/>
              <a:ahLst/>
              <a:cxnLst/>
              <a:rect l="l" t="t" r="r" b="b"/>
              <a:pathLst>
                <a:path w="10062210" h="9554210">
                  <a:moveTo>
                    <a:pt x="0" y="336308"/>
                  </a:moveTo>
                  <a:lnTo>
                    <a:pt x="332503" y="3804"/>
                  </a:lnTo>
                </a:path>
                <a:path w="10062210" h="9554210">
                  <a:moveTo>
                    <a:pt x="0" y="841687"/>
                  </a:moveTo>
                  <a:lnTo>
                    <a:pt x="837882" y="3804"/>
                  </a:lnTo>
                </a:path>
                <a:path w="10062210" h="9554210">
                  <a:moveTo>
                    <a:pt x="0" y="1347066"/>
                  </a:moveTo>
                  <a:lnTo>
                    <a:pt x="1343261" y="3804"/>
                  </a:lnTo>
                </a:path>
                <a:path w="10062210" h="9554210">
                  <a:moveTo>
                    <a:pt x="0" y="1852444"/>
                  </a:moveTo>
                  <a:lnTo>
                    <a:pt x="1848639" y="3804"/>
                  </a:lnTo>
                </a:path>
                <a:path w="10062210" h="9554210">
                  <a:moveTo>
                    <a:pt x="0" y="2357823"/>
                  </a:moveTo>
                  <a:lnTo>
                    <a:pt x="2354018" y="3804"/>
                  </a:lnTo>
                </a:path>
                <a:path w="10062210" h="9554210">
                  <a:moveTo>
                    <a:pt x="0" y="2863198"/>
                  </a:moveTo>
                  <a:lnTo>
                    <a:pt x="2859393" y="3804"/>
                  </a:lnTo>
                </a:path>
                <a:path w="10062210" h="9554210">
                  <a:moveTo>
                    <a:pt x="0" y="3368577"/>
                  </a:moveTo>
                  <a:lnTo>
                    <a:pt x="3364772" y="3804"/>
                  </a:lnTo>
                </a:path>
                <a:path w="10062210" h="9554210">
                  <a:moveTo>
                    <a:pt x="0" y="3873959"/>
                  </a:moveTo>
                  <a:lnTo>
                    <a:pt x="3870154" y="3804"/>
                  </a:lnTo>
                </a:path>
                <a:path w="10062210" h="9554210">
                  <a:moveTo>
                    <a:pt x="0" y="4379332"/>
                  </a:moveTo>
                  <a:lnTo>
                    <a:pt x="4375527" y="3804"/>
                  </a:lnTo>
                </a:path>
                <a:path w="10062210" h="9554210">
                  <a:moveTo>
                    <a:pt x="0" y="4884707"/>
                  </a:moveTo>
                  <a:lnTo>
                    <a:pt x="4880905" y="3804"/>
                  </a:lnTo>
                </a:path>
                <a:path w="10062210" h="9554210">
                  <a:moveTo>
                    <a:pt x="0" y="5390085"/>
                  </a:moveTo>
                  <a:lnTo>
                    <a:pt x="5386284" y="3804"/>
                  </a:lnTo>
                </a:path>
                <a:path w="10062210" h="9554210">
                  <a:moveTo>
                    <a:pt x="0" y="5895464"/>
                  </a:moveTo>
                  <a:lnTo>
                    <a:pt x="5891663" y="3804"/>
                  </a:lnTo>
                </a:path>
                <a:path w="10062210" h="9554210">
                  <a:moveTo>
                    <a:pt x="0" y="6400843"/>
                  </a:moveTo>
                  <a:lnTo>
                    <a:pt x="6397038" y="3804"/>
                  </a:lnTo>
                </a:path>
                <a:path w="10062210" h="9554210">
                  <a:moveTo>
                    <a:pt x="0" y="6906218"/>
                  </a:moveTo>
                  <a:lnTo>
                    <a:pt x="6902416" y="3804"/>
                  </a:lnTo>
                </a:path>
                <a:path w="10062210" h="9554210">
                  <a:moveTo>
                    <a:pt x="0" y="7411596"/>
                  </a:moveTo>
                  <a:lnTo>
                    <a:pt x="7407791" y="3804"/>
                  </a:lnTo>
                </a:path>
                <a:path w="10062210" h="9554210">
                  <a:moveTo>
                    <a:pt x="0" y="7916975"/>
                  </a:moveTo>
                  <a:lnTo>
                    <a:pt x="7913170" y="3804"/>
                  </a:lnTo>
                </a:path>
                <a:path w="10062210" h="9554210">
                  <a:moveTo>
                    <a:pt x="0" y="8422351"/>
                  </a:moveTo>
                  <a:lnTo>
                    <a:pt x="8418542" y="3804"/>
                  </a:lnTo>
                </a:path>
                <a:path w="10062210" h="9554210">
                  <a:moveTo>
                    <a:pt x="0" y="8927730"/>
                  </a:moveTo>
                  <a:lnTo>
                    <a:pt x="8923928" y="3804"/>
                  </a:lnTo>
                </a:path>
                <a:path w="10062210" h="9554210">
                  <a:moveTo>
                    <a:pt x="0" y="9433109"/>
                  </a:moveTo>
                  <a:lnTo>
                    <a:pt x="9429304" y="3804"/>
                  </a:lnTo>
                </a:path>
                <a:path w="10062210" h="9554210">
                  <a:moveTo>
                    <a:pt x="384279" y="9554204"/>
                  </a:moveTo>
                  <a:lnTo>
                    <a:pt x="9934682" y="3804"/>
                  </a:lnTo>
                </a:path>
                <a:path w="10062210" h="9554210">
                  <a:moveTo>
                    <a:pt x="889660" y="9554204"/>
                  </a:moveTo>
                  <a:lnTo>
                    <a:pt x="10058407" y="385455"/>
                  </a:lnTo>
                </a:path>
                <a:path w="10062210" h="9554210">
                  <a:moveTo>
                    <a:pt x="1395036" y="9554204"/>
                  </a:moveTo>
                  <a:lnTo>
                    <a:pt x="10058407" y="890833"/>
                  </a:lnTo>
                </a:path>
                <a:path w="10062210" h="9554210">
                  <a:moveTo>
                    <a:pt x="1900415" y="9554204"/>
                  </a:moveTo>
                  <a:lnTo>
                    <a:pt x="10058407" y="1396212"/>
                  </a:lnTo>
                </a:path>
                <a:path w="10062210" h="9554210">
                  <a:moveTo>
                    <a:pt x="2405794" y="9554204"/>
                  </a:moveTo>
                  <a:lnTo>
                    <a:pt x="10058407" y="1901588"/>
                  </a:lnTo>
                </a:path>
                <a:path w="10062210" h="9554210">
                  <a:moveTo>
                    <a:pt x="2911168" y="9554204"/>
                  </a:moveTo>
                  <a:lnTo>
                    <a:pt x="10058407" y="2406963"/>
                  </a:lnTo>
                </a:path>
                <a:path w="10062210" h="9554210">
                  <a:moveTo>
                    <a:pt x="3416547" y="9554204"/>
                  </a:moveTo>
                  <a:lnTo>
                    <a:pt x="10058407" y="2912342"/>
                  </a:lnTo>
                </a:path>
                <a:path w="10062210" h="9554210">
                  <a:moveTo>
                    <a:pt x="3921926" y="9554204"/>
                  </a:moveTo>
                  <a:lnTo>
                    <a:pt x="10058407" y="3417721"/>
                  </a:lnTo>
                </a:path>
                <a:path w="10062210" h="9554210">
                  <a:moveTo>
                    <a:pt x="4427301" y="9554204"/>
                  </a:moveTo>
                  <a:lnTo>
                    <a:pt x="10058407" y="3923103"/>
                  </a:lnTo>
                </a:path>
                <a:path w="10062210" h="9554210">
                  <a:moveTo>
                    <a:pt x="4932677" y="9554204"/>
                  </a:moveTo>
                  <a:lnTo>
                    <a:pt x="10058407" y="4428478"/>
                  </a:lnTo>
                </a:path>
                <a:path w="10062210" h="9554210">
                  <a:moveTo>
                    <a:pt x="5438056" y="9554204"/>
                  </a:moveTo>
                  <a:lnTo>
                    <a:pt x="10058407" y="4933853"/>
                  </a:lnTo>
                </a:path>
                <a:path w="10062210" h="9554210">
                  <a:moveTo>
                    <a:pt x="5943434" y="9554204"/>
                  </a:moveTo>
                  <a:lnTo>
                    <a:pt x="10058407" y="5439232"/>
                  </a:lnTo>
                </a:path>
                <a:path w="10062210" h="9554210">
                  <a:moveTo>
                    <a:pt x="6448809" y="9554204"/>
                  </a:moveTo>
                  <a:lnTo>
                    <a:pt x="10058407" y="5944610"/>
                  </a:lnTo>
                </a:path>
                <a:path w="10062210" h="9554210">
                  <a:moveTo>
                    <a:pt x="6954188" y="9554204"/>
                  </a:moveTo>
                  <a:lnTo>
                    <a:pt x="10058407" y="6449987"/>
                  </a:lnTo>
                </a:path>
                <a:path w="10062210" h="9554210">
                  <a:moveTo>
                    <a:pt x="7459563" y="9554204"/>
                  </a:moveTo>
                  <a:lnTo>
                    <a:pt x="10058407" y="6955362"/>
                  </a:lnTo>
                </a:path>
                <a:path w="10062210" h="9554210">
                  <a:moveTo>
                    <a:pt x="7964945" y="9554204"/>
                  </a:moveTo>
                  <a:lnTo>
                    <a:pt x="10058407" y="7460744"/>
                  </a:lnTo>
                </a:path>
                <a:path w="10062210" h="9554210">
                  <a:moveTo>
                    <a:pt x="8470320" y="9554204"/>
                  </a:moveTo>
                  <a:lnTo>
                    <a:pt x="10058407" y="7966119"/>
                  </a:lnTo>
                </a:path>
                <a:path w="10062210" h="9554210">
                  <a:moveTo>
                    <a:pt x="8975699" y="9554204"/>
                  </a:moveTo>
                  <a:lnTo>
                    <a:pt x="10058407" y="8471498"/>
                  </a:lnTo>
                </a:path>
                <a:path w="10062210" h="9554210">
                  <a:moveTo>
                    <a:pt x="9481079" y="9554204"/>
                  </a:moveTo>
                  <a:lnTo>
                    <a:pt x="10058407" y="8976876"/>
                  </a:lnTo>
                </a:path>
                <a:path w="10062210" h="9554210">
                  <a:moveTo>
                    <a:pt x="9950777" y="9554204"/>
                  </a:moveTo>
                  <a:lnTo>
                    <a:pt x="10058407" y="9446576"/>
                  </a:lnTo>
                </a:path>
                <a:path w="10062210" h="9554210">
                  <a:moveTo>
                    <a:pt x="3600" y="0"/>
                  </a:moveTo>
                  <a:lnTo>
                    <a:pt x="10062006" y="0"/>
                  </a:lnTo>
                  <a:lnTo>
                    <a:pt x="10062006" y="9550400"/>
                  </a:lnTo>
                  <a:lnTo>
                    <a:pt x="3600" y="9550400"/>
                  </a:lnTo>
                  <a:lnTo>
                    <a:pt x="3600" y="0"/>
                  </a:lnTo>
                  <a:close/>
                </a:path>
              </a:pathLst>
            </a:custGeom>
            <a:ln w="7199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8781" y="2482146"/>
              <a:ext cx="2712720" cy="2705100"/>
            </a:xfrm>
            <a:custGeom>
              <a:avLst/>
              <a:gdLst/>
              <a:ahLst/>
              <a:cxnLst/>
              <a:rect l="l" t="t" r="r" b="b"/>
              <a:pathLst>
                <a:path w="2712720" h="2705100">
                  <a:moveTo>
                    <a:pt x="2712642" y="2705087"/>
                  </a:moveTo>
                  <a:lnTo>
                    <a:pt x="2122634" y="2705087"/>
                  </a:lnTo>
                  <a:lnTo>
                    <a:pt x="1889027" y="2089263"/>
                  </a:lnTo>
                  <a:lnTo>
                    <a:pt x="804095" y="2089263"/>
                  </a:lnTo>
                  <a:lnTo>
                    <a:pt x="579300" y="2705087"/>
                  </a:lnTo>
                  <a:lnTo>
                    <a:pt x="0" y="2705087"/>
                  </a:lnTo>
                  <a:lnTo>
                    <a:pt x="1050300" y="0"/>
                  </a:lnTo>
                  <a:lnTo>
                    <a:pt x="1628970" y="0"/>
                  </a:lnTo>
                  <a:lnTo>
                    <a:pt x="2712642" y="2705087"/>
                  </a:lnTo>
                  <a:close/>
                </a:path>
                <a:path w="2712720" h="2705100">
                  <a:moveTo>
                    <a:pt x="1711457" y="1632121"/>
                  </a:moveTo>
                  <a:lnTo>
                    <a:pt x="1335542" y="630935"/>
                  </a:lnTo>
                  <a:lnTo>
                    <a:pt x="970329" y="1632121"/>
                  </a:lnTo>
                  <a:lnTo>
                    <a:pt x="1711457" y="1632121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1686" y="5188759"/>
              <a:ext cx="9328150" cy="0"/>
            </a:xfrm>
            <a:custGeom>
              <a:avLst/>
              <a:gdLst/>
              <a:ahLst/>
              <a:cxnLst/>
              <a:rect l="l" t="t" r="r" b="b"/>
              <a:pathLst>
                <a:path w="9328150">
                  <a:moveTo>
                    <a:pt x="0" y="0"/>
                  </a:moveTo>
                  <a:lnTo>
                    <a:pt x="9327537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2102" y="2484186"/>
              <a:ext cx="7446009" cy="7429500"/>
            </a:xfrm>
            <a:custGeom>
              <a:avLst/>
              <a:gdLst/>
              <a:ahLst/>
              <a:cxnLst/>
              <a:rect l="l" t="t" r="r" b="b"/>
              <a:pathLst>
                <a:path w="7446009" h="7429500">
                  <a:moveTo>
                    <a:pt x="382798" y="6320458"/>
                  </a:moveTo>
                  <a:lnTo>
                    <a:pt x="382798" y="7093775"/>
                  </a:lnTo>
                  <a:lnTo>
                    <a:pt x="1301601" y="7093775"/>
                  </a:lnTo>
                  <a:lnTo>
                    <a:pt x="1347141" y="7092349"/>
                  </a:lnTo>
                  <a:lnTo>
                    <a:pt x="1390286" y="7088168"/>
                  </a:lnTo>
                  <a:lnTo>
                    <a:pt x="1431036" y="7081378"/>
                  </a:lnTo>
                  <a:lnTo>
                    <a:pt x="1469392" y="7072122"/>
                  </a:lnTo>
                  <a:lnTo>
                    <a:pt x="1538925" y="7046796"/>
                  </a:lnTo>
                  <a:lnTo>
                    <a:pt x="1598891" y="7013350"/>
                  </a:lnTo>
                  <a:lnTo>
                    <a:pt x="1649295" y="6972944"/>
                  </a:lnTo>
                  <a:lnTo>
                    <a:pt x="1690144" y="6926739"/>
                  </a:lnTo>
                  <a:lnTo>
                    <a:pt x="1721443" y="6875893"/>
                  </a:lnTo>
                  <a:lnTo>
                    <a:pt x="1743198" y="6821567"/>
                  </a:lnTo>
                  <a:lnTo>
                    <a:pt x="1755414" y="6764922"/>
                  </a:lnTo>
                  <a:lnTo>
                    <a:pt x="1758099" y="6707117"/>
                  </a:lnTo>
                  <a:lnTo>
                    <a:pt x="1755868" y="6678141"/>
                  </a:lnTo>
                  <a:lnTo>
                    <a:pt x="1744265" y="6620771"/>
                  </a:lnTo>
                  <a:lnTo>
                    <a:pt x="1723145" y="6565140"/>
                  </a:lnTo>
                  <a:lnTo>
                    <a:pt x="1692512" y="6512410"/>
                  </a:lnTo>
                  <a:lnTo>
                    <a:pt x="1652374" y="6463739"/>
                  </a:lnTo>
                  <a:lnTo>
                    <a:pt x="1602735" y="6420288"/>
                  </a:lnTo>
                  <a:lnTo>
                    <a:pt x="1543602" y="6383218"/>
                  </a:lnTo>
                  <a:lnTo>
                    <a:pt x="1474981" y="6353686"/>
                  </a:lnTo>
                  <a:lnTo>
                    <a:pt x="1437114" y="6342111"/>
                  </a:lnTo>
                  <a:lnTo>
                    <a:pt x="1396877" y="6332855"/>
                  </a:lnTo>
                  <a:lnTo>
                    <a:pt x="1354271" y="6326065"/>
                  </a:lnTo>
                  <a:lnTo>
                    <a:pt x="1309296" y="6321884"/>
                  </a:lnTo>
                  <a:lnTo>
                    <a:pt x="1261954" y="6320458"/>
                  </a:lnTo>
                  <a:lnTo>
                    <a:pt x="382798" y="6320458"/>
                  </a:lnTo>
                  <a:close/>
                </a:path>
                <a:path w="7446009" h="7429500">
                  <a:moveTo>
                    <a:pt x="0" y="4716367"/>
                  </a:moveTo>
                  <a:lnTo>
                    <a:pt x="1561161" y="4716367"/>
                  </a:lnTo>
                  <a:lnTo>
                    <a:pt x="1595860" y="4717546"/>
                  </a:lnTo>
                  <a:lnTo>
                    <a:pt x="1664052" y="4726741"/>
                  </a:lnTo>
                  <a:lnTo>
                    <a:pt x="1730335" y="4744514"/>
                  </a:lnTo>
                  <a:lnTo>
                    <a:pt x="1794351" y="4770217"/>
                  </a:lnTo>
                  <a:lnTo>
                    <a:pt x="1855737" y="4803208"/>
                  </a:lnTo>
                  <a:lnTo>
                    <a:pt x="1914133" y="4842841"/>
                  </a:lnTo>
                  <a:lnTo>
                    <a:pt x="1969179" y="4888470"/>
                  </a:lnTo>
                  <a:lnTo>
                    <a:pt x="2020515" y="4939450"/>
                  </a:lnTo>
                  <a:lnTo>
                    <a:pt x="2067779" y="4995138"/>
                  </a:lnTo>
                  <a:lnTo>
                    <a:pt x="2110612" y="5054886"/>
                  </a:lnTo>
                  <a:lnTo>
                    <a:pt x="2148653" y="5118051"/>
                  </a:lnTo>
                  <a:lnTo>
                    <a:pt x="2181541" y="5183988"/>
                  </a:lnTo>
                  <a:lnTo>
                    <a:pt x="2208916" y="5252051"/>
                  </a:lnTo>
                  <a:lnTo>
                    <a:pt x="2230418" y="5321595"/>
                  </a:lnTo>
                  <a:lnTo>
                    <a:pt x="2245685" y="5391975"/>
                  </a:lnTo>
                  <a:lnTo>
                    <a:pt x="2254358" y="5462546"/>
                  </a:lnTo>
                  <a:lnTo>
                    <a:pt x="2256108" y="5497702"/>
                  </a:lnTo>
                  <a:lnTo>
                    <a:pt x="2256075" y="5532664"/>
                  </a:lnTo>
                  <a:lnTo>
                    <a:pt x="2250477" y="5601682"/>
                  </a:lnTo>
                  <a:lnTo>
                    <a:pt x="2237203" y="5668957"/>
                  </a:lnTo>
                  <a:lnTo>
                    <a:pt x="2215892" y="5733842"/>
                  </a:lnTo>
                  <a:lnTo>
                    <a:pt x="2186184" y="5795693"/>
                  </a:lnTo>
                  <a:lnTo>
                    <a:pt x="2147718" y="5853865"/>
                  </a:lnTo>
                  <a:lnTo>
                    <a:pt x="2100134" y="5907712"/>
                  </a:lnTo>
                  <a:lnTo>
                    <a:pt x="2043071" y="5956590"/>
                  </a:lnTo>
                  <a:lnTo>
                    <a:pt x="2010873" y="5978964"/>
                  </a:lnTo>
                  <a:lnTo>
                    <a:pt x="1976170" y="5999854"/>
                  </a:lnTo>
                  <a:lnTo>
                    <a:pt x="1938917" y="6019178"/>
                  </a:lnTo>
                  <a:lnTo>
                    <a:pt x="1899068" y="6036858"/>
                  </a:lnTo>
                  <a:lnTo>
                    <a:pt x="1856580" y="6052811"/>
                  </a:lnTo>
                  <a:lnTo>
                    <a:pt x="1811407" y="6066957"/>
                  </a:lnTo>
                  <a:lnTo>
                    <a:pt x="1853926" y="6083879"/>
                  </a:lnTo>
                  <a:lnTo>
                    <a:pt x="1894265" y="6102338"/>
                  </a:lnTo>
                  <a:lnTo>
                    <a:pt x="1932446" y="6122265"/>
                  </a:lnTo>
                  <a:lnTo>
                    <a:pt x="1968488" y="6143587"/>
                  </a:lnTo>
                  <a:lnTo>
                    <a:pt x="2002414" y="6166236"/>
                  </a:lnTo>
                  <a:lnTo>
                    <a:pt x="2034245" y="6190140"/>
                  </a:lnTo>
                  <a:lnTo>
                    <a:pt x="2064002" y="6215229"/>
                  </a:lnTo>
                  <a:lnTo>
                    <a:pt x="2091706" y="6241431"/>
                  </a:lnTo>
                  <a:lnTo>
                    <a:pt x="2141041" y="6296896"/>
                  </a:lnTo>
                  <a:lnTo>
                    <a:pt x="2182420" y="6355968"/>
                  </a:lnTo>
                  <a:lnTo>
                    <a:pt x="2216012" y="6418084"/>
                  </a:lnTo>
                  <a:lnTo>
                    <a:pt x="2241988" y="6482677"/>
                  </a:lnTo>
                  <a:lnTo>
                    <a:pt x="2260518" y="6549184"/>
                  </a:lnTo>
                  <a:lnTo>
                    <a:pt x="2271772" y="6617039"/>
                  </a:lnTo>
                  <a:lnTo>
                    <a:pt x="2275918" y="6685676"/>
                  </a:lnTo>
                  <a:lnTo>
                    <a:pt x="2275380" y="6720112"/>
                  </a:lnTo>
                  <a:lnTo>
                    <a:pt x="2269185" y="6788865"/>
                  </a:lnTo>
                  <a:lnTo>
                    <a:pt x="2256309" y="6856987"/>
                  </a:lnTo>
                  <a:lnTo>
                    <a:pt x="2236921" y="6923916"/>
                  </a:lnTo>
                  <a:lnTo>
                    <a:pt x="2211191" y="6989084"/>
                  </a:lnTo>
                  <a:lnTo>
                    <a:pt x="2179289" y="7051927"/>
                  </a:lnTo>
                  <a:lnTo>
                    <a:pt x="2141385" y="7111881"/>
                  </a:lnTo>
                  <a:lnTo>
                    <a:pt x="2097649" y="7168379"/>
                  </a:lnTo>
                  <a:lnTo>
                    <a:pt x="2048250" y="7220858"/>
                  </a:lnTo>
                  <a:lnTo>
                    <a:pt x="1993359" y="7268751"/>
                  </a:lnTo>
                  <a:lnTo>
                    <a:pt x="1933146" y="7311495"/>
                  </a:lnTo>
                  <a:lnTo>
                    <a:pt x="1867781" y="7348523"/>
                  </a:lnTo>
                  <a:lnTo>
                    <a:pt x="1833219" y="7364717"/>
                  </a:lnTo>
                  <a:lnTo>
                    <a:pt x="1797432" y="7379271"/>
                  </a:lnTo>
                  <a:lnTo>
                    <a:pt x="1760443" y="7392113"/>
                  </a:lnTo>
                  <a:lnTo>
                    <a:pt x="1722271" y="7403173"/>
                  </a:lnTo>
                  <a:lnTo>
                    <a:pt x="1682939" y="7412381"/>
                  </a:lnTo>
                  <a:lnTo>
                    <a:pt x="1642468" y="7419665"/>
                  </a:lnTo>
                  <a:lnTo>
                    <a:pt x="1600878" y="7424956"/>
                  </a:lnTo>
                  <a:lnTo>
                    <a:pt x="1558191" y="7428182"/>
                  </a:lnTo>
                  <a:lnTo>
                    <a:pt x="1514429" y="7429273"/>
                  </a:lnTo>
                  <a:lnTo>
                    <a:pt x="0" y="7429273"/>
                  </a:lnTo>
                  <a:lnTo>
                    <a:pt x="0" y="4716367"/>
                  </a:lnTo>
                  <a:close/>
                </a:path>
                <a:path w="7446009" h="7429500">
                  <a:moveTo>
                    <a:pt x="382798" y="5031407"/>
                  </a:moveTo>
                  <a:lnTo>
                    <a:pt x="382798" y="5817424"/>
                  </a:lnTo>
                  <a:lnTo>
                    <a:pt x="1301601" y="5817424"/>
                  </a:lnTo>
                  <a:lnTo>
                    <a:pt x="1347141" y="5815975"/>
                  </a:lnTo>
                  <a:lnTo>
                    <a:pt x="1390286" y="5811725"/>
                  </a:lnTo>
                  <a:lnTo>
                    <a:pt x="1431036" y="5804823"/>
                  </a:lnTo>
                  <a:lnTo>
                    <a:pt x="1469392" y="5795415"/>
                  </a:lnTo>
                  <a:lnTo>
                    <a:pt x="1538925" y="5769673"/>
                  </a:lnTo>
                  <a:lnTo>
                    <a:pt x="1598891" y="5735678"/>
                  </a:lnTo>
                  <a:lnTo>
                    <a:pt x="1649295" y="5694609"/>
                  </a:lnTo>
                  <a:lnTo>
                    <a:pt x="1690144" y="5647644"/>
                  </a:lnTo>
                  <a:lnTo>
                    <a:pt x="1721443" y="5595963"/>
                  </a:lnTo>
                  <a:lnTo>
                    <a:pt x="1743198" y="5540746"/>
                  </a:lnTo>
                  <a:lnTo>
                    <a:pt x="1755414" y="5483170"/>
                  </a:lnTo>
                  <a:lnTo>
                    <a:pt x="1758099" y="5424415"/>
                  </a:lnTo>
                  <a:lnTo>
                    <a:pt x="1755868" y="5394964"/>
                  </a:lnTo>
                  <a:lnTo>
                    <a:pt x="1744265" y="5336652"/>
                  </a:lnTo>
                  <a:lnTo>
                    <a:pt x="1723145" y="5280107"/>
                  </a:lnTo>
                  <a:lnTo>
                    <a:pt x="1692512" y="5226511"/>
                  </a:lnTo>
                  <a:lnTo>
                    <a:pt x="1652374" y="5177041"/>
                  </a:lnTo>
                  <a:lnTo>
                    <a:pt x="1602735" y="5132877"/>
                  </a:lnTo>
                  <a:lnTo>
                    <a:pt x="1543602" y="5095197"/>
                  </a:lnTo>
                  <a:lnTo>
                    <a:pt x="1474981" y="5065181"/>
                  </a:lnTo>
                  <a:lnTo>
                    <a:pt x="1437114" y="5053415"/>
                  </a:lnTo>
                  <a:lnTo>
                    <a:pt x="1396877" y="5044008"/>
                  </a:lnTo>
                  <a:lnTo>
                    <a:pt x="1354271" y="5037105"/>
                  </a:lnTo>
                  <a:lnTo>
                    <a:pt x="1309296" y="5032856"/>
                  </a:lnTo>
                  <a:lnTo>
                    <a:pt x="1261954" y="5031407"/>
                  </a:lnTo>
                  <a:lnTo>
                    <a:pt x="382798" y="5031407"/>
                  </a:lnTo>
                  <a:close/>
                </a:path>
                <a:path w="7446009" h="7429500">
                  <a:moveTo>
                    <a:pt x="383881" y="7088116"/>
                  </a:moveTo>
                  <a:lnTo>
                    <a:pt x="1009346" y="6462651"/>
                  </a:lnTo>
                </a:path>
                <a:path w="7446009" h="7429500">
                  <a:moveTo>
                    <a:pt x="1588797" y="4717552"/>
                  </a:moveTo>
                  <a:lnTo>
                    <a:pt x="1916816" y="4389530"/>
                  </a:lnTo>
                </a:path>
                <a:path w="7446009" h="7429500">
                  <a:moveTo>
                    <a:pt x="2329689" y="4599616"/>
                  </a:moveTo>
                  <a:lnTo>
                    <a:pt x="2291562" y="4568478"/>
                  </a:lnTo>
                  <a:lnTo>
                    <a:pt x="2251309" y="4539121"/>
                  </a:lnTo>
                  <a:lnTo>
                    <a:pt x="2208993" y="4511660"/>
                  </a:lnTo>
                  <a:lnTo>
                    <a:pt x="2164679" y="4486214"/>
                  </a:lnTo>
                  <a:lnTo>
                    <a:pt x="2118430" y="4462899"/>
                  </a:lnTo>
                  <a:lnTo>
                    <a:pt x="2070312" y="4441833"/>
                  </a:lnTo>
                  <a:lnTo>
                    <a:pt x="2020387" y="4423132"/>
                  </a:lnTo>
                  <a:lnTo>
                    <a:pt x="1968720" y="4406914"/>
                  </a:lnTo>
                  <a:lnTo>
                    <a:pt x="1915375" y="4393295"/>
                  </a:lnTo>
                </a:path>
                <a:path w="7446009" h="7429500">
                  <a:moveTo>
                    <a:pt x="5287855" y="2695994"/>
                  </a:moveTo>
                  <a:lnTo>
                    <a:pt x="5287855" y="0"/>
                  </a:lnTo>
                  <a:lnTo>
                    <a:pt x="5815554" y="0"/>
                  </a:lnTo>
                  <a:lnTo>
                    <a:pt x="6923598" y="1804330"/>
                  </a:lnTo>
                  <a:lnTo>
                    <a:pt x="6923598" y="0"/>
                  </a:lnTo>
                  <a:lnTo>
                    <a:pt x="7445480" y="0"/>
                  </a:lnTo>
                  <a:lnTo>
                    <a:pt x="7445480" y="2695994"/>
                  </a:lnTo>
                  <a:lnTo>
                    <a:pt x="6882861" y="2695994"/>
                  </a:lnTo>
                  <a:lnTo>
                    <a:pt x="5816940" y="922533"/>
                  </a:lnTo>
                  <a:lnTo>
                    <a:pt x="5816940" y="2695994"/>
                  </a:lnTo>
                  <a:lnTo>
                    <a:pt x="5287855" y="2695994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1449332" y="6345682"/>
            <a:ext cx="2753360" cy="4559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9750" b="1" spc="-50" dirty="0">
                <a:solidFill>
                  <a:srgbClr val="C5E8F6"/>
                </a:solidFill>
                <a:latin typeface="Arial"/>
                <a:cs typeface="Arial"/>
              </a:rPr>
              <a:t>A</a:t>
            </a:r>
            <a:endParaRPr sz="29750">
              <a:latin typeface="Arial"/>
              <a:cs typeface="Arial"/>
            </a:endParaRPr>
          </a:p>
        </p:txBody>
      </p:sp>
      <p:grpSp>
        <p:nvGrpSpPr>
          <p:cNvPr id="21" name="object 21"/>
          <p:cNvGrpSpPr>
            <a:grpSpLocks noGrp="1" noUngrp="1" noRot="1" noMove="1" noResize="1"/>
          </p:cNvGrpSpPr>
          <p:nvPr/>
        </p:nvGrpSpPr>
        <p:grpSpPr>
          <a:xfrm>
            <a:off x="11445984" y="5445494"/>
            <a:ext cx="2701925" cy="941069"/>
            <a:chOff x="11445984" y="5445494"/>
            <a:chExt cx="2701925" cy="941069"/>
          </a:xfrm>
        </p:grpSpPr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47564" y="5464184"/>
              <a:ext cx="2698750" cy="913765"/>
            </a:xfrm>
            <a:custGeom>
              <a:avLst/>
              <a:gdLst/>
              <a:ahLst/>
              <a:cxnLst/>
              <a:rect l="l" t="t" r="r" b="b"/>
              <a:pathLst>
                <a:path w="2698750" h="913764">
                  <a:moveTo>
                    <a:pt x="1062037" y="0"/>
                  </a:moveTo>
                  <a:lnTo>
                    <a:pt x="0" y="0"/>
                  </a:lnTo>
                  <a:lnTo>
                    <a:pt x="0" y="913726"/>
                  </a:lnTo>
                  <a:lnTo>
                    <a:pt x="1062037" y="913726"/>
                  </a:lnTo>
                  <a:lnTo>
                    <a:pt x="1062037" y="0"/>
                  </a:lnTo>
                  <a:close/>
                </a:path>
                <a:path w="2698750" h="913764">
                  <a:moveTo>
                    <a:pt x="2698750" y="0"/>
                  </a:moveTo>
                  <a:lnTo>
                    <a:pt x="1636712" y="0"/>
                  </a:lnTo>
                  <a:lnTo>
                    <a:pt x="1636712" y="913726"/>
                  </a:lnTo>
                  <a:lnTo>
                    <a:pt x="2698750" y="913726"/>
                  </a:lnTo>
                  <a:lnTo>
                    <a:pt x="2698750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47571" y="5464173"/>
              <a:ext cx="2698750" cy="913765"/>
            </a:xfrm>
            <a:custGeom>
              <a:avLst/>
              <a:gdLst/>
              <a:ahLst/>
              <a:cxnLst/>
              <a:rect l="l" t="t" r="r" b="b"/>
              <a:pathLst>
                <a:path w="2698750" h="913764">
                  <a:moveTo>
                    <a:pt x="0" y="0"/>
                  </a:moveTo>
                  <a:lnTo>
                    <a:pt x="2698751" y="0"/>
                  </a:lnTo>
                  <a:lnTo>
                    <a:pt x="2698751" y="913738"/>
                  </a:lnTo>
                  <a:lnTo>
                    <a:pt x="0" y="91373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09608" y="5465625"/>
              <a:ext cx="574675" cy="910590"/>
            </a:xfrm>
            <a:custGeom>
              <a:avLst/>
              <a:gdLst/>
              <a:ahLst/>
              <a:cxnLst/>
              <a:rect l="l" t="t" r="r" b="b"/>
              <a:pathLst>
                <a:path w="574675" h="910589">
                  <a:moveTo>
                    <a:pt x="574674" y="0"/>
                  </a:moveTo>
                  <a:lnTo>
                    <a:pt x="0" y="0"/>
                  </a:lnTo>
                  <a:lnTo>
                    <a:pt x="0" y="910047"/>
                  </a:lnTo>
                  <a:lnTo>
                    <a:pt x="574674" y="910047"/>
                  </a:lnTo>
                  <a:lnTo>
                    <a:pt x="574674" y="0"/>
                  </a:lnTo>
                  <a:close/>
                </a:path>
              </a:pathLst>
            </a:custGeom>
            <a:solidFill>
              <a:srgbClr val="6EB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64052" y="5451844"/>
              <a:ext cx="1089025" cy="928369"/>
            </a:xfrm>
            <a:custGeom>
              <a:avLst/>
              <a:gdLst/>
              <a:ahLst/>
              <a:cxnLst/>
              <a:rect l="l" t="t" r="r" b="b"/>
              <a:pathLst>
                <a:path w="1089025" h="928370">
                  <a:moveTo>
                    <a:pt x="162151" y="927086"/>
                  </a:moveTo>
                  <a:lnTo>
                    <a:pt x="162151" y="622"/>
                  </a:lnTo>
                </a:path>
                <a:path w="1089025" h="928370">
                  <a:moveTo>
                    <a:pt x="908279" y="925530"/>
                  </a:moveTo>
                  <a:lnTo>
                    <a:pt x="908279" y="13"/>
                  </a:lnTo>
                </a:path>
                <a:path w="1089025" h="928370">
                  <a:moveTo>
                    <a:pt x="0" y="926287"/>
                  </a:moveTo>
                  <a:lnTo>
                    <a:pt x="0" y="963"/>
                  </a:lnTo>
                </a:path>
                <a:path w="1089025" h="928370">
                  <a:moveTo>
                    <a:pt x="1089031" y="925530"/>
                  </a:moveTo>
                  <a:lnTo>
                    <a:pt x="1089031" y="424"/>
                  </a:lnTo>
                </a:path>
                <a:path w="1089025" h="928370">
                  <a:moveTo>
                    <a:pt x="534877" y="927902"/>
                  </a:moveTo>
                  <a:lnTo>
                    <a:pt x="534877" y="0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13578" y="5460700"/>
              <a:ext cx="563880" cy="910590"/>
            </a:xfrm>
            <a:custGeom>
              <a:avLst/>
              <a:gdLst/>
              <a:ahLst/>
              <a:cxnLst/>
              <a:rect l="l" t="t" r="r" b="b"/>
              <a:pathLst>
                <a:path w="563880" h="910589">
                  <a:moveTo>
                    <a:pt x="0" y="0"/>
                  </a:moveTo>
                  <a:lnTo>
                    <a:pt x="0" y="910591"/>
                  </a:lnTo>
                </a:path>
                <a:path w="563880" h="910589">
                  <a:moveTo>
                    <a:pt x="563882" y="0"/>
                  </a:moveTo>
                  <a:lnTo>
                    <a:pt x="563882" y="91059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>
            <a:grpSpLocks noGrp="1" noUngrp="1" noRot="1" noMove="1" noResize="1"/>
          </p:cNvGrpSpPr>
          <p:nvPr/>
        </p:nvGrpSpPr>
        <p:grpSpPr>
          <a:xfrm>
            <a:off x="13174160" y="6462519"/>
            <a:ext cx="970280" cy="433070"/>
            <a:chOff x="13174160" y="6462519"/>
            <a:chExt cx="970280" cy="433070"/>
          </a:xfrm>
        </p:grpSpPr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74160" y="6462519"/>
              <a:ext cx="969010" cy="433070"/>
            </a:xfrm>
            <a:custGeom>
              <a:avLst/>
              <a:gdLst/>
              <a:ahLst/>
              <a:cxnLst/>
              <a:rect l="l" t="t" r="r" b="b"/>
              <a:pathLst>
                <a:path w="969009" h="433070">
                  <a:moveTo>
                    <a:pt x="968475" y="0"/>
                  </a:moveTo>
                  <a:lnTo>
                    <a:pt x="968475" y="432899"/>
                  </a:lnTo>
                </a:path>
                <a:path w="969009" h="433070">
                  <a:moveTo>
                    <a:pt x="0" y="342900"/>
                  </a:moveTo>
                  <a:lnTo>
                    <a:pt x="968475" y="34290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008244" y="6769408"/>
              <a:ext cx="134620" cy="72390"/>
            </a:xfrm>
            <a:custGeom>
              <a:avLst/>
              <a:gdLst/>
              <a:ahLst/>
              <a:cxnLst/>
              <a:rect l="l" t="t" r="r" b="b"/>
              <a:pathLst>
                <a:path w="134619" h="72390">
                  <a:moveTo>
                    <a:pt x="0" y="0"/>
                  </a:moveTo>
                  <a:lnTo>
                    <a:pt x="0" y="72020"/>
                  </a:lnTo>
                  <a:lnTo>
                    <a:pt x="134391" y="360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>
            <a:grpSpLocks noGrp="1" noUngrp="1" noRot="1" noMove="1" noResize="1"/>
          </p:cNvGrpSpPr>
          <p:nvPr/>
        </p:nvGrpSpPr>
        <p:grpSpPr>
          <a:xfrm>
            <a:off x="11436163" y="6462519"/>
            <a:ext cx="984250" cy="433070"/>
            <a:chOff x="11436163" y="6462519"/>
            <a:chExt cx="984250" cy="433070"/>
          </a:xfrm>
        </p:grpSpPr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37534" y="6462519"/>
              <a:ext cx="982980" cy="433070"/>
            </a:xfrm>
            <a:custGeom>
              <a:avLst/>
              <a:gdLst/>
              <a:ahLst/>
              <a:cxnLst/>
              <a:rect l="l" t="t" r="r" b="b"/>
              <a:pathLst>
                <a:path w="982979" h="433070">
                  <a:moveTo>
                    <a:pt x="0" y="0"/>
                  </a:moveTo>
                  <a:lnTo>
                    <a:pt x="0" y="432899"/>
                  </a:lnTo>
                </a:path>
                <a:path w="982979" h="433070">
                  <a:moveTo>
                    <a:pt x="0" y="342900"/>
                  </a:moveTo>
                  <a:lnTo>
                    <a:pt x="982803" y="34290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37534" y="6769408"/>
              <a:ext cx="134620" cy="72390"/>
            </a:xfrm>
            <a:custGeom>
              <a:avLst/>
              <a:gdLst/>
              <a:ahLst/>
              <a:cxnLst/>
              <a:rect l="l" t="t" r="r" b="b"/>
              <a:pathLst>
                <a:path w="134620" h="72390">
                  <a:moveTo>
                    <a:pt x="134391" y="0"/>
                  </a:moveTo>
                  <a:lnTo>
                    <a:pt x="0" y="36010"/>
                  </a:lnTo>
                  <a:lnTo>
                    <a:pt x="134391" y="72020"/>
                  </a:lnTo>
                  <a:lnTo>
                    <a:pt x="13439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67835" y="6706993"/>
            <a:ext cx="448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75mm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4" name="object 34"/>
          <p:cNvGrpSpPr>
            <a:grpSpLocks noGrp="1" noUngrp="1" noRot="1" noMove="1" noResize="1"/>
          </p:cNvGrpSpPr>
          <p:nvPr/>
        </p:nvGrpSpPr>
        <p:grpSpPr>
          <a:xfrm>
            <a:off x="13218709" y="7430072"/>
            <a:ext cx="1435735" cy="970280"/>
            <a:chOff x="13218709" y="7430072"/>
            <a:chExt cx="1435735" cy="970280"/>
          </a:xfrm>
        </p:grpSpPr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18709" y="7431443"/>
              <a:ext cx="1435735" cy="969010"/>
            </a:xfrm>
            <a:custGeom>
              <a:avLst/>
              <a:gdLst/>
              <a:ahLst/>
              <a:cxnLst/>
              <a:rect l="l" t="t" r="r" b="b"/>
              <a:pathLst>
                <a:path w="1435734" h="969009">
                  <a:moveTo>
                    <a:pt x="0" y="0"/>
                  </a:moveTo>
                  <a:lnTo>
                    <a:pt x="1435651" y="0"/>
                  </a:lnTo>
                </a:path>
                <a:path w="1435734" h="969009">
                  <a:moveTo>
                    <a:pt x="1345651" y="968475"/>
                  </a:moveTo>
                  <a:lnTo>
                    <a:pt x="1345651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528349" y="7431443"/>
              <a:ext cx="72390" cy="134620"/>
            </a:xfrm>
            <a:custGeom>
              <a:avLst/>
              <a:gdLst/>
              <a:ahLst/>
              <a:cxnLst/>
              <a:rect l="l" t="t" r="r" b="b"/>
              <a:pathLst>
                <a:path w="72390" h="134620">
                  <a:moveTo>
                    <a:pt x="36010" y="0"/>
                  </a:moveTo>
                  <a:lnTo>
                    <a:pt x="0" y="134391"/>
                  </a:lnTo>
                  <a:lnTo>
                    <a:pt x="72021" y="134391"/>
                  </a:lnTo>
                  <a:lnTo>
                    <a:pt x="3601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>
            <a:grpSpLocks noGrp="1" noUngrp="1" noRot="1" noMove="1" noResize="1"/>
          </p:cNvGrpSpPr>
          <p:nvPr/>
        </p:nvGrpSpPr>
        <p:grpSpPr>
          <a:xfrm>
            <a:off x="14221460" y="9153742"/>
            <a:ext cx="433070" cy="984250"/>
            <a:chOff x="14221460" y="9153742"/>
            <a:chExt cx="433070" cy="984250"/>
          </a:xfrm>
        </p:grpSpPr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221460" y="9153742"/>
              <a:ext cx="433070" cy="982980"/>
            </a:xfrm>
            <a:custGeom>
              <a:avLst/>
              <a:gdLst/>
              <a:ahLst/>
              <a:cxnLst/>
              <a:rect l="l" t="t" r="r" b="b"/>
              <a:pathLst>
                <a:path w="433069" h="982979">
                  <a:moveTo>
                    <a:pt x="0" y="982803"/>
                  </a:moveTo>
                  <a:lnTo>
                    <a:pt x="432899" y="982803"/>
                  </a:lnTo>
                </a:path>
                <a:path w="433069" h="982979">
                  <a:moveTo>
                    <a:pt x="342900" y="982803"/>
                  </a:moveTo>
                  <a:lnTo>
                    <a:pt x="34290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528349" y="10002154"/>
              <a:ext cx="72390" cy="134620"/>
            </a:xfrm>
            <a:custGeom>
              <a:avLst/>
              <a:gdLst/>
              <a:ahLst/>
              <a:cxnLst/>
              <a:rect l="l" t="t" r="r" b="b"/>
              <a:pathLst>
                <a:path w="72390" h="134620">
                  <a:moveTo>
                    <a:pt x="72021" y="0"/>
                  </a:moveTo>
                  <a:lnTo>
                    <a:pt x="0" y="0"/>
                  </a:lnTo>
                  <a:lnTo>
                    <a:pt x="36010" y="134391"/>
                  </a:lnTo>
                  <a:lnTo>
                    <a:pt x="7202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459841" y="8557477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75mm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1" name="object 41"/>
          <p:cNvGrpSpPr>
            <a:grpSpLocks noGrp="1" noUngrp="1" noRot="1" noMove="1" noResize="1"/>
          </p:cNvGrpSpPr>
          <p:nvPr/>
        </p:nvGrpSpPr>
        <p:grpSpPr>
          <a:xfrm>
            <a:off x="10816139" y="8269938"/>
            <a:ext cx="1889125" cy="657225"/>
            <a:chOff x="10816139" y="8269938"/>
            <a:chExt cx="1889125" cy="657225"/>
          </a:xfrm>
        </p:grpSpPr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17510" y="8271310"/>
              <a:ext cx="1886585" cy="654685"/>
            </a:xfrm>
            <a:custGeom>
              <a:avLst/>
              <a:gdLst/>
              <a:ahLst/>
              <a:cxnLst/>
              <a:rect l="l" t="t" r="r" b="b"/>
              <a:pathLst>
                <a:path w="1886584" h="654684">
                  <a:moveTo>
                    <a:pt x="1885981" y="3120"/>
                  </a:moveTo>
                  <a:lnTo>
                    <a:pt x="0" y="0"/>
                  </a:lnTo>
                </a:path>
                <a:path w="1886584" h="654684">
                  <a:moveTo>
                    <a:pt x="89996" y="147"/>
                  </a:moveTo>
                  <a:lnTo>
                    <a:pt x="88926" y="654306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71276" y="8271457"/>
              <a:ext cx="72390" cy="134620"/>
            </a:xfrm>
            <a:custGeom>
              <a:avLst/>
              <a:gdLst/>
              <a:ahLst/>
              <a:cxnLst/>
              <a:rect l="l" t="t" r="r" b="b"/>
              <a:pathLst>
                <a:path w="72390" h="134620">
                  <a:moveTo>
                    <a:pt x="36230" y="0"/>
                  </a:moveTo>
                  <a:lnTo>
                    <a:pt x="0" y="134334"/>
                  </a:lnTo>
                  <a:lnTo>
                    <a:pt x="72021" y="134448"/>
                  </a:lnTo>
                  <a:lnTo>
                    <a:pt x="3623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>
            <a:grpSpLocks noGrp="1" noUngrp="1" noRot="1" noMove="1" noResize="1"/>
          </p:cNvGrpSpPr>
          <p:nvPr/>
        </p:nvGrpSpPr>
        <p:grpSpPr>
          <a:xfrm>
            <a:off x="10812736" y="9683301"/>
            <a:ext cx="1979295" cy="673100"/>
            <a:chOff x="10812736" y="9683301"/>
            <a:chExt cx="1979295" cy="673100"/>
          </a:xfrm>
        </p:grpSpPr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14108" y="9684672"/>
              <a:ext cx="1976120" cy="670560"/>
            </a:xfrm>
            <a:custGeom>
              <a:avLst/>
              <a:gdLst/>
              <a:ahLst/>
              <a:cxnLst/>
              <a:rect l="l" t="t" r="r" b="b"/>
              <a:pathLst>
                <a:path w="1976120" h="670559">
                  <a:moveTo>
                    <a:pt x="1975979" y="670176"/>
                  </a:moveTo>
                  <a:lnTo>
                    <a:pt x="0" y="666907"/>
                  </a:lnTo>
                </a:path>
                <a:path w="1976120" h="670559">
                  <a:moveTo>
                    <a:pt x="91086" y="0"/>
                  </a:moveTo>
                  <a:lnTo>
                    <a:pt x="89996" y="667054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68313" y="10217279"/>
              <a:ext cx="72390" cy="134620"/>
            </a:xfrm>
            <a:custGeom>
              <a:avLst/>
              <a:gdLst/>
              <a:ahLst/>
              <a:cxnLst/>
              <a:rect l="l" t="t" r="r" b="b"/>
              <a:pathLst>
                <a:path w="72390" h="134620">
                  <a:moveTo>
                    <a:pt x="72021" y="114"/>
                  </a:moveTo>
                  <a:lnTo>
                    <a:pt x="0" y="0"/>
                  </a:lnTo>
                  <a:lnTo>
                    <a:pt x="35791" y="134448"/>
                  </a:lnTo>
                  <a:lnTo>
                    <a:pt x="72021" y="11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61319" y="10158210"/>
              <a:ext cx="577850" cy="184785"/>
            </a:xfrm>
            <a:custGeom>
              <a:avLst/>
              <a:gdLst/>
              <a:ahLst/>
              <a:cxnLst/>
              <a:rect l="l" t="t" r="r" b="b"/>
              <a:pathLst>
                <a:path w="577850" h="184784">
                  <a:moveTo>
                    <a:pt x="0" y="0"/>
                  </a:moveTo>
                  <a:lnTo>
                    <a:pt x="0" y="184546"/>
                  </a:lnTo>
                </a:path>
                <a:path w="577850" h="184784">
                  <a:moveTo>
                    <a:pt x="577455" y="0"/>
                  </a:moveTo>
                  <a:lnTo>
                    <a:pt x="577455" y="18454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60128" y="10272204"/>
              <a:ext cx="577850" cy="76835"/>
            </a:xfrm>
            <a:custGeom>
              <a:avLst/>
              <a:gdLst/>
              <a:ahLst/>
              <a:cxnLst/>
              <a:rect l="l" t="t" r="r" b="b"/>
              <a:pathLst>
                <a:path w="577850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577850" h="76834">
                  <a:moveTo>
                    <a:pt x="487843" y="0"/>
                  </a:moveTo>
                  <a:lnTo>
                    <a:pt x="497408" y="40806"/>
                  </a:lnTo>
                  <a:lnTo>
                    <a:pt x="497293" y="43206"/>
                  </a:lnTo>
                  <a:lnTo>
                    <a:pt x="487843" y="76809"/>
                  </a:lnTo>
                  <a:lnTo>
                    <a:pt x="569053" y="42005"/>
                  </a:lnTo>
                  <a:lnTo>
                    <a:pt x="532418" y="42005"/>
                  </a:lnTo>
                  <a:lnTo>
                    <a:pt x="532418" y="34804"/>
                  </a:lnTo>
                  <a:lnTo>
                    <a:pt x="569053" y="34804"/>
                  </a:lnTo>
                  <a:lnTo>
                    <a:pt x="487843" y="0"/>
                  </a:lnTo>
                  <a:close/>
                </a:path>
                <a:path w="577850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577850" h="76834">
                  <a:moveTo>
                    <a:pt x="497351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497351" y="42005"/>
                  </a:lnTo>
                  <a:lnTo>
                    <a:pt x="497351" y="34804"/>
                  </a:lnTo>
                  <a:close/>
                </a:path>
                <a:path w="577850" h="76834">
                  <a:moveTo>
                    <a:pt x="569053" y="34804"/>
                  </a:moveTo>
                  <a:lnTo>
                    <a:pt x="532418" y="34804"/>
                  </a:lnTo>
                  <a:lnTo>
                    <a:pt x="532418" y="42005"/>
                  </a:lnTo>
                  <a:lnTo>
                    <a:pt x="569053" y="42005"/>
                  </a:lnTo>
                  <a:lnTo>
                    <a:pt x="577455" y="38404"/>
                  </a:lnTo>
                  <a:lnTo>
                    <a:pt x="569053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784968" y="8873481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58mm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31959" y="10124872"/>
            <a:ext cx="4140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16mm</a:t>
            </a:r>
            <a:endParaRPr sz="1100">
              <a:latin typeface="Arial"/>
              <a:cs typeface="Arial"/>
            </a:endParaRPr>
          </a:p>
        </p:txBody>
      </p:sp>
      <p:sp>
        <p:nvSpPr>
          <p:cNvPr id="51" name="object 5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797273" y="9620823"/>
            <a:ext cx="0" cy="629285"/>
          </a:xfrm>
          <a:custGeom>
            <a:avLst/>
            <a:gdLst/>
            <a:ahLst/>
            <a:cxnLst/>
            <a:rect l="l" t="t" r="r" b="b"/>
            <a:pathLst>
              <a:path h="629284">
                <a:moveTo>
                  <a:pt x="0" y="629046"/>
                </a:moveTo>
                <a:lnTo>
                  <a:pt x="0" y="0"/>
                </a:lnTo>
              </a:path>
            </a:pathLst>
          </a:custGeom>
          <a:ln w="3175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797273" y="9443614"/>
            <a:ext cx="0" cy="115570"/>
          </a:xfrm>
          <a:custGeom>
            <a:avLst/>
            <a:gdLst/>
            <a:ahLst/>
            <a:cxnLst/>
            <a:rect l="l" t="t" r="r" b="b"/>
            <a:pathLst>
              <a:path h="115570">
                <a:moveTo>
                  <a:pt x="0" y="0"/>
                </a:moveTo>
                <a:lnTo>
                  <a:pt x="0" y="115573"/>
                </a:lnTo>
              </a:path>
            </a:pathLst>
          </a:custGeom>
          <a:ln w="3175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797273" y="8745052"/>
            <a:ext cx="0" cy="629285"/>
          </a:xfrm>
          <a:custGeom>
            <a:avLst/>
            <a:gdLst/>
            <a:ahLst/>
            <a:cxnLst/>
            <a:rect l="l" t="t" r="r" b="b"/>
            <a:pathLst>
              <a:path h="629284">
                <a:moveTo>
                  <a:pt x="0" y="629046"/>
                </a:moveTo>
                <a:lnTo>
                  <a:pt x="0" y="0"/>
                </a:lnTo>
              </a:path>
            </a:pathLst>
          </a:custGeom>
          <a:ln w="3175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797273" y="8567841"/>
            <a:ext cx="0" cy="115570"/>
          </a:xfrm>
          <a:custGeom>
            <a:avLst/>
            <a:gdLst/>
            <a:ahLst/>
            <a:cxnLst/>
            <a:rect l="l" t="t" r="r" b="b"/>
            <a:pathLst>
              <a:path h="115570">
                <a:moveTo>
                  <a:pt x="0" y="0"/>
                </a:moveTo>
                <a:lnTo>
                  <a:pt x="0" y="115571"/>
                </a:lnTo>
              </a:path>
            </a:pathLst>
          </a:custGeom>
          <a:ln w="3175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797273" y="7866709"/>
            <a:ext cx="0" cy="629285"/>
          </a:xfrm>
          <a:custGeom>
            <a:avLst/>
            <a:gdLst/>
            <a:ahLst/>
            <a:cxnLst/>
            <a:rect l="l" t="t" r="r" b="b"/>
            <a:pathLst>
              <a:path h="629284">
                <a:moveTo>
                  <a:pt x="0" y="629044"/>
                </a:moveTo>
                <a:lnTo>
                  <a:pt x="0" y="0"/>
                </a:lnTo>
              </a:path>
            </a:pathLst>
          </a:custGeom>
          <a:ln w="3175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797273" y="7689498"/>
            <a:ext cx="0" cy="115570"/>
          </a:xfrm>
          <a:custGeom>
            <a:avLst/>
            <a:gdLst/>
            <a:ahLst/>
            <a:cxnLst/>
            <a:rect l="l" t="t" r="r" b="b"/>
            <a:pathLst>
              <a:path h="115570">
                <a:moveTo>
                  <a:pt x="0" y="0"/>
                </a:moveTo>
                <a:lnTo>
                  <a:pt x="0" y="115575"/>
                </a:lnTo>
              </a:path>
            </a:pathLst>
          </a:custGeom>
          <a:ln w="3175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797273" y="6965258"/>
            <a:ext cx="0" cy="629285"/>
          </a:xfrm>
          <a:custGeom>
            <a:avLst/>
            <a:gdLst/>
            <a:ahLst/>
            <a:cxnLst/>
            <a:rect l="l" t="t" r="r" b="b"/>
            <a:pathLst>
              <a:path h="629284">
                <a:moveTo>
                  <a:pt x="0" y="629046"/>
                </a:moveTo>
                <a:lnTo>
                  <a:pt x="0" y="0"/>
                </a:lnTo>
              </a:path>
            </a:pathLst>
          </a:custGeom>
          <a:ln w="3175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797273" y="6788051"/>
            <a:ext cx="0" cy="115570"/>
          </a:xfrm>
          <a:custGeom>
            <a:avLst/>
            <a:gdLst/>
            <a:ahLst/>
            <a:cxnLst/>
            <a:rect l="l" t="t" r="r" b="b"/>
            <a:pathLst>
              <a:path h="115570">
                <a:moveTo>
                  <a:pt x="0" y="0"/>
                </a:moveTo>
                <a:lnTo>
                  <a:pt x="0" y="115571"/>
                </a:lnTo>
              </a:path>
            </a:pathLst>
          </a:custGeom>
          <a:ln w="3175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509070" y="7226889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4">
                <a:moveTo>
                  <a:pt x="0" y="0"/>
                </a:moveTo>
                <a:lnTo>
                  <a:pt x="0" y="184546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086525" y="7226889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4">
                <a:moveTo>
                  <a:pt x="0" y="0"/>
                </a:moveTo>
                <a:lnTo>
                  <a:pt x="0" y="184546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507879" y="7247282"/>
            <a:ext cx="577850" cy="76835"/>
          </a:xfrm>
          <a:custGeom>
            <a:avLst/>
            <a:gdLst/>
            <a:ahLst/>
            <a:cxnLst/>
            <a:rect l="l" t="t" r="r" b="b"/>
            <a:pathLst>
              <a:path w="577850" h="76834">
                <a:moveTo>
                  <a:pt x="89611" y="0"/>
                </a:moveTo>
                <a:lnTo>
                  <a:pt x="0" y="38404"/>
                </a:lnTo>
                <a:lnTo>
                  <a:pt x="89611" y="76809"/>
                </a:lnTo>
                <a:lnTo>
                  <a:pt x="88449" y="74408"/>
                </a:lnTo>
                <a:lnTo>
                  <a:pt x="87360" y="72007"/>
                </a:lnTo>
                <a:lnTo>
                  <a:pt x="80103" y="42005"/>
                </a:lnTo>
                <a:lnTo>
                  <a:pt x="45036" y="42005"/>
                </a:lnTo>
                <a:lnTo>
                  <a:pt x="45036" y="34804"/>
                </a:lnTo>
                <a:lnTo>
                  <a:pt x="80103" y="34804"/>
                </a:lnTo>
                <a:lnTo>
                  <a:pt x="80161" y="33602"/>
                </a:lnTo>
                <a:lnTo>
                  <a:pt x="88449" y="2401"/>
                </a:lnTo>
                <a:lnTo>
                  <a:pt x="89611" y="0"/>
                </a:lnTo>
                <a:close/>
              </a:path>
              <a:path w="577850" h="76834">
                <a:moveTo>
                  <a:pt x="487843" y="0"/>
                </a:moveTo>
                <a:lnTo>
                  <a:pt x="497408" y="40806"/>
                </a:lnTo>
                <a:lnTo>
                  <a:pt x="497293" y="43206"/>
                </a:lnTo>
                <a:lnTo>
                  <a:pt x="487843" y="76809"/>
                </a:lnTo>
                <a:lnTo>
                  <a:pt x="569053" y="42005"/>
                </a:lnTo>
                <a:lnTo>
                  <a:pt x="532418" y="42005"/>
                </a:lnTo>
                <a:lnTo>
                  <a:pt x="532418" y="34804"/>
                </a:lnTo>
                <a:lnTo>
                  <a:pt x="569053" y="34804"/>
                </a:lnTo>
                <a:lnTo>
                  <a:pt x="487843" y="0"/>
                </a:lnTo>
                <a:close/>
              </a:path>
              <a:path w="577850" h="76834">
                <a:moveTo>
                  <a:pt x="80103" y="34804"/>
                </a:moveTo>
                <a:lnTo>
                  <a:pt x="45036" y="34804"/>
                </a:lnTo>
                <a:lnTo>
                  <a:pt x="45036" y="42005"/>
                </a:lnTo>
                <a:lnTo>
                  <a:pt x="80103" y="42005"/>
                </a:lnTo>
                <a:lnTo>
                  <a:pt x="80103" y="34804"/>
                </a:lnTo>
                <a:close/>
              </a:path>
              <a:path w="577850" h="76834">
                <a:moveTo>
                  <a:pt x="497351" y="34804"/>
                </a:moveTo>
                <a:lnTo>
                  <a:pt x="80103" y="34804"/>
                </a:lnTo>
                <a:lnTo>
                  <a:pt x="80103" y="42005"/>
                </a:lnTo>
                <a:lnTo>
                  <a:pt x="497351" y="42005"/>
                </a:lnTo>
                <a:lnTo>
                  <a:pt x="497351" y="34804"/>
                </a:lnTo>
                <a:close/>
              </a:path>
              <a:path w="577850" h="76834">
                <a:moveTo>
                  <a:pt x="569053" y="34804"/>
                </a:moveTo>
                <a:lnTo>
                  <a:pt x="532418" y="34804"/>
                </a:lnTo>
                <a:lnTo>
                  <a:pt x="532418" y="42005"/>
                </a:lnTo>
                <a:lnTo>
                  <a:pt x="569053" y="42005"/>
                </a:lnTo>
                <a:lnTo>
                  <a:pt x="577455" y="38404"/>
                </a:lnTo>
                <a:lnTo>
                  <a:pt x="569053" y="34804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2" name="object 62"/>
          <p:cNvGrpSpPr>
            <a:grpSpLocks noGrp="1" noUngrp="1" noRot="1" noMove="1" noResize="1"/>
          </p:cNvGrpSpPr>
          <p:nvPr/>
        </p:nvGrpSpPr>
        <p:grpSpPr>
          <a:xfrm>
            <a:off x="12839762" y="9065182"/>
            <a:ext cx="622300" cy="1080770"/>
            <a:chOff x="12839762" y="9065182"/>
            <a:chExt cx="622300" cy="1080770"/>
          </a:xfrm>
        </p:grpSpPr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43572" y="10142031"/>
              <a:ext cx="614680" cy="0"/>
            </a:xfrm>
            <a:custGeom>
              <a:avLst/>
              <a:gdLst/>
              <a:ahLst/>
              <a:cxnLst/>
              <a:rect l="l" t="t" r="r" b="b"/>
              <a:pathLst>
                <a:path w="614680">
                  <a:moveTo>
                    <a:pt x="0" y="0"/>
                  </a:moveTo>
                  <a:lnTo>
                    <a:pt x="614333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001727" y="9065193"/>
              <a:ext cx="367665" cy="1078230"/>
            </a:xfrm>
            <a:custGeom>
              <a:avLst/>
              <a:gdLst/>
              <a:ahLst/>
              <a:cxnLst/>
              <a:rect l="l" t="t" r="r" b="b"/>
              <a:pathLst>
                <a:path w="367665" h="1078229">
                  <a:moveTo>
                    <a:pt x="76809" y="546938"/>
                  </a:moveTo>
                  <a:lnTo>
                    <a:pt x="57708" y="502361"/>
                  </a:lnTo>
                  <a:lnTo>
                    <a:pt x="38404" y="457327"/>
                  </a:lnTo>
                  <a:lnTo>
                    <a:pt x="0" y="546938"/>
                  </a:lnTo>
                  <a:lnTo>
                    <a:pt x="2400" y="545769"/>
                  </a:lnTo>
                  <a:lnTo>
                    <a:pt x="4800" y="544690"/>
                  </a:lnTo>
                  <a:lnTo>
                    <a:pt x="34810" y="537425"/>
                  </a:lnTo>
                  <a:lnTo>
                    <a:pt x="34810" y="998016"/>
                  </a:lnTo>
                  <a:lnTo>
                    <a:pt x="0" y="988517"/>
                  </a:lnTo>
                  <a:lnTo>
                    <a:pt x="38404" y="1078128"/>
                  </a:lnTo>
                  <a:lnTo>
                    <a:pt x="57708" y="1033094"/>
                  </a:lnTo>
                  <a:lnTo>
                    <a:pt x="76809" y="988517"/>
                  </a:lnTo>
                  <a:lnTo>
                    <a:pt x="74409" y="989672"/>
                  </a:lnTo>
                  <a:lnTo>
                    <a:pt x="72009" y="990765"/>
                  </a:lnTo>
                  <a:lnTo>
                    <a:pt x="42011" y="998016"/>
                  </a:lnTo>
                  <a:lnTo>
                    <a:pt x="40805" y="998080"/>
                  </a:lnTo>
                  <a:lnTo>
                    <a:pt x="41998" y="998016"/>
                  </a:lnTo>
                  <a:lnTo>
                    <a:pt x="41998" y="537425"/>
                  </a:lnTo>
                  <a:lnTo>
                    <a:pt x="74409" y="545769"/>
                  </a:lnTo>
                  <a:lnTo>
                    <a:pt x="76809" y="546938"/>
                  </a:lnTo>
                  <a:close/>
                </a:path>
                <a:path w="367665" h="1078229">
                  <a:moveTo>
                    <a:pt x="367322" y="89611"/>
                  </a:moveTo>
                  <a:lnTo>
                    <a:pt x="348221" y="45034"/>
                  </a:lnTo>
                  <a:lnTo>
                    <a:pt x="328917" y="0"/>
                  </a:lnTo>
                  <a:lnTo>
                    <a:pt x="290512" y="89611"/>
                  </a:lnTo>
                  <a:lnTo>
                    <a:pt x="292912" y="88442"/>
                  </a:lnTo>
                  <a:lnTo>
                    <a:pt x="295313" y="87350"/>
                  </a:lnTo>
                  <a:lnTo>
                    <a:pt x="325323" y="80098"/>
                  </a:lnTo>
                  <a:lnTo>
                    <a:pt x="325323" y="998016"/>
                  </a:lnTo>
                  <a:lnTo>
                    <a:pt x="290512" y="988517"/>
                  </a:lnTo>
                  <a:lnTo>
                    <a:pt x="328917" y="1078128"/>
                  </a:lnTo>
                  <a:lnTo>
                    <a:pt x="348221" y="1033094"/>
                  </a:lnTo>
                  <a:lnTo>
                    <a:pt x="367322" y="988517"/>
                  </a:lnTo>
                  <a:lnTo>
                    <a:pt x="364921" y="989672"/>
                  </a:lnTo>
                  <a:lnTo>
                    <a:pt x="362521" y="990765"/>
                  </a:lnTo>
                  <a:lnTo>
                    <a:pt x="332524" y="998016"/>
                  </a:lnTo>
                  <a:lnTo>
                    <a:pt x="331317" y="998080"/>
                  </a:lnTo>
                  <a:lnTo>
                    <a:pt x="332511" y="998016"/>
                  </a:lnTo>
                  <a:lnTo>
                    <a:pt x="332511" y="80098"/>
                  </a:lnTo>
                  <a:lnTo>
                    <a:pt x="364921" y="88442"/>
                  </a:lnTo>
                  <a:lnTo>
                    <a:pt x="367322" y="8961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5" name="object 65"/>
          <p:cNvGrpSpPr>
            <a:grpSpLocks noGrp="1" noUngrp="1" noRot="1" noMove="1" noResize="1"/>
          </p:cNvGrpSpPr>
          <p:nvPr/>
        </p:nvGrpSpPr>
        <p:grpSpPr>
          <a:xfrm>
            <a:off x="12795685" y="5209556"/>
            <a:ext cx="2005964" cy="1508125"/>
            <a:chOff x="12795685" y="5209556"/>
            <a:chExt cx="2005964" cy="1508125"/>
          </a:xfrm>
        </p:grpSpPr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97273" y="5211143"/>
              <a:ext cx="0" cy="1504950"/>
            </a:xfrm>
            <a:custGeom>
              <a:avLst/>
              <a:gdLst/>
              <a:ahLst/>
              <a:cxnLst/>
              <a:rect l="l" t="t" r="r" b="b"/>
              <a:pathLst>
                <a:path h="1504950">
                  <a:moveTo>
                    <a:pt x="0" y="1504821"/>
                  </a:moveTo>
                  <a:lnTo>
                    <a:pt x="0" y="875775"/>
                  </a:lnTo>
                </a:path>
                <a:path h="1504950">
                  <a:moveTo>
                    <a:pt x="0" y="698566"/>
                  </a:moveTo>
                  <a:lnTo>
                    <a:pt x="0" y="814139"/>
                  </a:lnTo>
                </a:path>
                <a:path h="1504950">
                  <a:moveTo>
                    <a:pt x="0" y="62904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83024" y="6382036"/>
              <a:ext cx="614680" cy="0"/>
            </a:xfrm>
            <a:custGeom>
              <a:avLst/>
              <a:gdLst/>
              <a:ahLst/>
              <a:cxnLst/>
              <a:rect l="l" t="t" r="r" b="b"/>
              <a:pathLst>
                <a:path w="614680">
                  <a:moveTo>
                    <a:pt x="0" y="0"/>
                  </a:moveTo>
                  <a:lnTo>
                    <a:pt x="61433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631699" y="5465909"/>
              <a:ext cx="76835" cy="917575"/>
            </a:xfrm>
            <a:custGeom>
              <a:avLst/>
              <a:gdLst/>
              <a:ahLst/>
              <a:cxnLst/>
              <a:rect l="l" t="t" r="r" b="b"/>
              <a:pathLst>
                <a:path w="76834" h="917575">
                  <a:moveTo>
                    <a:pt x="0" y="827797"/>
                  </a:moveTo>
                  <a:lnTo>
                    <a:pt x="38404" y="917408"/>
                  </a:lnTo>
                  <a:lnTo>
                    <a:pt x="57705" y="872373"/>
                  </a:lnTo>
                  <a:lnTo>
                    <a:pt x="34805" y="872373"/>
                  </a:lnTo>
                  <a:lnTo>
                    <a:pt x="34803" y="837305"/>
                  </a:lnTo>
                  <a:lnTo>
                    <a:pt x="2401" y="828960"/>
                  </a:lnTo>
                  <a:lnTo>
                    <a:pt x="0" y="827797"/>
                  </a:lnTo>
                  <a:close/>
                </a:path>
                <a:path w="76834" h="917575">
                  <a:moveTo>
                    <a:pt x="34805" y="837305"/>
                  </a:moveTo>
                  <a:lnTo>
                    <a:pt x="34805" y="872373"/>
                  </a:lnTo>
                  <a:lnTo>
                    <a:pt x="42005" y="872373"/>
                  </a:lnTo>
                  <a:lnTo>
                    <a:pt x="42005" y="837398"/>
                  </a:lnTo>
                  <a:lnTo>
                    <a:pt x="38404" y="837398"/>
                  </a:lnTo>
                  <a:lnTo>
                    <a:pt x="36004" y="837363"/>
                  </a:lnTo>
                  <a:lnTo>
                    <a:pt x="34805" y="837305"/>
                  </a:lnTo>
                  <a:close/>
                </a:path>
                <a:path w="76834" h="917575">
                  <a:moveTo>
                    <a:pt x="76809" y="827797"/>
                  </a:moveTo>
                  <a:lnTo>
                    <a:pt x="42005" y="837305"/>
                  </a:lnTo>
                  <a:lnTo>
                    <a:pt x="42005" y="872373"/>
                  </a:lnTo>
                  <a:lnTo>
                    <a:pt x="57705" y="872373"/>
                  </a:lnTo>
                  <a:lnTo>
                    <a:pt x="76809" y="827797"/>
                  </a:lnTo>
                  <a:close/>
                </a:path>
                <a:path w="76834" h="917575">
                  <a:moveTo>
                    <a:pt x="38404" y="80010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837305"/>
                  </a:lnTo>
                  <a:lnTo>
                    <a:pt x="36004" y="837363"/>
                  </a:lnTo>
                  <a:lnTo>
                    <a:pt x="38404" y="837398"/>
                  </a:lnTo>
                  <a:lnTo>
                    <a:pt x="40806" y="837363"/>
                  </a:lnTo>
                  <a:lnTo>
                    <a:pt x="42003" y="837305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917575">
                  <a:moveTo>
                    <a:pt x="42005" y="837305"/>
                  </a:moveTo>
                  <a:lnTo>
                    <a:pt x="40806" y="837363"/>
                  </a:lnTo>
                  <a:lnTo>
                    <a:pt x="38404" y="837398"/>
                  </a:lnTo>
                  <a:lnTo>
                    <a:pt x="42005" y="837398"/>
                  </a:lnTo>
                  <a:close/>
                </a:path>
                <a:path w="76834" h="917575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917575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917575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917575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79710" y="7099951"/>
            <a:ext cx="4140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16mm</a:t>
            </a:r>
            <a:endParaRPr sz="1100">
              <a:latin typeface="Arial"/>
              <a:cs typeface="Arial"/>
            </a:endParaRPr>
          </a:p>
        </p:txBody>
      </p:sp>
      <p:sp>
        <p:nvSpPr>
          <p:cNvPr id="70" name="object 7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831974" y="9403305"/>
            <a:ext cx="528955" cy="6775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17mm</a:t>
            </a:r>
            <a:endParaRPr sz="1200">
              <a:latin typeface="Arial"/>
              <a:cs typeface="Arial"/>
            </a:endParaRPr>
          </a:p>
          <a:p>
            <a:pPr marL="240665">
              <a:lnSpc>
                <a:spcPct val="100000"/>
              </a:lnSpc>
              <a:spcBef>
                <a:spcPts val="88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30mm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181676" y="9065706"/>
            <a:ext cx="276225" cy="0"/>
          </a:xfrm>
          <a:custGeom>
            <a:avLst/>
            <a:gdLst/>
            <a:ahLst/>
            <a:cxnLst/>
            <a:rect l="l" t="t" r="r" b="b"/>
            <a:pathLst>
              <a:path w="276225">
                <a:moveTo>
                  <a:pt x="0" y="0"/>
                </a:moveTo>
                <a:lnTo>
                  <a:pt x="27622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466703" y="5643310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25mm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192518" y="5466355"/>
            <a:ext cx="605155" cy="0"/>
          </a:xfrm>
          <a:custGeom>
            <a:avLst/>
            <a:gdLst/>
            <a:ahLst/>
            <a:cxnLst/>
            <a:rect l="l" t="t" r="r" b="b"/>
            <a:pathLst>
              <a:path w="605155">
                <a:moveTo>
                  <a:pt x="0" y="0"/>
                </a:moveTo>
                <a:lnTo>
                  <a:pt x="60483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31207" y="1044822"/>
            <a:ext cx="1013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00">
              <a:latin typeface="Arial"/>
              <a:cs typeface="Arial"/>
            </a:endParaRPr>
          </a:p>
        </p:txBody>
      </p:sp>
      <p:sp>
        <p:nvSpPr>
          <p:cNvPr id="75" name="object 7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255012" y="4664323"/>
            <a:ext cx="11518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6" name="object 7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42012" y="5740708"/>
            <a:ext cx="4876800" cy="4438650"/>
          </a:xfrm>
          <a:prstGeom prst="rect">
            <a:avLst/>
          </a:prstGeom>
          <a:ln w="7199">
            <a:solidFill>
              <a:srgbClr val="00A3D4"/>
            </a:solidFill>
          </a:ln>
        </p:spPr>
        <p:txBody>
          <a:bodyPr vert="horz" wrap="square" lIns="0" tIns="101600" rIns="0" bIns="0" rtlCol="0">
            <a:spAutoFit/>
          </a:bodyPr>
          <a:lstStyle/>
          <a:p>
            <a:pPr marL="23495" algn="ctr">
              <a:lnSpc>
                <a:spcPct val="100000"/>
              </a:lnSpc>
              <a:spcBef>
                <a:spcPts val="80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YOUR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LETTER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77" name="object 7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96254" y="1225769"/>
            <a:ext cx="1533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sz="2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1:1</a:t>
            </a:r>
            <a:endParaRPr sz="2400">
              <a:latin typeface="Arial"/>
              <a:cs typeface="Arial"/>
            </a:endParaRPr>
          </a:p>
        </p:txBody>
      </p:sp>
      <p:sp>
        <p:nvSpPr>
          <p:cNvPr id="78" name="object 7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20681" y="946759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79" name="object 7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0104" y="1195991"/>
            <a:ext cx="7648575" cy="504825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82550" rIns="0" bIns="0" rtlCol="0">
            <a:spAutoFit/>
          </a:bodyPr>
          <a:lstStyle/>
          <a:p>
            <a:pPr marL="712470" marR="152400" indent="-571500">
              <a:lnSpc>
                <a:spcPts val="1340"/>
              </a:lnSpc>
              <a:spcBef>
                <a:spcPts val="65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OBLIQUE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DRAWINGS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LETTERS.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LETTER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DEPTH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OF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25MM.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OWN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LETTER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OBLIQUE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PROJECTION,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BLUE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SQUARE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0" name="object 8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84184" y="4570052"/>
            <a:ext cx="426720" cy="619125"/>
          </a:xfrm>
          <a:custGeom>
            <a:avLst/>
            <a:gdLst/>
            <a:ahLst/>
            <a:cxnLst/>
            <a:rect l="l" t="t" r="r" b="b"/>
            <a:pathLst>
              <a:path w="426719" h="619125">
                <a:moveTo>
                  <a:pt x="0" y="618940"/>
                </a:moveTo>
                <a:lnTo>
                  <a:pt x="329507" y="289432"/>
                </a:lnTo>
              </a:path>
              <a:path w="426719" h="619125">
                <a:moveTo>
                  <a:pt x="426145" y="0"/>
                </a:moveTo>
                <a:lnTo>
                  <a:pt x="325612" y="294421"/>
                </a:lnTo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04226" y="9696516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82" name="object 8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07006" y="6011441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83" name="object 8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4986" y="5335128"/>
            <a:ext cx="3827145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263650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19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https://technologystudent.com/despro_3/oblique1.html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84" name="object 84"/>
          <p:cNvGrpSpPr>
            <a:grpSpLocks noGrp="1" noUngrp="1" noRot="1" noMove="1" noResize="1"/>
          </p:cNvGrpSpPr>
          <p:nvPr/>
        </p:nvGrpSpPr>
        <p:grpSpPr>
          <a:xfrm>
            <a:off x="3597599" y="6204599"/>
            <a:ext cx="1282065" cy="1282065"/>
            <a:chOff x="3597599" y="6204599"/>
            <a:chExt cx="1282065" cy="1282065"/>
          </a:xfrm>
        </p:grpSpPr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97599" y="6204599"/>
              <a:ext cx="1282065" cy="1282065"/>
            </a:xfrm>
            <a:custGeom>
              <a:avLst/>
              <a:gdLst/>
              <a:ahLst/>
              <a:cxnLst/>
              <a:rect l="l" t="t" r="r" b="b"/>
              <a:pathLst>
                <a:path w="1282064" h="1282065">
                  <a:moveTo>
                    <a:pt x="1281556" y="0"/>
                  </a:moveTo>
                  <a:lnTo>
                    <a:pt x="0" y="0"/>
                  </a:lnTo>
                  <a:lnTo>
                    <a:pt x="0" y="1281557"/>
                  </a:lnTo>
                  <a:lnTo>
                    <a:pt x="1281556" y="1281557"/>
                  </a:lnTo>
                  <a:lnTo>
                    <a:pt x="12815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67239" y="6274254"/>
              <a:ext cx="1142365" cy="445770"/>
            </a:xfrm>
            <a:custGeom>
              <a:avLst/>
              <a:gdLst/>
              <a:ahLst/>
              <a:cxnLst/>
              <a:rect l="l" t="t" r="r" b="b"/>
              <a:pathLst>
                <a:path w="1142364" h="445770">
                  <a:moveTo>
                    <a:pt x="111442" y="250736"/>
                  </a:moveTo>
                  <a:lnTo>
                    <a:pt x="83578" y="250736"/>
                  </a:lnTo>
                  <a:lnTo>
                    <a:pt x="83578" y="334327"/>
                  </a:lnTo>
                  <a:lnTo>
                    <a:pt x="55727" y="334327"/>
                  </a:lnTo>
                  <a:lnTo>
                    <a:pt x="55727" y="250736"/>
                  </a:lnTo>
                  <a:lnTo>
                    <a:pt x="27863" y="250736"/>
                  </a:lnTo>
                  <a:lnTo>
                    <a:pt x="27863" y="362178"/>
                  </a:lnTo>
                  <a:lnTo>
                    <a:pt x="0" y="362178"/>
                  </a:lnTo>
                  <a:lnTo>
                    <a:pt x="0" y="445757"/>
                  </a:lnTo>
                  <a:lnTo>
                    <a:pt x="27863" y="445757"/>
                  </a:lnTo>
                  <a:lnTo>
                    <a:pt x="55727" y="445757"/>
                  </a:lnTo>
                  <a:lnTo>
                    <a:pt x="55727" y="417893"/>
                  </a:lnTo>
                  <a:lnTo>
                    <a:pt x="83578" y="417893"/>
                  </a:lnTo>
                  <a:lnTo>
                    <a:pt x="83578" y="362178"/>
                  </a:lnTo>
                  <a:lnTo>
                    <a:pt x="111442" y="362178"/>
                  </a:lnTo>
                  <a:lnTo>
                    <a:pt x="111442" y="250736"/>
                  </a:lnTo>
                  <a:close/>
                </a:path>
                <a:path w="1142364" h="445770">
                  <a:moveTo>
                    <a:pt x="195021" y="334327"/>
                  </a:moveTo>
                  <a:lnTo>
                    <a:pt x="167157" y="334327"/>
                  </a:lnTo>
                  <a:lnTo>
                    <a:pt x="167157" y="222885"/>
                  </a:lnTo>
                  <a:lnTo>
                    <a:pt x="139306" y="222885"/>
                  </a:lnTo>
                  <a:lnTo>
                    <a:pt x="139306" y="362178"/>
                  </a:lnTo>
                  <a:lnTo>
                    <a:pt x="167157" y="362178"/>
                  </a:lnTo>
                  <a:lnTo>
                    <a:pt x="195021" y="362178"/>
                  </a:lnTo>
                  <a:lnTo>
                    <a:pt x="195021" y="334327"/>
                  </a:lnTo>
                  <a:close/>
                </a:path>
                <a:path w="1142364" h="445770">
                  <a:moveTo>
                    <a:pt x="306463" y="306463"/>
                  </a:moveTo>
                  <a:lnTo>
                    <a:pt x="278599" y="306463"/>
                  </a:lnTo>
                  <a:lnTo>
                    <a:pt x="278599" y="334327"/>
                  </a:lnTo>
                  <a:lnTo>
                    <a:pt x="306463" y="334327"/>
                  </a:lnTo>
                  <a:lnTo>
                    <a:pt x="306463" y="306463"/>
                  </a:lnTo>
                  <a:close/>
                </a:path>
                <a:path w="1142364" h="445770">
                  <a:moveTo>
                    <a:pt x="390042" y="222885"/>
                  </a:moveTo>
                  <a:lnTo>
                    <a:pt x="362178" y="222885"/>
                  </a:lnTo>
                  <a:lnTo>
                    <a:pt x="362178" y="250736"/>
                  </a:lnTo>
                  <a:lnTo>
                    <a:pt x="390042" y="250736"/>
                  </a:lnTo>
                  <a:lnTo>
                    <a:pt x="390042" y="222885"/>
                  </a:lnTo>
                  <a:close/>
                </a:path>
                <a:path w="1142364" h="445770">
                  <a:moveTo>
                    <a:pt x="390042" y="111442"/>
                  </a:moveTo>
                  <a:lnTo>
                    <a:pt x="362178" y="111442"/>
                  </a:lnTo>
                  <a:lnTo>
                    <a:pt x="362178" y="83578"/>
                  </a:lnTo>
                  <a:lnTo>
                    <a:pt x="334327" y="83578"/>
                  </a:lnTo>
                  <a:lnTo>
                    <a:pt x="334327" y="27863"/>
                  </a:lnTo>
                  <a:lnTo>
                    <a:pt x="306463" y="27863"/>
                  </a:lnTo>
                  <a:lnTo>
                    <a:pt x="306463" y="55727"/>
                  </a:lnTo>
                  <a:lnTo>
                    <a:pt x="278599" y="55727"/>
                  </a:lnTo>
                  <a:lnTo>
                    <a:pt x="278599" y="83578"/>
                  </a:lnTo>
                  <a:lnTo>
                    <a:pt x="306463" y="83578"/>
                  </a:lnTo>
                  <a:lnTo>
                    <a:pt x="306463" y="111442"/>
                  </a:lnTo>
                  <a:lnTo>
                    <a:pt x="278599" y="111442"/>
                  </a:lnTo>
                  <a:lnTo>
                    <a:pt x="250748" y="111442"/>
                  </a:lnTo>
                  <a:lnTo>
                    <a:pt x="250748" y="55727"/>
                  </a:lnTo>
                  <a:lnTo>
                    <a:pt x="278599" y="55727"/>
                  </a:lnTo>
                  <a:lnTo>
                    <a:pt x="278599" y="27863"/>
                  </a:lnTo>
                  <a:lnTo>
                    <a:pt x="250748" y="27863"/>
                  </a:lnTo>
                  <a:lnTo>
                    <a:pt x="222885" y="27863"/>
                  </a:lnTo>
                  <a:lnTo>
                    <a:pt x="222885" y="195021"/>
                  </a:lnTo>
                  <a:lnTo>
                    <a:pt x="250748" y="195021"/>
                  </a:lnTo>
                  <a:lnTo>
                    <a:pt x="250748" y="167157"/>
                  </a:lnTo>
                  <a:lnTo>
                    <a:pt x="278599" y="167157"/>
                  </a:lnTo>
                  <a:lnTo>
                    <a:pt x="278599" y="278599"/>
                  </a:lnTo>
                  <a:lnTo>
                    <a:pt x="306463" y="278599"/>
                  </a:lnTo>
                  <a:lnTo>
                    <a:pt x="306463" y="250736"/>
                  </a:lnTo>
                  <a:lnTo>
                    <a:pt x="334327" y="250736"/>
                  </a:lnTo>
                  <a:lnTo>
                    <a:pt x="334327" y="222885"/>
                  </a:lnTo>
                  <a:lnTo>
                    <a:pt x="362178" y="222885"/>
                  </a:lnTo>
                  <a:lnTo>
                    <a:pt x="362178" y="167157"/>
                  </a:lnTo>
                  <a:lnTo>
                    <a:pt x="334327" y="167157"/>
                  </a:lnTo>
                  <a:lnTo>
                    <a:pt x="334327" y="195021"/>
                  </a:lnTo>
                  <a:lnTo>
                    <a:pt x="306463" y="195021"/>
                  </a:lnTo>
                  <a:lnTo>
                    <a:pt x="306463" y="167157"/>
                  </a:lnTo>
                  <a:lnTo>
                    <a:pt x="334327" y="167157"/>
                  </a:lnTo>
                  <a:lnTo>
                    <a:pt x="334327" y="139306"/>
                  </a:lnTo>
                  <a:lnTo>
                    <a:pt x="362178" y="139306"/>
                  </a:lnTo>
                  <a:lnTo>
                    <a:pt x="362178" y="167157"/>
                  </a:lnTo>
                  <a:lnTo>
                    <a:pt x="390042" y="167157"/>
                  </a:lnTo>
                  <a:lnTo>
                    <a:pt x="390042" y="111442"/>
                  </a:lnTo>
                  <a:close/>
                </a:path>
                <a:path w="1142364" h="445770">
                  <a:moveTo>
                    <a:pt x="417906" y="278599"/>
                  </a:moveTo>
                  <a:lnTo>
                    <a:pt x="390042" y="278599"/>
                  </a:lnTo>
                  <a:lnTo>
                    <a:pt x="390042" y="306463"/>
                  </a:lnTo>
                  <a:lnTo>
                    <a:pt x="417906" y="306463"/>
                  </a:lnTo>
                  <a:lnTo>
                    <a:pt x="417906" y="278599"/>
                  </a:lnTo>
                  <a:close/>
                </a:path>
                <a:path w="1142364" h="445770">
                  <a:moveTo>
                    <a:pt x="417906" y="167157"/>
                  </a:moveTo>
                  <a:lnTo>
                    <a:pt x="390042" y="167157"/>
                  </a:lnTo>
                  <a:lnTo>
                    <a:pt x="390042" y="222885"/>
                  </a:lnTo>
                  <a:lnTo>
                    <a:pt x="417906" y="222885"/>
                  </a:lnTo>
                  <a:lnTo>
                    <a:pt x="417906" y="167157"/>
                  </a:lnTo>
                  <a:close/>
                </a:path>
                <a:path w="1142364" h="445770">
                  <a:moveTo>
                    <a:pt x="417906" y="55727"/>
                  </a:moveTo>
                  <a:lnTo>
                    <a:pt x="390042" y="55727"/>
                  </a:lnTo>
                  <a:lnTo>
                    <a:pt x="362178" y="55727"/>
                  </a:lnTo>
                  <a:lnTo>
                    <a:pt x="362178" y="83578"/>
                  </a:lnTo>
                  <a:lnTo>
                    <a:pt x="390042" y="83578"/>
                  </a:lnTo>
                  <a:lnTo>
                    <a:pt x="417906" y="83578"/>
                  </a:lnTo>
                  <a:lnTo>
                    <a:pt x="417906" y="55727"/>
                  </a:lnTo>
                  <a:close/>
                </a:path>
                <a:path w="1142364" h="445770">
                  <a:moveTo>
                    <a:pt x="445757" y="0"/>
                  </a:moveTo>
                  <a:lnTo>
                    <a:pt x="417906" y="0"/>
                  </a:lnTo>
                  <a:lnTo>
                    <a:pt x="390042" y="0"/>
                  </a:lnTo>
                  <a:lnTo>
                    <a:pt x="362178" y="0"/>
                  </a:lnTo>
                  <a:lnTo>
                    <a:pt x="362178" y="27863"/>
                  </a:lnTo>
                  <a:lnTo>
                    <a:pt x="390042" y="27863"/>
                  </a:lnTo>
                  <a:lnTo>
                    <a:pt x="417906" y="27863"/>
                  </a:lnTo>
                  <a:lnTo>
                    <a:pt x="445757" y="27863"/>
                  </a:lnTo>
                  <a:lnTo>
                    <a:pt x="445757" y="0"/>
                  </a:lnTo>
                  <a:close/>
                </a:path>
                <a:path w="1142364" h="445770">
                  <a:moveTo>
                    <a:pt x="473621" y="306463"/>
                  </a:moveTo>
                  <a:lnTo>
                    <a:pt x="445757" y="306463"/>
                  </a:lnTo>
                  <a:lnTo>
                    <a:pt x="445757" y="334327"/>
                  </a:lnTo>
                  <a:lnTo>
                    <a:pt x="473621" y="334327"/>
                  </a:lnTo>
                  <a:lnTo>
                    <a:pt x="473621" y="306463"/>
                  </a:lnTo>
                  <a:close/>
                </a:path>
                <a:path w="1142364" h="445770">
                  <a:moveTo>
                    <a:pt x="473621" y="111442"/>
                  </a:moveTo>
                  <a:lnTo>
                    <a:pt x="445757" y="111442"/>
                  </a:lnTo>
                  <a:lnTo>
                    <a:pt x="417906" y="111442"/>
                  </a:lnTo>
                  <a:lnTo>
                    <a:pt x="417906" y="167157"/>
                  </a:lnTo>
                  <a:lnTo>
                    <a:pt x="445757" y="167157"/>
                  </a:lnTo>
                  <a:lnTo>
                    <a:pt x="445757" y="139306"/>
                  </a:lnTo>
                  <a:lnTo>
                    <a:pt x="473621" y="139306"/>
                  </a:lnTo>
                  <a:lnTo>
                    <a:pt x="473621" y="111442"/>
                  </a:lnTo>
                  <a:close/>
                </a:path>
                <a:path w="1142364" h="445770">
                  <a:moveTo>
                    <a:pt x="501484" y="250736"/>
                  </a:moveTo>
                  <a:lnTo>
                    <a:pt x="473621" y="250736"/>
                  </a:lnTo>
                  <a:lnTo>
                    <a:pt x="445757" y="250736"/>
                  </a:lnTo>
                  <a:lnTo>
                    <a:pt x="445757" y="222885"/>
                  </a:lnTo>
                  <a:lnTo>
                    <a:pt x="417906" y="222885"/>
                  </a:lnTo>
                  <a:lnTo>
                    <a:pt x="417906" y="278599"/>
                  </a:lnTo>
                  <a:lnTo>
                    <a:pt x="445757" y="278599"/>
                  </a:lnTo>
                  <a:lnTo>
                    <a:pt x="473621" y="278599"/>
                  </a:lnTo>
                  <a:lnTo>
                    <a:pt x="501484" y="278599"/>
                  </a:lnTo>
                  <a:lnTo>
                    <a:pt x="501484" y="250736"/>
                  </a:lnTo>
                  <a:close/>
                </a:path>
                <a:path w="1142364" h="445770">
                  <a:moveTo>
                    <a:pt x="501484" y="195021"/>
                  </a:moveTo>
                  <a:lnTo>
                    <a:pt x="473621" y="195021"/>
                  </a:lnTo>
                  <a:lnTo>
                    <a:pt x="473621" y="167157"/>
                  </a:lnTo>
                  <a:lnTo>
                    <a:pt x="445757" y="167157"/>
                  </a:lnTo>
                  <a:lnTo>
                    <a:pt x="445757" y="222885"/>
                  </a:lnTo>
                  <a:lnTo>
                    <a:pt x="473621" y="222885"/>
                  </a:lnTo>
                  <a:lnTo>
                    <a:pt x="501484" y="222885"/>
                  </a:lnTo>
                  <a:lnTo>
                    <a:pt x="501484" y="195021"/>
                  </a:lnTo>
                  <a:close/>
                </a:path>
                <a:path w="1142364" h="445770">
                  <a:moveTo>
                    <a:pt x="529348" y="334327"/>
                  </a:moveTo>
                  <a:lnTo>
                    <a:pt x="501484" y="334327"/>
                  </a:lnTo>
                  <a:lnTo>
                    <a:pt x="501484" y="362178"/>
                  </a:lnTo>
                  <a:lnTo>
                    <a:pt x="529348" y="362178"/>
                  </a:lnTo>
                  <a:lnTo>
                    <a:pt x="529348" y="334327"/>
                  </a:lnTo>
                  <a:close/>
                </a:path>
                <a:path w="1142364" h="445770">
                  <a:moveTo>
                    <a:pt x="529348" y="167157"/>
                  </a:moveTo>
                  <a:lnTo>
                    <a:pt x="501484" y="167157"/>
                  </a:lnTo>
                  <a:lnTo>
                    <a:pt x="501484" y="195021"/>
                  </a:lnTo>
                  <a:lnTo>
                    <a:pt x="529348" y="195021"/>
                  </a:lnTo>
                  <a:lnTo>
                    <a:pt x="529348" y="167157"/>
                  </a:lnTo>
                  <a:close/>
                </a:path>
                <a:path w="1142364" h="445770">
                  <a:moveTo>
                    <a:pt x="529348" y="111442"/>
                  </a:moveTo>
                  <a:lnTo>
                    <a:pt x="501484" y="111442"/>
                  </a:lnTo>
                  <a:lnTo>
                    <a:pt x="501484" y="139306"/>
                  </a:lnTo>
                  <a:lnTo>
                    <a:pt x="529348" y="139306"/>
                  </a:lnTo>
                  <a:lnTo>
                    <a:pt x="529348" y="111442"/>
                  </a:lnTo>
                  <a:close/>
                </a:path>
                <a:path w="1142364" h="445770">
                  <a:moveTo>
                    <a:pt x="585063" y="0"/>
                  </a:moveTo>
                  <a:lnTo>
                    <a:pt x="557199" y="0"/>
                  </a:lnTo>
                  <a:lnTo>
                    <a:pt x="557199" y="27863"/>
                  </a:lnTo>
                  <a:lnTo>
                    <a:pt x="557199" y="55727"/>
                  </a:lnTo>
                  <a:lnTo>
                    <a:pt x="529348" y="55727"/>
                  </a:lnTo>
                  <a:lnTo>
                    <a:pt x="529348" y="27863"/>
                  </a:lnTo>
                  <a:lnTo>
                    <a:pt x="557199" y="27863"/>
                  </a:lnTo>
                  <a:lnTo>
                    <a:pt x="557199" y="0"/>
                  </a:lnTo>
                  <a:lnTo>
                    <a:pt x="529348" y="0"/>
                  </a:lnTo>
                  <a:lnTo>
                    <a:pt x="501484" y="0"/>
                  </a:lnTo>
                  <a:lnTo>
                    <a:pt x="473621" y="0"/>
                  </a:lnTo>
                  <a:lnTo>
                    <a:pt x="473621" y="27863"/>
                  </a:lnTo>
                  <a:lnTo>
                    <a:pt x="445757" y="27863"/>
                  </a:lnTo>
                  <a:lnTo>
                    <a:pt x="445757" y="55727"/>
                  </a:lnTo>
                  <a:lnTo>
                    <a:pt x="473621" y="55727"/>
                  </a:lnTo>
                  <a:lnTo>
                    <a:pt x="473621" y="83578"/>
                  </a:lnTo>
                  <a:lnTo>
                    <a:pt x="501484" y="83578"/>
                  </a:lnTo>
                  <a:lnTo>
                    <a:pt x="529348" y="83578"/>
                  </a:lnTo>
                  <a:lnTo>
                    <a:pt x="529348" y="111442"/>
                  </a:lnTo>
                  <a:lnTo>
                    <a:pt x="557199" y="111442"/>
                  </a:lnTo>
                  <a:lnTo>
                    <a:pt x="557199" y="83578"/>
                  </a:lnTo>
                  <a:lnTo>
                    <a:pt x="585063" y="83578"/>
                  </a:lnTo>
                  <a:lnTo>
                    <a:pt x="585063" y="0"/>
                  </a:lnTo>
                  <a:close/>
                </a:path>
                <a:path w="1142364" h="445770">
                  <a:moveTo>
                    <a:pt x="612914" y="222885"/>
                  </a:moveTo>
                  <a:lnTo>
                    <a:pt x="585063" y="222885"/>
                  </a:lnTo>
                  <a:lnTo>
                    <a:pt x="585063" y="111442"/>
                  </a:lnTo>
                  <a:lnTo>
                    <a:pt x="557199" y="111442"/>
                  </a:lnTo>
                  <a:lnTo>
                    <a:pt x="557199" y="139306"/>
                  </a:lnTo>
                  <a:lnTo>
                    <a:pt x="529348" y="139306"/>
                  </a:lnTo>
                  <a:lnTo>
                    <a:pt x="529348" y="167157"/>
                  </a:lnTo>
                  <a:lnTo>
                    <a:pt x="557199" y="167157"/>
                  </a:lnTo>
                  <a:lnTo>
                    <a:pt x="557199" y="222885"/>
                  </a:lnTo>
                  <a:lnTo>
                    <a:pt x="529348" y="222885"/>
                  </a:lnTo>
                  <a:lnTo>
                    <a:pt x="501484" y="222885"/>
                  </a:lnTo>
                  <a:lnTo>
                    <a:pt x="501484" y="250736"/>
                  </a:lnTo>
                  <a:lnTo>
                    <a:pt x="529348" y="250736"/>
                  </a:lnTo>
                  <a:lnTo>
                    <a:pt x="529348" y="306463"/>
                  </a:lnTo>
                  <a:lnTo>
                    <a:pt x="557199" y="306463"/>
                  </a:lnTo>
                  <a:lnTo>
                    <a:pt x="557199" y="250736"/>
                  </a:lnTo>
                  <a:lnTo>
                    <a:pt x="585063" y="250736"/>
                  </a:lnTo>
                  <a:lnTo>
                    <a:pt x="612914" y="250736"/>
                  </a:lnTo>
                  <a:lnTo>
                    <a:pt x="612914" y="222885"/>
                  </a:lnTo>
                  <a:close/>
                </a:path>
                <a:path w="1142364" h="445770">
                  <a:moveTo>
                    <a:pt x="668642" y="278599"/>
                  </a:moveTo>
                  <a:lnTo>
                    <a:pt x="640778" y="278599"/>
                  </a:lnTo>
                  <a:lnTo>
                    <a:pt x="640778" y="306463"/>
                  </a:lnTo>
                  <a:lnTo>
                    <a:pt x="668642" y="306463"/>
                  </a:lnTo>
                  <a:lnTo>
                    <a:pt x="668642" y="278599"/>
                  </a:lnTo>
                  <a:close/>
                </a:path>
                <a:path w="1142364" h="445770">
                  <a:moveTo>
                    <a:pt x="696506" y="306463"/>
                  </a:moveTo>
                  <a:lnTo>
                    <a:pt x="668642" y="306463"/>
                  </a:lnTo>
                  <a:lnTo>
                    <a:pt x="668642" y="334327"/>
                  </a:lnTo>
                  <a:lnTo>
                    <a:pt x="696506" y="334327"/>
                  </a:lnTo>
                  <a:lnTo>
                    <a:pt x="696506" y="306463"/>
                  </a:lnTo>
                  <a:close/>
                </a:path>
                <a:path w="1142364" h="445770">
                  <a:moveTo>
                    <a:pt x="724357" y="55727"/>
                  </a:moveTo>
                  <a:lnTo>
                    <a:pt x="696506" y="55727"/>
                  </a:lnTo>
                  <a:lnTo>
                    <a:pt x="668642" y="55727"/>
                  </a:lnTo>
                  <a:lnTo>
                    <a:pt x="668642" y="111442"/>
                  </a:lnTo>
                  <a:lnTo>
                    <a:pt x="640778" y="111442"/>
                  </a:lnTo>
                  <a:lnTo>
                    <a:pt x="640778" y="83578"/>
                  </a:lnTo>
                  <a:lnTo>
                    <a:pt x="612914" y="83578"/>
                  </a:lnTo>
                  <a:lnTo>
                    <a:pt x="612914" y="222885"/>
                  </a:lnTo>
                  <a:lnTo>
                    <a:pt x="640778" y="222885"/>
                  </a:lnTo>
                  <a:lnTo>
                    <a:pt x="640778" y="139306"/>
                  </a:lnTo>
                  <a:lnTo>
                    <a:pt x="668642" y="139306"/>
                  </a:lnTo>
                  <a:lnTo>
                    <a:pt x="668642" y="222885"/>
                  </a:lnTo>
                  <a:lnTo>
                    <a:pt x="640778" y="222885"/>
                  </a:lnTo>
                  <a:lnTo>
                    <a:pt x="640778" y="250736"/>
                  </a:lnTo>
                  <a:lnTo>
                    <a:pt x="668642" y="250736"/>
                  </a:lnTo>
                  <a:lnTo>
                    <a:pt x="696506" y="250736"/>
                  </a:lnTo>
                  <a:lnTo>
                    <a:pt x="724357" y="250736"/>
                  </a:lnTo>
                  <a:lnTo>
                    <a:pt x="724357" y="222885"/>
                  </a:lnTo>
                  <a:lnTo>
                    <a:pt x="696506" y="222885"/>
                  </a:lnTo>
                  <a:lnTo>
                    <a:pt x="696506" y="83578"/>
                  </a:lnTo>
                  <a:lnTo>
                    <a:pt x="724357" y="83578"/>
                  </a:lnTo>
                  <a:lnTo>
                    <a:pt x="724357" y="55727"/>
                  </a:lnTo>
                  <a:close/>
                </a:path>
                <a:path w="1142364" h="445770">
                  <a:moveTo>
                    <a:pt x="724357" y="0"/>
                  </a:moveTo>
                  <a:lnTo>
                    <a:pt x="696506" y="0"/>
                  </a:lnTo>
                  <a:lnTo>
                    <a:pt x="696506" y="27863"/>
                  </a:lnTo>
                  <a:lnTo>
                    <a:pt x="724357" y="27863"/>
                  </a:lnTo>
                  <a:lnTo>
                    <a:pt x="724357" y="0"/>
                  </a:lnTo>
                  <a:close/>
                </a:path>
                <a:path w="1142364" h="445770">
                  <a:moveTo>
                    <a:pt x="752221" y="167157"/>
                  </a:moveTo>
                  <a:lnTo>
                    <a:pt x="724357" y="167157"/>
                  </a:lnTo>
                  <a:lnTo>
                    <a:pt x="724357" y="195021"/>
                  </a:lnTo>
                  <a:lnTo>
                    <a:pt x="752221" y="195021"/>
                  </a:lnTo>
                  <a:lnTo>
                    <a:pt x="752221" y="167157"/>
                  </a:lnTo>
                  <a:close/>
                </a:path>
                <a:path w="1142364" h="445770">
                  <a:moveTo>
                    <a:pt x="863663" y="0"/>
                  </a:moveTo>
                  <a:lnTo>
                    <a:pt x="835799" y="0"/>
                  </a:lnTo>
                  <a:lnTo>
                    <a:pt x="835799" y="27863"/>
                  </a:lnTo>
                  <a:lnTo>
                    <a:pt x="807935" y="27863"/>
                  </a:lnTo>
                  <a:lnTo>
                    <a:pt x="780084" y="27863"/>
                  </a:lnTo>
                  <a:lnTo>
                    <a:pt x="780084" y="55727"/>
                  </a:lnTo>
                  <a:lnTo>
                    <a:pt x="752221" y="55727"/>
                  </a:lnTo>
                  <a:lnTo>
                    <a:pt x="752221" y="111442"/>
                  </a:lnTo>
                  <a:lnTo>
                    <a:pt x="780084" y="111442"/>
                  </a:lnTo>
                  <a:lnTo>
                    <a:pt x="780084" y="83578"/>
                  </a:lnTo>
                  <a:lnTo>
                    <a:pt x="807935" y="83578"/>
                  </a:lnTo>
                  <a:lnTo>
                    <a:pt x="807935" y="55727"/>
                  </a:lnTo>
                  <a:lnTo>
                    <a:pt x="835799" y="55727"/>
                  </a:lnTo>
                  <a:lnTo>
                    <a:pt x="835799" y="111442"/>
                  </a:lnTo>
                  <a:lnTo>
                    <a:pt x="807935" y="111442"/>
                  </a:lnTo>
                  <a:lnTo>
                    <a:pt x="807935" y="139306"/>
                  </a:lnTo>
                  <a:lnTo>
                    <a:pt x="835799" y="139306"/>
                  </a:lnTo>
                  <a:lnTo>
                    <a:pt x="835799" y="195021"/>
                  </a:lnTo>
                  <a:lnTo>
                    <a:pt x="863663" y="195021"/>
                  </a:lnTo>
                  <a:lnTo>
                    <a:pt x="863663" y="0"/>
                  </a:lnTo>
                  <a:close/>
                </a:path>
                <a:path w="1142364" h="445770">
                  <a:moveTo>
                    <a:pt x="919378" y="139306"/>
                  </a:moveTo>
                  <a:lnTo>
                    <a:pt x="891527" y="139306"/>
                  </a:lnTo>
                  <a:lnTo>
                    <a:pt x="891527" y="222885"/>
                  </a:lnTo>
                  <a:lnTo>
                    <a:pt x="919378" y="222885"/>
                  </a:lnTo>
                  <a:lnTo>
                    <a:pt x="919378" y="139306"/>
                  </a:lnTo>
                  <a:close/>
                </a:path>
                <a:path w="1142364" h="445770">
                  <a:moveTo>
                    <a:pt x="919378" y="0"/>
                  </a:moveTo>
                  <a:lnTo>
                    <a:pt x="891527" y="0"/>
                  </a:lnTo>
                  <a:lnTo>
                    <a:pt x="891527" y="83578"/>
                  </a:lnTo>
                  <a:lnTo>
                    <a:pt x="919378" y="83578"/>
                  </a:lnTo>
                  <a:lnTo>
                    <a:pt x="919378" y="0"/>
                  </a:lnTo>
                  <a:close/>
                </a:path>
                <a:path w="1142364" h="445770">
                  <a:moveTo>
                    <a:pt x="1114399" y="306463"/>
                  </a:moveTo>
                  <a:lnTo>
                    <a:pt x="1086535" y="306463"/>
                  </a:lnTo>
                  <a:lnTo>
                    <a:pt x="1086535" y="334327"/>
                  </a:lnTo>
                  <a:lnTo>
                    <a:pt x="1114399" y="334327"/>
                  </a:lnTo>
                  <a:lnTo>
                    <a:pt x="1114399" y="306463"/>
                  </a:lnTo>
                  <a:close/>
                </a:path>
                <a:path w="1142364" h="445770">
                  <a:moveTo>
                    <a:pt x="1114399" y="222885"/>
                  </a:moveTo>
                  <a:lnTo>
                    <a:pt x="1086535" y="222885"/>
                  </a:lnTo>
                  <a:lnTo>
                    <a:pt x="1058684" y="222885"/>
                  </a:lnTo>
                  <a:lnTo>
                    <a:pt x="1058684" y="250736"/>
                  </a:lnTo>
                  <a:lnTo>
                    <a:pt x="1058684" y="278599"/>
                  </a:lnTo>
                  <a:lnTo>
                    <a:pt x="1030820" y="278599"/>
                  </a:lnTo>
                  <a:lnTo>
                    <a:pt x="1002957" y="278599"/>
                  </a:lnTo>
                  <a:lnTo>
                    <a:pt x="1002957" y="250736"/>
                  </a:lnTo>
                  <a:lnTo>
                    <a:pt x="1030820" y="250736"/>
                  </a:lnTo>
                  <a:lnTo>
                    <a:pt x="1058684" y="250736"/>
                  </a:lnTo>
                  <a:lnTo>
                    <a:pt x="1058684" y="222885"/>
                  </a:lnTo>
                  <a:lnTo>
                    <a:pt x="1030820" y="222885"/>
                  </a:lnTo>
                  <a:lnTo>
                    <a:pt x="1002957" y="222885"/>
                  </a:lnTo>
                  <a:lnTo>
                    <a:pt x="975106" y="222885"/>
                  </a:lnTo>
                  <a:lnTo>
                    <a:pt x="975106" y="250736"/>
                  </a:lnTo>
                  <a:lnTo>
                    <a:pt x="947242" y="250736"/>
                  </a:lnTo>
                  <a:lnTo>
                    <a:pt x="947242" y="222885"/>
                  </a:lnTo>
                  <a:lnTo>
                    <a:pt x="919378" y="222885"/>
                  </a:lnTo>
                  <a:lnTo>
                    <a:pt x="919378" y="250736"/>
                  </a:lnTo>
                  <a:lnTo>
                    <a:pt x="891527" y="250736"/>
                  </a:lnTo>
                  <a:lnTo>
                    <a:pt x="891527" y="222885"/>
                  </a:lnTo>
                  <a:lnTo>
                    <a:pt x="863663" y="222885"/>
                  </a:lnTo>
                  <a:lnTo>
                    <a:pt x="863663" y="334327"/>
                  </a:lnTo>
                  <a:lnTo>
                    <a:pt x="891527" y="334327"/>
                  </a:lnTo>
                  <a:lnTo>
                    <a:pt x="891527" y="362178"/>
                  </a:lnTo>
                  <a:lnTo>
                    <a:pt x="919378" y="362178"/>
                  </a:lnTo>
                  <a:lnTo>
                    <a:pt x="919378" y="306463"/>
                  </a:lnTo>
                  <a:lnTo>
                    <a:pt x="891527" y="306463"/>
                  </a:lnTo>
                  <a:lnTo>
                    <a:pt x="891527" y="278599"/>
                  </a:lnTo>
                  <a:lnTo>
                    <a:pt x="919378" y="278599"/>
                  </a:lnTo>
                  <a:lnTo>
                    <a:pt x="919378" y="306463"/>
                  </a:lnTo>
                  <a:lnTo>
                    <a:pt x="947242" y="306463"/>
                  </a:lnTo>
                  <a:lnTo>
                    <a:pt x="947242" y="278599"/>
                  </a:lnTo>
                  <a:lnTo>
                    <a:pt x="975106" y="278599"/>
                  </a:lnTo>
                  <a:lnTo>
                    <a:pt x="975106" y="306463"/>
                  </a:lnTo>
                  <a:lnTo>
                    <a:pt x="1002957" y="306463"/>
                  </a:lnTo>
                  <a:lnTo>
                    <a:pt x="1030820" y="306463"/>
                  </a:lnTo>
                  <a:lnTo>
                    <a:pt x="1030820" y="334327"/>
                  </a:lnTo>
                  <a:lnTo>
                    <a:pt x="1058684" y="334327"/>
                  </a:lnTo>
                  <a:lnTo>
                    <a:pt x="1058684" y="306463"/>
                  </a:lnTo>
                  <a:lnTo>
                    <a:pt x="1086535" y="306463"/>
                  </a:lnTo>
                  <a:lnTo>
                    <a:pt x="1086535" y="250736"/>
                  </a:lnTo>
                  <a:lnTo>
                    <a:pt x="1114399" y="250736"/>
                  </a:lnTo>
                  <a:lnTo>
                    <a:pt x="1114399" y="222885"/>
                  </a:lnTo>
                  <a:close/>
                </a:path>
                <a:path w="1142364" h="445770">
                  <a:moveTo>
                    <a:pt x="1142263" y="250736"/>
                  </a:moveTo>
                  <a:lnTo>
                    <a:pt x="1114399" y="250736"/>
                  </a:lnTo>
                  <a:lnTo>
                    <a:pt x="1114399" y="306463"/>
                  </a:lnTo>
                  <a:lnTo>
                    <a:pt x="1142263" y="306463"/>
                  </a:lnTo>
                  <a:lnTo>
                    <a:pt x="1142263" y="2507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67239" y="6497139"/>
              <a:ext cx="1142365" cy="473709"/>
            </a:xfrm>
            <a:custGeom>
              <a:avLst/>
              <a:gdLst/>
              <a:ahLst/>
              <a:cxnLst/>
              <a:rect l="l" t="t" r="r" b="b"/>
              <a:pathLst>
                <a:path w="1142364" h="473709">
                  <a:moveTo>
                    <a:pt x="27863" y="27851"/>
                  </a:moveTo>
                  <a:lnTo>
                    <a:pt x="0" y="27851"/>
                  </a:lnTo>
                  <a:lnTo>
                    <a:pt x="0" y="55714"/>
                  </a:lnTo>
                  <a:lnTo>
                    <a:pt x="27863" y="55714"/>
                  </a:lnTo>
                  <a:lnTo>
                    <a:pt x="27863" y="27851"/>
                  </a:lnTo>
                  <a:close/>
                </a:path>
                <a:path w="1142364" h="473709">
                  <a:moveTo>
                    <a:pt x="55727" y="250736"/>
                  </a:moveTo>
                  <a:lnTo>
                    <a:pt x="27863" y="250736"/>
                  </a:lnTo>
                  <a:lnTo>
                    <a:pt x="0" y="250736"/>
                  </a:lnTo>
                  <a:lnTo>
                    <a:pt x="0" y="278599"/>
                  </a:lnTo>
                  <a:lnTo>
                    <a:pt x="27863" y="278599"/>
                  </a:lnTo>
                  <a:lnTo>
                    <a:pt x="55727" y="278599"/>
                  </a:lnTo>
                  <a:lnTo>
                    <a:pt x="55727" y="250736"/>
                  </a:lnTo>
                  <a:close/>
                </a:path>
                <a:path w="1142364" h="473709">
                  <a:moveTo>
                    <a:pt x="83578" y="0"/>
                  </a:moveTo>
                  <a:lnTo>
                    <a:pt x="55727" y="0"/>
                  </a:lnTo>
                  <a:lnTo>
                    <a:pt x="55727" y="55714"/>
                  </a:lnTo>
                  <a:lnTo>
                    <a:pt x="83578" y="55714"/>
                  </a:lnTo>
                  <a:lnTo>
                    <a:pt x="83578" y="0"/>
                  </a:lnTo>
                  <a:close/>
                </a:path>
                <a:path w="1142364" h="473709">
                  <a:moveTo>
                    <a:pt x="111442" y="306451"/>
                  </a:moveTo>
                  <a:lnTo>
                    <a:pt x="83578" y="306451"/>
                  </a:lnTo>
                  <a:lnTo>
                    <a:pt x="55727" y="306451"/>
                  </a:lnTo>
                  <a:lnTo>
                    <a:pt x="27863" y="306451"/>
                  </a:lnTo>
                  <a:lnTo>
                    <a:pt x="27863" y="334314"/>
                  </a:lnTo>
                  <a:lnTo>
                    <a:pt x="55727" y="334314"/>
                  </a:lnTo>
                  <a:lnTo>
                    <a:pt x="55727" y="362178"/>
                  </a:lnTo>
                  <a:lnTo>
                    <a:pt x="83578" y="362178"/>
                  </a:lnTo>
                  <a:lnTo>
                    <a:pt x="83578" y="334314"/>
                  </a:lnTo>
                  <a:lnTo>
                    <a:pt x="111442" y="334314"/>
                  </a:lnTo>
                  <a:lnTo>
                    <a:pt x="111442" y="306451"/>
                  </a:lnTo>
                  <a:close/>
                </a:path>
                <a:path w="1142364" h="473709">
                  <a:moveTo>
                    <a:pt x="111442" y="195008"/>
                  </a:moveTo>
                  <a:lnTo>
                    <a:pt x="83578" y="195008"/>
                  </a:lnTo>
                  <a:lnTo>
                    <a:pt x="83578" y="222872"/>
                  </a:lnTo>
                  <a:lnTo>
                    <a:pt x="111442" y="222872"/>
                  </a:lnTo>
                  <a:lnTo>
                    <a:pt x="111442" y="195008"/>
                  </a:lnTo>
                  <a:close/>
                </a:path>
                <a:path w="1142364" h="473709">
                  <a:moveTo>
                    <a:pt x="139306" y="334314"/>
                  </a:moveTo>
                  <a:lnTo>
                    <a:pt x="111442" y="334314"/>
                  </a:lnTo>
                  <a:lnTo>
                    <a:pt x="111442" y="473621"/>
                  </a:lnTo>
                  <a:lnTo>
                    <a:pt x="139306" y="473621"/>
                  </a:lnTo>
                  <a:lnTo>
                    <a:pt x="139306" y="334314"/>
                  </a:lnTo>
                  <a:close/>
                </a:path>
                <a:path w="1142364" h="473709">
                  <a:moveTo>
                    <a:pt x="139306" y="27851"/>
                  </a:moveTo>
                  <a:lnTo>
                    <a:pt x="111442" y="27851"/>
                  </a:lnTo>
                  <a:lnTo>
                    <a:pt x="111442" y="111442"/>
                  </a:lnTo>
                  <a:lnTo>
                    <a:pt x="139306" y="111442"/>
                  </a:lnTo>
                  <a:lnTo>
                    <a:pt x="139306" y="27851"/>
                  </a:lnTo>
                  <a:close/>
                </a:path>
                <a:path w="1142364" h="473709">
                  <a:moveTo>
                    <a:pt x="167157" y="306451"/>
                  </a:moveTo>
                  <a:lnTo>
                    <a:pt x="139306" y="306451"/>
                  </a:lnTo>
                  <a:lnTo>
                    <a:pt x="139306" y="334314"/>
                  </a:lnTo>
                  <a:lnTo>
                    <a:pt x="167157" y="334314"/>
                  </a:lnTo>
                  <a:lnTo>
                    <a:pt x="167157" y="306451"/>
                  </a:lnTo>
                  <a:close/>
                </a:path>
                <a:path w="1142364" h="473709">
                  <a:moveTo>
                    <a:pt x="167157" y="250736"/>
                  </a:moveTo>
                  <a:lnTo>
                    <a:pt x="139306" y="250736"/>
                  </a:lnTo>
                  <a:lnTo>
                    <a:pt x="111442" y="250736"/>
                  </a:lnTo>
                  <a:lnTo>
                    <a:pt x="83578" y="250736"/>
                  </a:lnTo>
                  <a:lnTo>
                    <a:pt x="83578" y="278599"/>
                  </a:lnTo>
                  <a:lnTo>
                    <a:pt x="111442" y="278599"/>
                  </a:lnTo>
                  <a:lnTo>
                    <a:pt x="139306" y="278599"/>
                  </a:lnTo>
                  <a:lnTo>
                    <a:pt x="167157" y="278599"/>
                  </a:lnTo>
                  <a:lnTo>
                    <a:pt x="167157" y="250736"/>
                  </a:lnTo>
                  <a:close/>
                </a:path>
                <a:path w="1142364" h="473709">
                  <a:moveTo>
                    <a:pt x="195021" y="334314"/>
                  </a:moveTo>
                  <a:lnTo>
                    <a:pt x="167157" y="334314"/>
                  </a:lnTo>
                  <a:lnTo>
                    <a:pt x="167157" y="362178"/>
                  </a:lnTo>
                  <a:lnTo>
                    <a:pt x="195021" y="362178"/>
                  </a:lnTo>
                  <a:lnTo>
                    <a:pt x="195021" y="334314"/>
                  </a:lnTo>
                  <a:close/>
                </a:path>
                <a:path w="1142364" h="473709">
                  <a:moveTo>
                    <a:pt x="195021" y="167157"/>
                  </a:moveTo>
                  <a:lnTo>
                    <a:pt x="167157" y="167157"/>
                  </a:lnTo>
                  <a:lnTo>
                    <a:pt x="139306" y="167157"/>
                  </a:lnTo>
                  <a:lnTo>
                    <a:pt x="111442" y="167157"/>
                  </a:lnTo>
                  <a:lnTo>
                    <a:pt x="111442" y="195008"/>
                  </a:lnTo>
                  <a:lnTo>
                    <a:pt x="139306" y="195008"/>
                  </a:lnTo>
                  <a:lnTo>
                    <a:pt x="139306" y="222872"/>
                  </a:lnTo>
                  <a:lnTo>
                    <a:pt x="167157" y="222872"/>
                  </a:lnTo>
                  <a:lnTo>
                    <a:pt x="167157" y="195008"/>
                  </a:lnTo>
                  <a:lnTo>
                    <a:pt x="195021" y="195008"/>
                  </a:lnTo>
                  <a:lnTo>
                    <a:pt x="195021" y="167157"/>
                  </a:lnTo>
                  <a:close/>
                </a:path>
                <a:path w="1142364" h="473709">
                  <a:moveTo>
                    <a:pt x="195021" y="111442"/>
                  </a:moveTo>
                  <a:lnTo>
                    <a:pt x="167157" y="111442"/>
                  </a:lnTo>
                  <a:lnTo>
                    <a:pt x="167157" y="139293"/>
                  </a:lnTo>
                  <a:lnTo>
                    <a:pt x="195021" y="139293"/>
                  </a:lnTo>
                  <a:lnTo>
                    <a:pt x="195021" y="111442"/>
                  </a:lnTo>
                  <a:close/>
                </a:path>
                <a:path w="1142364" h="473709">
                  <a:moveTo>
                    <a:pt x="222885" y="278599"/>
                  </a:moveTo>
                  <a:lnTo>
                    <a:pt x="195021" y="278599"/>
                  </a:lnTo>
                  <a:lnTo>
                    <a:pt x="167157" y="278599"/>
                  </a:lnTo>
                  <a:lnTo>
                    <a:pt x="167157" y="306451"/>
                  </a:lnTo>
                  <a:lnTo>
                    <a:pt x="195021" y="306451"/>
                  </a:lnTo>
                  <a:lnTo>
                    <a:pt x="222885" y="306451"/>
                  </a:lnTo>
                  <a:lnTo>
                    <a:pt x="222885" y="278599"/>
                  </a:lnTo>
                  <a:close/>
                </a:path>
                <a:path w="1142364" h="473709">
                  <a:moveTo>
                    <a:pt x="222885" y="139293"/>
                  </a:moveTo>
                  <a:lnTo>
                    <a:pt x="195021" y="139293"/>
                  </a:lnTo>
                  <a:lnTo>
                    <a:pt x="195021" y="167157"/>
                  </a:lnTo>
                  <a:lnTo>
                    <a:pt x="222885" y="167157"/>
                  </a:lnTo>
                  <a:lnTo>
                    <a:pt x="222885" y="139293"/>
                  </a:lnTo>
                  <a:close/>
                </a:path>
                <a:path w="1142364" h="473709">
                  <a:moveTo>
                    <a:pt x="250748" y="195008"/>
                  </a:moveTo>
                  <a:lnTo>
                    <a:pt x="222885" y="195008"/>
                  </a:lnTo>
                  <a:lnTo>
                    <a:pt x="195021" y="195008"/>
                  </a:lnTo>
                  <a:lnTo>
                    <a:pt x="195021" y="222872"/>
                  </a:lnTo>
                  <a:lnTo>
                    <a:pt x="167157" y="222872"/>
                  </a:lnTo>
                  <a:lnTo>
                    <a:pt x="167157" y="250736"/>
                  </a:lnTo>
                  <a:lnTo>
                    <a:pt x="195021" y="250736"/>
                  </a:lnTo>
                  <a:lnTo>
                    <a:pt x="222885" y="250736"/>
                  </a:lnTo>
                  <a:lnTo>
                    <a:pt x="250748" y="250736"/>
                  </a:lnTo>
                  <a:lnTo>
                    <a:pt x="250748" y="195008"/>
                  </a:lnTo>
                  <a:close/>
                </a:path>
                <a:path w="1142364" h="473709">
                  <a:moveTo>
                    <a:pt x="250748" y="83578"/>
                  </a:moveTo>
                  <a:lnTo>
                    <a:pt x="222885" y="83578"/>
                  </a:lnTo>
                  <a:lnTo>
                    <a:pt x="222885" y="55714"/>
                  </a:lnTo>
                  <a:lnTo>
                    <a:pt x="195021" y="55714"/>
                  </a:lnTo>
                  <a:lnTo>
                    <a:pt x="167157" y="55714"/>
                  </a:lnTo>
                  <a:lnTo>
                    <a:pt x="167157" y="83578"/>
                  </a:lnTo>
                  <a:lnTo>
                    <a:pt x="195021" y="83578"/>
                  </a:lnTo>
                  <a:lnTo>
                    <a:pt x="195021" y="111442"/>
                  </a:lnTo>
                  <a:lnTo>
                    <a:pt x="222885" y="111442"/>
                  </a:lnTo>
                  <a:lnTo>
                    <a:pt x="222885" y="139293"/>
                  </a:lnTo>
                  <a:lnTo>
                    <a:pt x="250748" y="139293"/>
                  </a:lnTo>
                  <a:lnTo>
                    <a:pt x="250748" y="83578"/>
                  </a:lnTo>
                  <a:close/>
                </a:path>
                <a:path w="1142364" h="473709">
                  <a:moveTo>
                    <a:pt x="250748" y="0"/>
                  </a:moveTo>
                  <a:lnTo>
                    <a:pt x="222885" y="0"/>
                  </a:lnTo>
                  <a:lnTo>
                    <a:pt x="195021" y="0"/>
                  </a:lnTo>
                  <a:lnTo>
                    <a:pt x="167157" y="0"/>
                  </a:lnTo>
                  <a:lnTo>
                    <a:pt x="167157" y="27851"/>
                  </a:lnTo>
                  <a:lnTo>
                    <a:pt x="195021" y="27851"/>
                  </a:lnTo>
                  <a:lnTo>
                    <a:pt x="222885" y="27851"/>
                  </a:lnTo>
                  <a:lnTo>
                    <a:pt x="222885" y="55714"/>
                  </a:lnTo>
                  <a:lnTo>
                    <a:pt x="250748" y="55714"/>
                  </a:lnTo>
                  <a:lnTo>
                    <a:pt x="250748" y="0"/>
                  </a:lnTo>
                  <a:close/>
                </a:path>
                <a:path w="1142364" h="473709">
                  <a:moveTo>
                    <a:pt x="417906" y="334314"/>
                  </a:moveTo>
                  <a:lnTo>
                    <a:pt x="390042" y="334314"/>
                  </a:lnTo>
                  <a:lnTo>
                    <a:pt x="390042" y="362178"/>
                  </a:lnTo>
                  <a:lnTo>
                    <a:pt x="417906" y="362178"/>
                  </a:lnTo>
                  <a:lnTo>
                    <a:pt x="417906" y="334314"/>
                  </a:lnTo>
                  <a:close/>
                </a:path>
                <a:path w="1142364" h="473709">
                  <a:moveTo>
                    <a:pt x="417906" y="222872"/>
                  </a:moveTo>
                  <a:lnTo>
                    <a:pt x="390042" y="222872"/>
                  </a:lnTo>
                  <a:lnTo>
                    <a:pt x="362178" y="222872"/>
                  </a:lnTo>
                  <a:lnTo>
                    <a:pt x="362178" y="278599"/>
                  </a:lnTo>
                  <a:lnTo>
                    <a:pt x="390042" y="278599"/>
                  </a:lnTo>
                  <a:lnTo>
                    <a:pt x="390042" y="250736"/>
                  </a:lnTo>
                  <a:lnTo>
                    <a:pt x="417906" y="250736"/>
                  </a:lnTo>
                  <a:lnTo>
                    <a:pt x="417906" y="222872"/>
                  </a:lnTo>
                  <a:close/>
                </a:path>
                <a:path w="1142364" h="473709">
                  <a:moveTo>
                    <a:pt x="417906" y="139293"/>
                  </a:moveTo>
                  <a:lnTo>
                    <a:pt x="390042" y="139293"/>
                  </a:lnTo>
                  <a:lnTo>
                    <a:pt x="390042" y="83578"/>
                  </a:lnTo>
                  <a:lnTo>
                    <a:pt x="362178" y="83578"/>
                  </a:lnTo>
                  <a:lnTo>
                    <a:pt x="362178" y="27851"/>
                  </a:lnTo>
                  <a:lnTo>
                    <a:pt x="334327" y="27851"/>
                  </a:lnTo>
                  <a:lnTo>
                    <a:pt x="334327" y="111442"/>
                  </a:lnTo>
                  <a:lnTo>
                    <a:pt x="362178" y="111442"/>
                  </a:lnTo>
                  <a:lnTo>
                    <a:pt x="362178" y="139293"/>
                  </a:lnTo>
                  <a:lnTo>
                    <a:pt x="334327" y="139293"/>
                  </a:lnTo>
                  <a:lnTo>
                    <a:pt x="334327" y="111442"/>
                  </a:lnTo>
                  <a:lnTo>
                    <a:pt x="306463" y="111442"/>
                  </a:lnTo>
                  <a:lnTo>
                    <a:pt x="306463" y="139293"/>
                  </a:lnTo>
                  <a:lnTo>
                    <a:pt x="278599" y="139293"/>
                  </a:lnTo>
                  <a:lnTo>
                    <a:pt x="250748" y="139293"/>
                  </a:lnTo>
                  <a:lnTo>
                    <a:pt x="250748" y="195008"/>
                  </a:lnTo>
                  <a:lnTo>
                    <a:pt x="278599" y="195008"/>
                  </a:lnTo>
                  <a:lnTo>
                    <a:pt x="278599" y="390029"/>
                  </a:lnTo>
                  <a:lnTo>
                    <a:pt x="306463" y="390029"/>
                  </a:lnTo>
                  <a:lnTo>
                    <a:pt x="306463" y="417893"/>
                  </a:lnTo>
                  <a:lnTo>
                    <a:pt x="334327" y="417893"/>
                  </a:lnTo>
                  <a:lnTo>
                    <a:pt x="334327" y="390029"/>
                  </a:lnTo>
                  <a:lnTo>
                    <a:pt x="362178" y="390029"/>
                  </a:lnTo>
                  <a:lnTo>
                    <a:pt x="362178" y="362178"/>
                  </a:lnTo>
                  <a:lnTo>
                    <a:pt x="334327" y="362178"/>
                  </a:lnTo>
                  <a:lnTo>
                    <a:pt x="334327" y="334314"/>
                  </a:lnTo>
                  <a:lnTo>
                    <a:pt x="362178" y="334314"/>
                  </a:lnTo>
                  <a:lnTo>
                    <a:pt x="362178" y="278599"/>
                  </a:lnTo>
                  <a:lnTo>
                    <a:pt x="334327" y="278599"/>
                  </a:lnTo>
                  <a:lnTo>
                    <a:pt x="334327" y="306451"/>
                  </a:lnTo>
                  <a:lnTo>
                    <a:pt x="306463" y="306451"/>
                  </a:lnTo>
                  <a:lnTo>
                    <a:pt x="306463" y="222872"/>
                  </a:lnTo>
                  <a:lnTo>
                    <a:pt x="334327" y="222872"/>
                  </a:lnTo>
                  <a:lnTo>
                    <a:pt x="334327" y="195008"/>
                  </a:lnTo>
                  <a:lnTo>
                    <a:pt x="362178" y="195008"/>
                  </a:lnTo>
                  <a:lnTo>
                    <a:pt x="390042" y="195008"/>
                  </a:lnTo>
                  <a:lnTo>
                    <a:pt x="417906" y="195008"/>
                  </a:lnTo>
                  <a:lnTo>
                    <a:pt x="417906" y="139293"/>
                  </a:lnTo>
                  <a:close/>
                </a:path>
                <a:path w="1142364" h="473709">
                  <a:moveTo>
                    <a:pt x="473621" y="250736"/>
                  </a:moveTo>
                  <a:lnTo>
                    <a:pt x="445757" y="250736"/>
                  </a:lnTo>
                  <a:lnTo>
                    <a:pt x="417906" y="250736"/>
                  </a:lnTo>
                  <a:lnTo>
                    <a:pt x="417906" y="278599"/>
                  </a:lnTo>
                  <a:lnTo>
                    <a:pt x="390042" y="278599"/>
                  </a:lnTo>
                  <a:lnTo>
                    <a:pt x="390042" y="306451"/>
                  </a:lnTo>
                  <a:lnTo>
                    <a:pt x="417906" y="306451"/>
                  </a:lnTo>
                  <a:lnTo>
                    <a:pt x="417906" y="334314"/>
                  </a:lnTo>
                  <a:lnTo>
                    <a:pt x="445757" y="334314"/>
                  </a:lnTo>
                  <a:lnTo>
                    <a:pt x="445757" y="278599"/>
                  </a:lnTo>
                  <a:lnTo>
                    <a:pt x="473621" y="278599"/>
                  </a:lnTo>
                  <a:lnTo>
                    <a:pt x="473621" y="250736"/>
                  </a:lnTo>
                  <a:close/>
                </a:path>
                <a:path w="1142364" h="473709">
                  <a:moveTo>
                    <a:pt x="473621" y="167157"/>
                  </a:moveTo>
                  <a:lnTo>
                    <a:pt x="445757" y="167157"/>
                  </a:lnTo>
                  <a:lnTo>
                    <a:pt x="445757" y="222872"/>
                  </a:lnTo>
                  <a:lnTo>
                    <a:pt x="473621" y="222872"/>
                  </a:lnTo>
                  <a:lnTo>
                    <a:pt x="473621" y="167157"/>
                  </a:lnTo>
                  <a:close/>
                </a:path>
                <a:path w="1142364" h="473709">
                  <a:moveTo>
                    <a:pt x="501484" y="306451"/>
                  </a:moveTo>
                  <a:lnTo>
                    <a:pt x="473621" y="306451"/>
                  </a:lnTo>
                  <a:lnTo>
                    <a:pt x="473621" y="334314"/>
                  </a:lnTo>
                  <a:lnTo>
                    <a:pt x="501484" y="334314"/>
                  </a:lnTo>
                  <a:lnTo>
                    <a:pt x="501484" y="306451"/>
                  </a:lnTo>
                  <a:close/>
                </a:path>
                <a:path w="1142364" h="473709">
                  <a:moveTo>
                    <a:pt x="501484" y="139293"/>
                  </a:moveTo>
                  <a:lnTo>
                    <a:pt x="473621" y="139293"/>
                  </a:lnTo>
                  <a:lnTo>
                    <a:pt x="473621" y="167157"/>
                  </a:lnTo>
                  <a:lnTo>
                    <a:pt x="501484" y="167157"/>
                  </a:lnTo>
                  <a:lnTo>
                    <a:pt x="501484" y="139293"/>
                  </a:lnTo>
                  <a:close/>
                </a:path>
                <a:path w="1142364" h="473709">
                  <a:moveTo>
                    <a:pt x="668642" y="139293"/>
                  </a:moveTo>
                  <a:lnTo>
                    <a:pt x="640778" y="139293"/>
                  </a:lnTo>
                  <a:lnTo>
                    <a:pt x="640778" y="111442"/>
                  </a:lnTo>
                  <a:lnTo>
                    <a:pt x="612914" y="111442"/>
                  </a:lnTo>
                  <a:lnTo>
                    <a:pt x="612914" y="83578"/>
                  </a:lnTo>
                  <a:lnTo>
                    <a:pt x="585063" y="83578"/>
                  </a:lnTo>
                  <a:lnTo>
                    <a:pt x="557199" y="83578"/>
                  </a:lnTo>
                  <a:lnTo>
                    <a:pt x="557199" y="167157"/>
                  </a:lnTo>
                  <a:lnTo>
                    <a:pt x="529348" y="167157"/>
                  </a:lnTo>
                  <a:lnTo>
                    <a:pt x="529348" y="195008"/>
                  </a:lnTo>
                  <a:lnTo>
                    <a:pt x="557199" y="195008"/>
                  </a:lnTo>
                  <a:lnTo>
                    <a:pt x="585063" y="195008"/>
                  </a:lnTo>
                  <a:lnTo>
                    <a:pt x="585063" y="222872"/>
                  </a:lnTo>
                  <a:lnTo>
                    <a:pt x="585063" y="250736"/>
                  </a:lnTo>
                  <a:lnTo>
                    <a:pt x="585063" y="278599"/>
                  </a:lnTo>
                  <a:lnTo>
                    <a:pt x="557199" y="278599"/>
                  </a:lnTo>
                  <a:lnTo>
                    <a:pt x="557199" y="250736"/>
                  </a:lnTo>
                  <a:lnTo>
                    <a:pt x="585063" y="250736"/>
                  </a:lnTo>
                  <a:lnTo>
                    <a:pt x="585063" y="222872"/>
                  </a:lnTo>
                  <a:lnTo>
                    <a:pt x="557199" y="222872"/>
                  </a:lnTo>
                  <a:lnTo>
                    <a:pt x="529348" y="222872"/>
                  </a:lnTo>
                  <a:lnTo>
                    <a:pt x="529348" y="195008"/>
                  </a:lnTo>
                  <a:lnTo>
                    <a:pt x="501484" y="195008"/>
                  </a:lnTo>
                  <a:lnTo>
                    <a:pt x="501484" y="222872"/>
                  </a:lnTo>
                  <a:lnTo>
                    <a:pt x="473621" y="222872"/>
                  </a:lnTo>
                  <a:lnTo>
                    <a:pt x="473621" y="250736"/>
                  </a:lnTo>
                  <a:lnTo>
                    <a:pt x="501484" y="250736"/>
                  </a:lnTo>
                  <a:lnTo>
                    <a:pt x="529348" y="250736"/>
                  </a:lnTo>
                  <a:lnTo>
                    <a:pt x="529348" y="278599"/>
                  </a:lnTo>
                  <a:lnTo>
                    <a:pt x="501484" y="278599"/>
                  </a:lnTo>
                  <a:lnTo>
                    <a:pt x="501484" y="306451"/>
                  </a:lnTo>
                  <a:lnTo>
                    <a:pt x="529348" y="306451"/>
                  </a:lnTo>
                  <a:lnTo>
                    <a:pt x="529348" y="362178"/>
                  </a:lnTo>
                  <a:lnTo>
                    <a:pt x="557199" y="362178"/>
                  </a:lnTo>
                  <a:lnTo>
                    <a:pt x="585063" y="362178"/>
                  </a:lnTo>
                  <a:lnTo>
                    <a:pt x="585063" y="334314"/>
                  </a:lnTo>
                  <a:lnTo>
                    <a:pt x="612914" y="334314"/>
                  </a:lnTo>
                  <a:lnTo>
                    <a:pt x="612914" y="306451"/>
                  </a:lnTo>
                  <a:lnTo>
                    <a:pt x="640778" y="306451"/>
                  </a:lnTo>
                  <a:lnTo>
                    <a:pt x="640778" y="278599"/>
                  </a:lnTo>
                  <a:lnTo>
                    <a:pt x="612914" y="278599"/>
                  </a:lnTo>
                  <a:lnTo>
                    <a:pt x="612914" y="250736"/>
                  </a:lnTo>
                  <a:lnTo>
                    <a:pt x="640778" y="250736"/>
                  </a:lnTo>
                  <a:lnTo>
                    <a:pt x="640778" y="222872"/>
                  </a:lnTo>
                  <a:lnTo>
                    <a:pt x="612914" y="222872"/>
                  </a:lnTo>
                  <a:lnTo>
                    <a:pt x="612914" y="167157"/>
                  </a:lnTo>
                  <a:lnTo>
                    <a:pt x="585063" y="167157"/>
                  </a:lnTo>
                  <a:lnTo>
                    <a:pt x="585063" y="139293"/>
                  </a:lnTo>
                  <a:lnTo>
                    <a:pt x="612914" y="139293"/>
                  </a:lnTo>
                  <a:lnTo>
                    <a:pt x="612914" y="167157"/>
                  </a:lnTo>
                  <a:lnTo>
                    <a:pt x="640778" y="167157"/>
                  </a:lnTo>
                  <a:lnTo>
                    <a:pt x="640778" y="195008"/>
                  </a:lnTo>
                  <a:lnTo>
                    <a:pt x="668642" y="195008"/>
                  </a:lnTo>
                  <a:lnTo>
                    <a:pt x="668642" y="139293"/>
                  </a:lnTo>
                  <a:close/>
                </a:path>
                <a:path w="1142364" h="473709">
                  <a:moveTo>
                    <a:pt x="696506" y="362178"/>
                  </a:moveTo>
                  <a:lnTo>
                    <a:pt x="668642" y="362178"/>
                  </a:lnTo>
                  <a:lnTo>
                    <a:pt x="668642" y="334314"/>
                  </a:lnTo>
                  <a:lnTo>
                    <a:pt x="640778" y="334314"/>
                  </a:lnTo>
                  <a:lnTo>
                    <a:pt x="640778" y="390029"/>
                  </a:lnTo>
                  <a:lnTo>
                    <a:pt x="668642" y="390029"/>
                  </a:lnTo>
                  <a:lnTo>
                    <a:pt x="696506" y="390029"/>
                  </a:lnTo>
                  <a:lnTo>
                    <a:pt x="696506" y="362178"/>
                  </a:lnTo>
                  <a:close/>
                </a:path>
                <a:path w="1142364" h="473709">
                  <a:moveTo>
                    <a:pt x="696506" y="250736"/>
                  </a:moveTo>
                  <a:lnTo>
                    <a:pt x="668642" y="250736"/>
                  </a:lnTo>
                  <a:lnTo>
                    <a:pt x="668642" y="278599"/>
                  </a:lnTo>
                  <a:lnTo>
                    <a:pt x="696506" y="278599"/>
                  </a:lnTo>
                  <a:lnTo>
                    <a:pt x="696506" y="250736"/>
                  </a:lnTo>
                  <a:close/>
                </a:path>
                <a:path w="1142364" h="473709">
                  <a:moveTo>
                    <a:pt x="696506" y="195008"/>
                  </a:moveTo>
                  <a:lnTo>
                    <a:pt x="668642" y="195008"/>
                  </a:lnTo>
                  <a:lnTo>
                    <a:pt x="668642" y="222872"/>
                  </a:lnTo>
                  <a:lnTo>
                    <a:pt x="696506" y="222872"/>
                  </a:lnTo>
                  <a:lnTo>
                    <a:pt x="696506" y="195008"/>
                  </a:lnTo>
                  <a:close/>
                </a:path>
                <a:path w="1142364" h="473709">
                  <a:moveTo>
                    <a:pt x="724357" y="222872"/>
                  </a:moveTo>
                  <a:lnTo>
                    <a:pt x="696506" y="222872"/>
                  </a:lnTo>
                  <a:lnTo>
                    <a:pt x="696506" y="250736"/>
                  </a:lnTo>
                  <a:lnTo>
                    <a:pt x="724357" y="250736"/>
                  </a:lnTo>
                  <a:lnTo>
                    <a:pt x="724357" y="222872"/>
                  </a:lnTo>
                  <a:close/>
                </a:path>
                <a:path w="1142364" h="473709">
                  <a:moveTo>
                    <a:pt x="752221" y="306451"/>
                  </a:moveTo>
                  <a:lnTo>
                    <a:pt x="724357" y="306451"/>
                  </a:lnTo>
                  <a:lnTo>
                    <a:pt x="696506" y="306451"/>
                  </a:lnTo>
                  <a:lnTo>
                    <a:pt x="668642" y="306451"/>
                  </a:lnTo>
                  <a:lnTo>
                    <a:pt x="668642" y="334314"/>
                  </a:lnTo>
                  <a:lnTo>
                    <a:pt x="696506" y="334314"/>
                  </a:lnTo>
                  <a:lnTo>
                    <a:pt x="696506" y="362178"/>
                  </a:lnTo>
                  <a:lnTo>
                    <a:pt x="724357" y="362178"/>
                  </a:lnTo>
                  <a:lnTo>
                    <a:pt x="724357" y="334314"/>
                  </a:lnTo>
                  <a:lnTo>
                    <a:pt x="752221" y="334314"/>
                  </a:lnTo>
                  <a:lnTo>
                    <a:pt x="752221" y="306451"/>
                  </a:lnTo>
                  <a:close/>
                </a:path>
                <a:path w="1142364" h="473709">
                  <a:moveTo>
                    <a:pt x="752221" y="111442"/>
                  </a:moveTo>
                  <a:lnTo>
                    <a:pt x="724357" y="111442"/>
                  </a:lnTo>
                  <a:lnTo>
                    <a:pt x="724357" y="139293"/>
                  </a:lnTo>
                  <a:lnTo>
                    <a:pt x="696506" y="139293"/>
                  </a:lnTo>
                  <a:lnTo>
                    <a:pt x="696506" y="167157"/>
                  </a:lnTo>
                  <a:lnTo>
                    <a:pt x="724357" y="167157"/>
                  </a:lnTo>
                  <a:lnTo>
                    <a:pt x="752221" y="167157"/>
                  </a:lnTo>
                  <a:lnTo>
                    <a:pt x="752221" y="111442"/>
                  </a:lnTo>
                  <a:close/>
                </a:path>
                <a:path w="1142364" h="473709">
                  <a:moveTo>
                    <a:pt x="863663" y="195008"/>
                  </a:moveTo>
                  <a:lnTo>
                    <a:pt x="835799" y="195008"/>
                  </a:lnTo>
                  <a:lnTo>
                    <a:pt x="835799" y="222872"/>
                  </a:lnTo>
                  <a:lnTo>
                    <a:pt x="863663" y="222872"/>
                  </a:lnTo>
                  <a:lnTo>
                    <a:pt x="863663" y="195008"/>
                  </a:lnTo>
                  <a:close/>
                </a:path>
                <a:path w="1142364" h="473709">
                  <a:moveTo>
                    <a:pt x="1086535" y="278599"/>
                  </a:moveTo>
                  <a:lnTo>
                    <a:pt x="1058684" y="278599"/>
                  </a:lnTo>
                  <a:lnTo>
                    <a:pt x="1058684" y="195008"/>
                  </a:lnTo>
                  <a:lnTo>
                    <a:pt x="1030820" y="195008"/>
                  </a:lnTo>
                  <a:lnTo>
                    <a:pt x="1030820" y="278599"/>
                  </a:lnTo>
                  <a:lnTo>
                    <a:pt x="1002957" y="278599"/>
                  </a:lnTo>
                  <a:lnTo>
                    <a:pt x="1002957" y="250736"/>
                  </a:lnTo>
                  <a:lnTo>
                    <a:pt x="975106" y="250736"/>
                  </a:lnTo>
                  <a:lnTo>
                    <a:pt x="975106" y="167157"/>
                  </a:lnTo>
                  <a:lnTo>
                    <a:pt x="1002957" y="167157"/>
                  </a:lnTo>
                  <a:lnTo>
                    <a:pt x="1002957" y="139293"/>
                  </a:lnTo>
                  <a:lnTo>
                    <a:pt x="975106" y="139293"/>
                  </a:lnTo>
                  <a:lnTo>
                    <a:pt x="975106" y="111442"/>
                  </a:lnTo>
                  <a:lnTo>
                    <a:pt x="947242" y="111442"/>
                  </a:lnTo>
                  <a:lnTo>
                    <a:pt x="947242" y="139293"/>
                  </a:lnTo>
                  <a:lnTo>
                    <a:pt x="919378" y="139293"/>
                  </a:lnTo>
                  <a:lnTo>
                    <a:pt x="919378" y="167157"/>
                  </a:lnTo>
                  <a:lnTo>
                    <a:pt x="891527" y="167157"/>
                  </a:lnTo>
                  <a:lnTo>
                    <a:pt x="863663" y="167157"/>
                  </a:lnTo>
                  <a:lnTo>
                    <a:pt x="863663" y="195008"/>
                  </a:lnTo>
                  <a:lnTo>
                    <a:pt x="891527" y="195008"/>
                  </a:lnTo>
                  <a:lnTo>
                    <a:pt x="891527" y="222872"/>
                  </a:lnTo>
                  <a:lnTo>
                    <a:pt x="919378" y="222872"/>
                  </a:lnTo>
                  <a:lnTo>
                    <a:pt x="919378" y="278599"/>
                  </a:lnTo>
                  <a:lnTo>
                    <a:pt x="947242" y="278599"/>
                  </a:lnTo>
                  <a:lnTo>
                    <a:pt x="947242" y="306451"/>
                  </a:lnTo>
                  <a:lnTo>
                    <a:pt x="975106" y="306451"/>
                  </a:lnTo>
                  <a:lnTo>
                    <a:pt x="1002957" y="306451"/>
                  </a:lnTo>
                  <a:lnTo>
                    <a:pt x="1030820" y="306451"/>
                  </a:lnTo>
                  <a:lnTo>
                    <a:pt x="1030820" y="390029"/>
                  </a:lnTo>
                  <a:lnTo>
                    <a:pt x="1058684" y="390029"/>
                  </a:lnTo>
                  <a:lnTo>
                    <a:pt x="1058684" y="306451"/>
                  </a:lnTo>
                  <a:lnTo>
                    <a:pt x="1086535" y="306451"/>
                  </a:lnTo>
                  <a:lnTo>
                    <a:pt x="1086535" y="278599"/>
                  </a:lnTo>
                  <a:close/>
                </a:path>
                <a:path w="1142364" h="473709">
                  <a:moveTo>
                    <a:pt x="1086535" y="139293"/>
                  </a:moveTo>
                  <a:lnTo>
                    <a:pt x="1058684" y="139293"/>
                  </a:lnTo>
                  <a:lnTo>
                    <a:pt x="1030820" y="139293"/>
                  </a:lnTo>
                  <a:lnTo>
                    <a:pt x="1030820" y="167157"/>
                  </a:lnTo>
                  <a:lnTo>
                    <a:pt x="1058684" y="167157"/>
                  </a:lnTo>
                  <a:lnTo>
                    <a:pt x="1086535" y="167157"/>
                  </a:lnTo>
                  <a:lnTo>
                    <a:pt x="1086535" y="139293"/>
                  </a:lnTo>
                  <a:close/>
                </a:path>
                <a:path w="1142364" h="473709">
                  <a:moveTo>
                    <a:pt x="1142263" y="250736"/>
                  </a:moveTo>
                  <a:lnTo>
                    <a:pt x="1114399" y="250736"/>
                  </a:lnTo>
                  <a:lnTo>
                    <a:pt x="1114399" y="306451"/>
                  </a:lnTo>
                  <a:lnTo>
                    <a:pt x="1142263" y="306451"/>
                  </a:lnTo>
                  <a:lnTo>
                    <a:pt x="1142263" y="250736"/>
                  </a:lnTo>
                  <a:close/>
                </a:path>
                <a:path w="1142364" h="473709">
                  <a:moveTo>
                    <a:pt x="1142263" y="111442"/>
                  </a:moveTo>
                  <a:lnTo>
                    <a:pt x="1114399" y="111442"/>
                  </a:lnTo>
                  <a:lnTo>
                    <a:pt x="1114399" y="195008"/>
                  </a:lnTo>
                  <a:lnTo>
                    <a:pt x="1086535" y="195008"/>
                  </a:lnTo>
                  <a:lnTo>
                    <a:pt x="1086535" y="222872"/>
                  </a:lnTo>
                  <a:lnTo>
                    <a:pt x="1114399" y="222872"/>
                  </a:lnTo>
                  <a:lnTo>
                    <a:pt x="1142263" y="222872"/>
                  </a:lnTo>
                  <a:lnTo>
                    <a:pt x="1142263" y="11144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67239" y="6414017"/>
              <a:ext cx="1142365" cy="751840"/>
            </a:xfrm>
            <a:custGeom>
              <a:avLst/>
              <a:gdLst/>
              <a:ahLst/>
              <a:cxnLst/>
              <a:rect l="l" t="t" r="r" b="b"/>
              <a:pathLst>
                <a:path w="1142364" h="751840">
                  <a:moveTo>
                    <a:pt x="83578" y="584593"/>
                  </a:moveTo>
                  <a:lnTo>
                    <a:pt x="55727" y="584593"/>
                  </a:lnTo>
                  <a:lnTo>
                    <a:pt x="55727" y="612457"/>
                  </a:lnTo>
                  <a:lnTo>
                    <a:pt x="83578" y="612457"/>
                  </a:lnTo>
                  <a:lnTo>
                    <a:pt x="83578" y="584593"/>
                  </a:lnTo>
                  <a:close/>
                </a:path>
                <a:path w="1142364" h="751840">
                  <a:moveTo>
                    <a:pt x="83578" y="501015"/>
                  </a:moveTo>
                  <a:lnTo>
                    <a:pt x="55727" y="501015"/>
                  </a:lnTo>
                  <a:lnTo>
                    <a:pt x="55727" y="473151"/>
                  </a:lnTo>
                  <a:lnTo>
                    <a:pt x="27863" y="473151"/>
                  </a:lnTo>
                  <a:lnTo>
                    <a:pt x="27863" y="445300"/>
                  </a:lnTo>
                  <a:lnTo>
                    <a:pt x="0" y="445300"/>
                  </a:lnTo>
                  <a:lnTo>
                    <a:pt x="0" y="640321"/>
                  </a:lnTo>
                  <a:lnTo>
                    <a:pt x="27863" y="640321"/>
                  </a:lnTo>
                  <a:lnTo>
                    <a:pt x="55727" y="640321"/>
                  </a:lnTo>
                  <a:lnTo>
                    <a:pt x="55727" y="612457"/>
                  </a:lnTo>
                  <a:lnTo>
                    <a:pt x="27863" y="612457"/>
                  </a:lnTo>
                  <a:lnTo>
                    <a:pt x="27863" y="556742"/>
                  </a:lnTo>
                  <a:lnTo>
                    <a:pt x="55727" y="556742"/>
                  </a:lnTo>
                  <a:lnTo>
                    <a:pt x="83578" y="556742"/>
                  </a:lnTo>
                  <a:lnTo>
                    <a:pt x="83578" y="501015"/>
                  </a:lnTo>
                  <a:close/>
                </a:path>
                <a:path w="1142364" h="751840">
                  <a:moveTo>
                    <a:pt x="111442" y="612457"/>
                  </a:moveTo>
                  <a:lnTo>
                    <a:pt x="83578" y="612457"/>
                  </a:lnTo>
                  <a:lnTo>
                    <a:pt x="83578" y="640321"/>
                  </a:lnTo>
                  <a:lnTo>
                    <a:pt x="111442" y="640321"/>
                  </a:lnTo>
                  <a:lnTo>
                    <a:pt x="111442" y="612457"/>
                  </a:lnTo>
                  <a:close/>
                </a:path>
                <a:path w="1142364" h="751840">
                  <a:moveTo>
                    <a:pt x="139306" y="584593"/>
                  </a:moveTo>
                  <a:lnTo>
                    <a:pt x="111442" y="584593"/>
                  </a:lnTo>
                  <a:lnTo>
                    <a:pt x="111442" y="612457"/>
                  </a:lnTo>
                  <a:lnTo>
                    <a:pt x="139306" y="612457"/>
                  </a:lnTo>
                  <a:lnTo>
                    <a:pt x="139306" y="584593"/>
                  </a:lnTo>
                  <a:close/>
                </a:path>
                <a:path w="1142364" h="751840">
                  <a:moveTo>
                    <a:pt x="167157" y="668172"/>
                  </a:moveTo>
                  <a:lnTo>
                    <a:pt x="139306" y="668172"/>
                  </a:lnTo>
                  <a:lnTo>
                    <a:pt x="139306" y="696036"/>
                  </a:lnTo>
                  <a:lnTo>
                    <a:pt x="167157" y="696036"/>
                  </a:lnTo>
                  <a:lnTo>
                    <a:pt x="167157" y="668172"/>
                  </a:lnTo>
                  <a:close/>
                </a:path>
                <a:path w="1142364" h="751840">
                  <a:moveTo>
                    <a:pt x="167157" y="612457"/>
                  </a:moveTo>
                  <a:lnTo>
                    <a:pt x="139306" y="612457"/>
                  </a:lnTo>
                  <a:lnTo>
                    <a:pt x="139306" y="640321"/>
                  </a:lnTo>
                  <a:lnTo>
                    <a:pt x="167157" y="640321"/>
                  </a:lnTo>
                  <a:lnTo>
                    <a:pt x="167157" y="612457"/>
                  </a:lnTo>
                  <a:close/>
                </a:path>
                <a:path w="1142364" h="751840">
                  <a:moveTo>
                    <a:pt x="167157" y="556742"/>
                  </a:moveTo>
                  <a:lnTo>
                    <a:pt x="139306" y="556742"/>
                  </a:lnTo>
                  <a:lnTo>
                    <a:pt x="139306" y="584593"/>
                  </a:lnTo>
                  <a:lnTo>
                    <a:pt x="167157" y="584593"/>
                  </a:lnTo>
                  <a:lnTo>
                    <a:pt x="167157" y="556742"/>
                  </a:lnTo>
                  <a:close/>
                </a:path>
                <a:path w="1142364" h="751840">
                  <a:moveTo>
                    <a:pt x="195021" y="696036"/>
                  </a:moveTo>
                  <a:lnTo>
                    <a:pt x="167157" y="696036"/>
                  </a:lnTo>
                  <a:lnTo>
                    <a:pt x="167157" y="723900"/>
                  </a:lnTo>
                  <a:lnTo>
                    <a:pt x="195021" y="723900"/>
                  </a:lnTo>
                  <a:lnTo>
                    <a:pt x="195021" y="696036"/>
                  </a:lnTo>
                  <a:close/>
                </a:path>
                <a:path w="1142364" h="751840">
                  <a:moveTo>
                    <a:pt x="195021" y="640321"/>
                  </a:moveTo>
                  <a:lnTo>
                    <a:pt x="167157" y="640321"/>
                  </a:lnTo>
                  <a:lnTo>
                    <a:pt x="167157" y="668172"/>
                  </a:lnTo>
                  <a:lnTo>
                    <a:pt x="195021" y="668172"/>
                  </a:lnTo>
                  <a:lnTo>
                    <a:pt x="195021" y="640321"/>
                  </a:lnTo>
                  <a:close/>
                </a:path>
                <a:path w="1142364" h="751840">
                  <a:moveTo>
                    <a:pt x="195021" y="528878"/>
                  </a:moveTo>
                  <a:lnTo>
                    <a:pt x="167157" y="528878"/>
                  </a:lnTo>
                  <a:lnTo>
                    <a:pt x="167157" y="556742"/>
                  </a:lnTo>
                  <a:lnTo>
                    <a:pt x="195021" y="556742"/>
                  </a:lnTo>
                  <a:lnTo>
                    <a:pt x="195021" y="528878"/>
                  </a:lnTo>
                  <a:close/>
                </a:path>
                <a:path w="1142364" h="751840">
                  <a:moveTo>
                    <a:pt x="195021" y="473151"/>
                  </a:moveTo>
                  <a:lnTo>
                    <a:pt x="167157" y="473151"/>
                  </a:lnTo>
                  <a:lnTo>
                    <a:pt x="167157" y="501015"/>
                  </a:lnTo>
                  <a:lnTo>
                    <a:pt x="195021" y="501015"/>
                  </a:lnTo>
                  <a:lnTo>
                    <a:pt x="195021" y="473151"/>
                  </a:lnTo>
                  <a:close/>
                </a:path>
                <a:path w="1142364" h="751840">
                  <a:moveTo>
                    <a:pt x="222885" y="668172"/>
                  </a:moveTo>
                  <a:lnTo>
                    <a:pt x="195021" y="668172"/>
                  </a:lnTo>
                  <a:lnTo>
                    <a:pt x="195021" y="696036"/>
                  </a:lnTo>
                  <a:lnTo>
                    <a:pt x="222885" y="696036"/>
                  </a:lnTo>
                  <a:lnTo>
                    <a:pt x="222885" y="668172"/>
                  </a:lnTo>
                  <a:close/>
                </a:path>
                <a:path w="1142364" h="751840">
                  <a:moveTo>
                    <a:pt x="278599" y="473151"/>
                  </a:moveTo>
                  <a:lnTo>
                    <a:pt x="250748" y="473151"/>
                  </a:lnTo>
                  <a:lnTo>
                    <a:pt x="250748" y="389572"/>
                  </a:lnTo>
                  <a:lnTo>
                    <a:pt x="222885" y="389572"/>
                  </a:lnTo>
                  <a:lnTo>
                    <a:pt x="222885" y="445300"/>
                  </a:lnTo>
                  <a:lnTo>
                    <a:pt x="195021" y="445300"/>
                  </a:lnTo>
                  <a:lnTo>
                    <a:pt x="195021" y="473151"/>
                  </a:lnTo>
                  <a:lnTo>
                    <a:pt x="222885" y="473151"/>
                  </a:lnTo>
                  <a:lnTo>
                    <a:pt x="222885" y="501015"/>
                  </a:lnTo>
                  <a:lnTo>
                    <a:pt x="195021" y="501015"/>
                  </a:lnTo>
                  <a:lnTo>
                    <a:pt x="195021" y="528878"/>
                  </a:lnTo>
                  <a:lnTo>
                    <a:pt x="222885" y="528878"/>
                  </a:lnTo>
                  <a:lnTo>
                    <a:pt x="222885" y="584593"/>
                  </a:lnTo>
                  <a:lnTo>
                    <a:pt x="195021" y="584593"/>
                  </a:lnTo>
                  <a:lnTo>
                    <a:pt x="167157" y="584593"/>
                  </a:lnTo>
                  <a:lnTo>
                    <a:pt x="167157" y="612457"/>
                  </a:lnTo>
                  <a:lnTo>
                    <a:pt x="195021" y="612457"/>
                  </a:lnTo>
                  <a:lnTo>
                    <a:pt x="195021" y="640321"/>
                  </a:lnTo>
                  <a:lnTo>
                    <a:pt x="222885" y="640321"/>
                  </a:lnTo>
                  <a:lnTo>
                    <a:pt x="222885" y="612457"/>
                  </a:lnTo>
                  <a:lnTo>
                    <a:pt x="250748" y="612457"/>
                  </a:lnTo>
                  <a:lnTo>
                    <a:pt x="278599" y="612457"/>
                  </a:lnTo>
                  <a:lnTo>
                    <a:pt x="278599" y="584593"/>
                  </a:lnTo>
                  <a:lnTo>
                    <a:pt x="250748" y="584593"/>
                  </a:lnTo>
                  <a:lnTo>
                    <a:pt x="250748" y="501015"/>
                  </a:lnTo>
                  <a:lnTo>
                    <a:pt x="278599" y="501015"/>
                  </a:lnTo>
                  <a:lnTo>
                    <a:pt x="278599" y="473151"/>
                  </a:lnTo>
                  <a:close/>
                </a:path>
                <a:path w="1142364" h="751840">
                  <a:moveTo>
                    <a:pt x="529348" y="445300"/>
                  </a:moveTo>
                  <a:lnTo>
                    <a:pt x="501484" y="445300"/>
                  </a:lnTo>
                  <a:lnTo>
                    <a:pt x="501484" y="473151"/>
                  </a:lnTo>
                  <a:lnTo>
                    <a:pt x="529348" y="473151"/>
                  </a:lnTo>
                  <a:lnTo>
                    <a:pt x="529348" y="445300"/>
                  </a:lnTo>
                  <a:close/>
                </a:path>
                <a:path w="1142364" h="751840">
                  <a:moveTo>
                    <a:pt x="557199" y="473151"/>
                  </a:moveTo>
                  <a:lnTo>
                    <a:pt x="529348" y="473151"/>
                  </a:lnTo>
                  <a:lnTo>
                    <a:pt x="529348" y="501015"/>
                  </a:lnTo>
                  <a:lnTo>
                    <a:pt x="501484" y="501015"/>
                  </a:lnTo>
                  <a:lnTo>
                    <a:pt x="501484" y="528878"/>
                  </a:lnTo>
                  <a:lnTo>
                    <a:pt x="529348" y="528878"/>
                  </a:lnTo>
                  <a:lnTo>
                    <a:pt x="557199" y="528878"/>
                  </a:lnTo>
                  <a:lnTo>
                    <a:pt x="557199" y="473151"/>
                  </a:lnTo>
                  <a:close/>
                </a:path>
                <a:path w="1142364" h="751840">
                  <a:moveTo>
                    <a:pt x="612914" y="445300"/>
                  </a:moveTo>
                  <a:lnTo>
                    <a:pt x="585063" y="445300"/>
                  </a:lnTo>
                  <a:lnTo>
                    <a:pt x="585063" y="473151"/>
                  </a:lnTo>
                  <a:lnTo>
                    <a:pt x="612914" y="473151"/>
                  </a:lnTo>
                  <a:lnTo>
                    <a:pt x="612914" y="445300"/>
                  </a:lnTo>
                  <a:close/>
                </a:path>
                <a:path w="1142364" h="751840">
                  <a:moveTo>
                    <a:pt x="696506" y="668172"/>
                  </a:moveTo>
                  <a:lnTo>
                    <a:pt x="668642" y="668172"/>
                  </a:lnTo>
                  <a:lnTo>
                    <a:pt x="668642" y="501015"/>
                  </a:lnTo>
                  <a:lnTo>
                    <a:pt x="640778" y="501015"/>
                  </a:lnTo>
                  <a:lnTo>
                    <a:pt x="640778" y="696036"/>
                  </a:lnTo>
                  <a:lnTo>
                    <a:pt x="612914" y="696036"/>
                  </a:lnTo>
                  <a:lnTo>
                    <a:pt x="585063" y="696036"/>
                  </a:lnTo>
                  <a:lnTo>
                    <a:pt x="585063" y="723900"/>
                  </a:lnTo>
                  <a:lnTo>
                    <a:pt x="612914" y="723900"/>
                  </a:lnTo>
                  <a:lnTo>
                    <a:pt x="612914" y="751751"/>
                  </a:lnTo>
                  <a:lnTo>
                    <a:pt x="640778" y="751751"/>
                  </a:lnTo>
                  <a:lnTo>
                    <a:pt x="668642" y="751751"/>
                  </a:lnTo>
                  <a:lnTo>
                    <a:pt x="668642" y="723900"/>
                  </a:lnTo>
                  <a:lnTo>
                    <a:pt x="696506" y="723900"/>
                  </a:lnTo>
                  <a:lnTo>
                    <a:pt x="696506" y="668172"/>
                  </a:lnTo>
                  <a:close/>
                </a:path>
                <a:path w="1142364" h="751840">
                  <a:moveTo>
                    <a:pt x="696506" y="445300"/>
                  </a:moveTo>
                  <a:lnTo>
                    <a:pt x="668642" y="445300"/>
                  </a:lnTo>
                  <a:lnTo>
                    <a:pt x="668642" y="417436"/>
                  </a:lnTo>
                  <a:lnTo>
                    <a:pt x="640778" y="417436"/>
                  </a:lnTo>
                  <a:lnTo>
                    <a:pt x="640778" y="473151"/>
                  </a:lnTo>
                  <a:lnTo>
                    <a:pt x="668642" y="473151"/>
                  </a:lnTo>
                  <a:lnTo>
                    <a:pt x="696506" y="473151"/>
                  </a:lnTo>
                  <a:lnTo>
                    <a:pt x="696506" y="445300"/>
                  </a:lnTo>
                  <a:close/>
                </a:path>
                <a:path w="1142364" h="751840">
                  <a:moveTo>
                    <a:pt x="752221" y="668172"/>
                  </a:moveTo>
                  <a:lnTo>
                    <a:pt x="724357" y="668172"/>
                  </a:lnTo>
                  <a:lnTo>
                    <a:pt x="724357" y="696036"/>
                  </a:lnTo>
                  <a:lnTo>
                    <a:pt x="752221" y="696036"/>
                  </a:lnTo>
                  <a:lnTo>
                    <a:pt x="752221" y="668172"/>
                  </a:lnTo>
                  <a:close/>
                </a:path>
                <a:path w="1142364" h="751840">
                  <a:moveTo>
                    <a:pt x="835799" y="668172"/>
                  </a:moveTo>
                  <a:lnTo>
                    <a:pt x="807935" y="668172"/>
                  </a:lnTo>
                  <a:lnTo>
                    <a:pt x="807935" y="696036"/>
                  </a:lnTo>
                  <a:lnTo>
                    <a:pt x="835799" y="696036"/>
                  </a:lnTo>
                  <a:lnTo>
                    <a:pt x="835799" y="668172"/>
                  </a:lnTo>
                  <a:close/>
                </a:path>
                <a:path w="1142364" h="751840">
                  <a:moveTo>
                    <a:pt x="1002957" y="668172"/>
                  </a:moveTo>
                  <a:lnTo>
                    <a:pt x="975106" y="668172"/>
                  </a:lnTo>
                  <a:lnTo>
                    <a:pt x="975106" y="640321"/>
                  </a:lnTo>
                  <a:lnTo>
                    <a:pt x="947242" y="640321"/>
                  </a:lnTo>
                  <a:lnTo>
                    <a:pt x="947242" y="696036"/>
                  </a:lnTo>
                  <a:lnTo>
                    <a:pt x="975106" y="696036"/>
                  </a:lnTo>
                  <a:lnTo>
                    <a:pt x="1002957" y="696036"/>
                  </a:lnTo>
                  <a:lnTo>
                    <a:pt x="1002957" y="668172"/>
                  </a:lnTo>
                  <a:close/>
                </a:path>
                <a:path w="1142364" h="751840">
                  <a:moveTo>
                    <a:pt x="1030820" y="501650"/>
                  </a:moveTo>
                  <a:lnTo>
                    <a:pt x="1002957" y="501650"/>
                  </a:lnTo>
                  <a:lnTo>
                    <a:pt x="1002957" y="417830"/>
                  </a:lnTo>
                  <a:lnTo>
                    <a:pt x="975106" y="417830"/>
                  </a:lnTo>
                  <a:lnTo>
                    <a:pt x="947242" y="417830"/>
                  </a:lnTo>
                  <a:lnTo>
                    <a:pt x="947242" y="445770"/>
                  </a:lnTo>
                  <a:lnTo>
                    <a:pt x="919378" y="445770"/>
                  </a:lnTo>
                  <a:lnTo>
                    <a:pt x="919378" y="389890"/>
                  </a:lnTo>
                  <a:lnTo>
                    <a:pt x="891527" y="389890"/>
                  </a:lnTo>
                  <a:lnTo>
                    <a:pt x="891527" y="417830"/>
                  </a:lnTo>
                  <a:lnTo>
                    <a:pt x="891527" y="445770"/>
                  </a:lnTo>
                  <a:lnTo>
                    <a:pt x="863663" y="445770"/>
                  </a:lnTo>
                  <a:lnTo>
                    <a:pt x="863663" y="417830"/>
                  </a:lnTo>
                  <a:lnTo>
                    <a:pt x="891527" y="417830"/>
                  </a:lnTo>
                  <a:lnTo>
                    <a:pt x="891527" y="389890"/>
                  </a:lnTo>
                  <a:lnTo>
                    <a:pt x="891527" y="334010"/>
                  </a:lnTo>
                  <a:lnTo>
                    <a:pt x="863663" y="334010"/>
                  </a:lnTo>
                  <a:lnTo>
                    <a:pt x="863663" y="361950"/>
                  </a:lnTo>
                  <a:lnTo>
                    <a:pt x="835799" y="361950"/>
                  </a:lnTo>
                  <a:lnTo>
                    <a:pt x="835799" y="389890"/>
                  </a:lnTo>
                  <a:lnTo>
                    <a:pt x="835799" y="417830"/>
                  </a:lnTo>
                  <a:lnTo>
                    <a:pt x="835799" y="445770"/>
                  </a:lnTo>
                  <a:lnTo>
                    <a:pt x="835799" y="473151"/>
                  </a:lnTo>
                  <a:lnTo>
                    <a:pt x="807935" y="473151"/>
                  </a:lnTo>
                  <a:lnTo>
                    <a:pt x="807935" y="445770"/>
                  </a:lnTo>
                  <a:lnTo>
                    <a:pt x="835799" y="445770"/>
                  </a:lnTo>
                  <a:lnTo>
                    <a:pt x="835799" y="417830"/>
                  </a:lnTo>
                  <a:lnTo>
                    <a:pt x="807935" y="417830"/>
                  </a:lnTo>
                  <a:lnTo>
                    <a:pt x="807935" y="389890"/>
                  </a:lnTo>
                  <a:lnTo>
                    <a:pt x="835799" y="389890"/>
                  </a:lnTo>
                  <a:lnTo>
                    <a:pt x="835799" y="361950"/>
                  </a:lnTo>
                  <a:lnTo>
                    <a:pt x="807935" y="361950"/>
                  </a:lnTo>
                  <a:lnTo>
                    <a:pt x="807935" y="251460"/>
                  </a:lnTo>
                  <a:lnTo>
                    <a:pt x="835799" y="251460"/>
                  </a:lnTo>
                  <a:lnTo>
                    <a:pt x="863663" y="251460"/>
                  </a:lnTo>
                  <a:lnTo>
                    <a:pt x="863663" y="223520"/>
                  </a:lnTo>
                  <a:lnTo>
                    <a:pt x="835799" y="223520"/>
                  </a:lnTo>
                  <a:lnTo>
                    <a:pt x="807935" y="223520"/>
                  </a:lnTo>
                  <a:lnTo>
                    <a:pt x="807935" y="139700"/>
                  </a:lnTo>
                  <a:lnTo>
                    <a:pt x="835799" y="139700"/>
                  </a:lnTo>
                  <a:lnTo>
                    <a:pt x="835799" y="111760"/>
                  </a:lnTo>
                  <a:lnTo>
                    <a:pt x="807935" y="111760"/>
                  </a:lnTo>
                  <a:lnTo>
                    <a:pt x="807935" y="0"/>
                  </a:lnTo>
                  <a:lnTo>
                    <a:pt x="780084" y="0"/>
                  </a:lnTo>
                  <a:lnTo>
                    <a:pt x="780084" y="55880"/>
                  </a:lnTo>
                  <a:lnTo>
                    <a:pt x="752221" y="55880"/>
                  </a:lnTo>
                  <a:lnTo>
                    <a:pt x="752221" y="83820"/>
                  </a:lnTo>
                  <a:lnTo>
                    <a:pt x="780084" y="83820"/>
                  </a:lnTo>
                  <a:lnTo>
                    <a:pt x="780084" y="111760"/>
                  </a:lnTo>
                  <a:lnTo>
                    <a:pt x="752221" y="111760"/>
                  </a:lnTo>
                  <a:lnTo>
                    <a:pt x="724357" y="111760"/>
                  </a:lnTo>
                  <a:lnTo>
                    <a:pt x="724357" y="139700"/>
                  </a:lnTo>
                  <a:lnTo>
                    <a:pt x="752221" y="139700"/>
                  </a:lnTo>
                  <a:lnTo>
                    <a:pt x="752221" y="195580"/>
                  </a:lnTo>
                  <a:lnTo>
                    <a:pt x="780084" y="195580"/>
                  </a:lnTo>
                  <a:lnTo>
                    <a:pt x="780084" y="279400"/>
                  </a:lnTo>
                  <a:lnTo>
                    <a:pt x="752221" y="279400"/>
                  </a:lnTo>
                  <a:lnTo>
                    <a:pt x="752221" y="306070"/>
                  </a:lnTo>
                  <a:lnTo>
                    <a:pt x="780084" y="306070"/>
                  </a:lnTo>
                  <a:lnTo>
                    <a:pt x="780084" y="334010"/>
                  </a:lnTo>
                  <a:lnTo>
                    <a:pt x="752221" y="334010"/>
                  </a:lnTo>
                  <a:lnTo>
                    <a:pt x="724357" y="334010"/>
                  </a:lnTo>
                  <a:lnTo>
                    <a:pt x="724357" y="361950"/>
                  </a:lnTo>
                  <a:lnTo>
                    <a:pt x="752221" y="361950"/>
                  </a:lnTo>
                  <a:lnTo>
                    <a:pt x="752221" y="389890"/>
                  </a:lnTo>
                  <a:lnTo>
                    <a:pt x="780084" y="389890"/>
                  </a:lnTo>
                  <a:lnTo>
                    <a:pt x="780084" y="445770"/>
                  </a:lnTo>
                  <a:lnTo>
                    <a:pt x="752221" y="445770"/>
                  </a:lnTo>
                  <a:lnTo>
                    <a:pt x="724357" y="445770"/>
                  </a:lnTo>
                  <a:lnTo>
                    <a:pt x="724357" y="501650"/>
                  </a:lnTo>
                  <a:lnTo>
                    <a:pt x="752221" y="501650"/>
                  </a:lnTo>
                  <a:lnTo>
                    <a:pt x="752221" y="557530"/>
                  </a:lnTo>
                  <a:lnTo>
                    <a:pt x="724357" y="557530"/>
                  </a:lnTo>
                  <a:lnTo>
                    <a:pt x="724357" y="584593"/>
                  </a:lnTo>
                  <a:lnTo>
                    <a:pt x="696506" y="584593"/>
                  </a:lnTo>
                  <a:lnTo>
                    <a:pt x="696506" y="640321"/>
                  </a:lnTo>
                  <a:lnTo>
                    <a:pt x="724357" y="640321"/>
                  </a:lnTo>
                  <a:lnTo>
                    <a:pt x="724357" y="585470"/>
                  </a:lnTo>
                  <a:lnTo>
                    <a:pt x="752221" y="585470"/>
                  </a:lnTo>
                  <a:lnTo>
                    <a:pt x="752221" y="613410"/>
                  </a:lnTo>
                  <a:lnTo>
                    <a:pt x="780084" y="613410"/>
                  </a:lnTo>
                  <a:lnTo>
                    <a:pt x="807935" y="613410"/>
                  </a:lnTo>
                  <a:lnTo>
                    <a:pt x="835799" y="613410"/>
                  </a:lnTo>
                  <a:lnTo>
                    <a:pt x="835799" y="585470"/>
                  </a:lnTo>
                  <a:lnTo>
                    <a:pt x="807935" y="585470"/>
                  </a:lnTo>
                  <a:lnTo>
                    <a:pt x="807935" y="529590"/>
                  </a:lnTo>
                  <a:lnTo>
                    <a:pt x="780084" y="529590"/>
                  </a:lnTo>
                  <a:lnTo>
                    <a:pt x="780084" y="473710"/>
                  </a:lnTo>
                  <a:lnTo>
                    <a:pt x="807935" y="473710"/>
                  </a:lnTo>
                  <a:lnTo>
                    <a:pt x="807935" y="501015"/>
                  </a:lnTo>
                  <a:lnTo>
                    <a:pt x="835799" y="501015"/>
                  </a:lnTo>
                  <a:lnTo>
                    <a:pt x="835799" y="473710"/>
                  </a:lnTo>
                  <a:lnTo>
                    <a:pt x="863663" y="473710"/>
                  </a:lnTo>
                  <a:lnTo>
                    <a:pt x="863663" y="501015"/>
                  </a:lnTo>
                  <a:lnTo>
                    <a:pt x="835799" y="501015"/>
                  </a:lnTo>
                  <a:lnTo>
                    <a:pt x="835799" y="528878"/>
                  </a:lnTo>
                  <a:lnTo>
                    <a:pt x="863663" y="528878"/>
                  </a:lnTo>
                  <a:lnTo>
                    <a:pt x="863663" y="501650"/>
                  </a:lnTo>
                  <a:lnTo>
                    <a:pt x="891527" y="501650"/>
                  </a:lnTo>
                  <a:lnTo>
                    <a:pt x="891527" y="529590"/>
                  </a:lnTo>
                  <a:lnTo>
                    <a:pt x="863663" y="529590"/>
                  </a:lnTo>
                  <a:lnTo>
                    <a:pt x="863663" y="640321"/>
                  </a:lnTo>
                  <a:lnTo>
                    <a:pt x="835799" y="640321"/>
                  </a:lnTo>
                  <a:lnTo>
                    <a:pt x="835799" y="668172"/>
                  </a:lnTo>
                  <a:lnTo>
                    <a:pt x="863663" y="668172"/>
                  </a:lnTo>
                  <a:lnTo>
                    <a:pt x="863663" y="641350"/>
                  </a:lnTo>
                  <a:lnTo>
                    <a:pt x="891527" y="641350"/>
                  </a:lnTo>
                  <a:lnTo>
                    <a:pt x="891527" y="669290"/>
                  </a:lnTo>
                  <a:lnTo>
                    <a:pt x="863663" y="669290"/>
                  </a:lnTo>
                  <a:lnTo>
                    <a:pt x="863663" y="723900"/>
                  </a:lnTo>
                  <a:lnTo>
                    <a:pt x="891527" y="723900"/>
                  </a:lnTo>
                  <a:lnTo>
                    <a:pt x="891527" y="697230"/>
                  </a:lnTo>
                  <a:lnTo>
                    <a:pt x="919378" y="697230"/>
                  </a:lnTo>
                  <a:lnTo>
                    <a:pt x="919378" y="613410"/>
                  </a:lnTo>
                  <a:lnTo>
                    <a:pt x="891527" y="613410"/>
                  </a:lnTo>
                  <a:lnTo>
                    <a:pt x="891527" y="557530"/>
                  </a:lnTo>
                  <a:lnTo>
                    <a:pt x="919378" y="557530"/>
                  </a:lnTo>
                  <a:lnTo>
                    <a:pt x="919378" y="501650"/>
                  </a:lnTo>
                  <a:lnTo>
                    <a:pt x="947242" y="501650"/>
                  </a:lnTo>
                  <a:lnTo>
                    <a:pt x="947242" y="613410"/>
                  </a:lnTo>
                  <a:lnTo>
                    <a:pt x="975106" y="613410"/>
                  </a:lnTo>
                  <a:lnTo>
                    <a:pt x="975106" y="585470"/>
                  </a:lnTo>
                  <a:lnTo>
                    <a:pt x="1002957" y="585470"/>
                  </a:lnTo>
                  <a:lnTo>
                    <a:pt x="1002957" y="557530"/>
                  </a:lnTo>
                  <a:lnTo>
                    <a:pt x="975106" y="557530"/>
                  </a:lnTo>
                  <a:lnTo>
                    <a:pt x="975106" y="529590"/>
                  </a:lnTo>
                  <a:lnTo>
                    <a:pt x="1002957" y="529590"/>
                  </a:lnTo>
                  <a:lnTo>
                    <a:pt x="1030820" y="529590"/>
                  </a:lnTo>
                  <a:lnTo>
                    <a:pt x="1030820" y="501650"/>
                  </a:lnTo>
                  <a:close/>
                </a:path>
                <a:path w="1142364" h="751840">
                  <a:moveTo>
                    <a:pt x="1058684" y="668172"/>
                  </a:moveTo>
                  <a:lnTo>
                    <a:pt x="1030820" y="668172"/>
                  </a:lnTo>
                  <a:lnTo>
                    <a:pt x="1030820" y="696036"/>
                  </a:lnTo>
                  <a:lnTo>
                    <a:pt x="1058684" y="696036"/>
                  </a:lnTo>
                  <a:lnTo>
                    <a:pt x="1058684" y="668172"/>
                  </a:lnTo>
                  <a:close/>
                </a:path>
                <a:path w="1142364" h="751840">
                  <a:moveTo>
                    <a:pt x="1086535" y="584593"/>
                  </a:moveTo>
                  <a:lnTo>
                    <a:pt x="1058684" y="584593"/>
                  </a:lnTo>
                  <a:lnTo>
                    <a:pt x="1058684" y="556742"/>
                  </a:lnTo>
                  <a:lnTo>
                    <a:pt x="1030820" y="556742"/>
                  </a:lnTo>
                  <a:lnTo>
                    <a:pt x="1030820" y="640321"/>
                  </a:lnTo>
                  <a:lnTo>
                    <a:pt x="1058684" y="640321"/>
                  </a:lnTo>
                  <a:lnTo>
                    <a:pt x="1058684" y="612457"/>
                  </a:lnTo>
                  <a:lnTo>
                    <a:pt x="1086535" y="612457"/>
                  </a:lnTo>
                  <a:lnTo>
                    <a:pt x="1086535" y="584593"/>
                  </a:lnTo>
                  <a:close/>
                </a:path>
                <a:path w="1142364" h="751840">
                  <a:moveTo>
                    <a:pt x="1086535" y="473151"/>
                  </a:moveTo>
                  <a:lnTo>
                    <a:pt x="1058684" y="473151"/>
                  </a:lnTo>
                  <a:lnTo>
                    <a:pt x="1058684" y="501015"/>
                  </a:lnTo>
                  <a:lnTo>
                    <a:pt x="1086535" y="501015"/>
                  </a:lnTo>
                  <a:lnTo>
                    <a:pt x="1086535" y="473151"/>
                  </a:lnTo>
                  <a:close/>
                </a:path>
                <a:path w="1142364" h="751840">
                  <a:moveTo>
                    <a:pt x="1142263" y="528878"/>
                  </a:moveTo>
                  <a:lnTo>
                    <a:pt x="1114399" y="528878"/>
                  </a:lnTo>
                  <a:lnTo>
                    <a:pt x="1114399" y="556742"/>
                  </a:lnTo>
                  <a:lnTo>
                    <a:pt x="1086535" y="556742"/>
                  </a:lnTo>
                  <a:lnTo>
                    <a:pt x="1086535" y="584593"/>
                  </a:lnTo>
                  <a:lnTo>
                    <a:pt x="1114399" y="584593"/>
                  </a:lnTo>
                  <a:lnTo>
                    <a:pt x="1114399" y="612457"/>
                  </a:lnTo>
                  <a:lnTo>
                    <a:pt x="1142263" y="612457"/>
                  </a:lnTo>
                  <a:lnTo>
                    <a:pt x="1142263" y="528878"/>
                  </a:lnTo>
                  <a:close/>
                </a:path>
                <a:path w="1142364" h="751840">
                  <a:moveTo>
                    <a:pt x="1142263" y="445300"/>
                  </a:moveTo>
                  <a:lnTo>
                    <a:pt x="1114399" y="445300"/>
                  </a:lnTo>
                  <a:lnTo>
                    <a:pt x="1114399" y="501015"/>
                  </a:lnTo>
                  <a:lnTo>
                    <a:pt x="1142263" y="501015"/>
                  </a:lnTo>
                  <a:lnTo>
                    <a:pt x="1142263" y="4453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67239" y="6831606"/>
              <a:ext cx="1142365" cy="501650"/>
            </a:xfrm>
            <a:custGeom>
              <a:avLst/>
              <a:gdLst/>
              <a:ahLst/>
              <a:cxnLst/>
              <a:rect l="l" t="t" r="r" b="b"/>
              <a:pathLst>
                <a:path w="1142364" h="501650">
                  <a:moveTo>
                    <a:pt x="390042" y="389890"/>
                  </a:moveTo>
                  <a:lnTo>
                    <a:pt x="362178" y="389890"/>
                  </a:lnTo>
                  <a:lnTo>
                    <a:pt x="362178" y="417753"/>
                  </a:lnTo>
                  <a:lnTo>
                    <a:pt x="390042" y="417753"/>
                  </a:lnTo>
                  <a:lnTo>
                    <a:pt x="390042" y="389890"/>
                  </a:lnTo>
                  <a:close/>
                </a:path>
                <a:path w="1142364" h="501650">
                  <a:moveTo>
                    <a:pt x="417906" y="417753"/>
                  </a:moveTo>
                  <a:lnTo>
                    <a:pt x="390042" y="417753"/>
                  </a:lnTo>
                  <a:lnTo>
                    <a:pt x="390042" y="445604"/>
                  </a:lnTo>
                  <a:lnTo>
                    <a:pt x="417906" y="445604"/>
                  </a:lnTo>
                  <a:lnTo>
                    <a:pt x="417906" y="417753"/>
                  </a:lnTo>
                  <a:close/>
                </a:path>
                <a:path w="1142364" h="501650">
                  <a:moveTo>
                    <a:pt x="557199" y="389890"/>
                  </a:moveTo>
                  <a:lnTo>
                    <a:pt x="529348" y="389890"/>
                  </a:lnTo>
                  <a:lnTo>
                    <a:pt x="529348" y="417753"/>
                  </a:lnTo>
                  <a:lnTo>
                    <a:pt x="501484" y="417753"/>
                  </a:lnTo>
                  <a:lnTo>
                    <a:pt x="501484" y="445604"/>
                  </a:lnTo>
                  <a:lnTo>
                    <a:pt x="529348" y="445604"/>
                  </a:lnTo>
                  <a:lnTo>
                    <a:pt x="557199" y="445604"/>
                  </a:lnTo>
                  <a:lnTo>
                    <a:pt x="557199" y="389890"/>
                  </a:lnTo>
                  <a:close/>
                </a:path>
                <a:path w="1142364" h="501650">
                  <a:moveTo>
                    <a:pt x="585063" y="251460"/>
                  </a:moveTo>
                  <a:lnTo>
                    <a:pt x="557199" y="251460"/>
                  </a:lnTo>
                  <a:lnTo>
                    <a:pt x="557199" y="223520"/>
                  </a:lnTo>
                  <a:lnTo>
                    <a:pt x="529348" y="223520"/>
                  </a:lnTo>
                  <a:lnTo>
                    <a:pt x="529348" y="195580"/>
                  </a:lnTo>
                  <a:lnTo>
                    <a:pt x="501484" y="195580"/>
                  </a:lnTo>
                  <a:lnTo>
                    <a:pt x="473621" y="195580"/>
                  </a:lnTo>
                  <a:lnTo>
                    <a:pt x="445757" y="195580"/>
                  </a:lnTo>
                  <a:lnTo>
                    <a:pt x="417906" y="195580"/>
                  </a:lnTo>
                  <a:lnTo>
                    <a:pt x="417906" y="167640"/>
                  </a:lnTo>
                  <a:lnTo>
                    <a:pt x="445757" y="167640"/>
                  </a:lnTo>
                  <a:lnTo>
                    <a:pt x="473621" y="167640"/>
                  </a:lnTo>
                  <a:lnTo>
                    <a:pt x="501484" y="167640"/>
                  </a:lnTo>
                  <a:lnTo>
                    <a:pt x="529348" y="167640"/>
                  </a:lnTo>
                  <a:lnTo>
                    <a:pt x="529348" y="139700"/>
                  </a:lnTo>
                  <a:lnTo>
                    <a:pt x="501484" y="139700"/>
                  </a:lnTo>
                  <a:lnTo>
                    <a:pt x="501484" y="111760"/>
                  </a:lnTo>
                  <a:lnTo>
                    <a:pt x="473621" y="111760"/>
                  </a:lnTo>
                  <a:lnTo>
                    <a:pt x="445757" y="111760"/>
                  </a:lnTo>
                  <a:lnTo>
                    <a:pt x="417906" y="111760"/>
                  </a:lnTo>
                  <a:lnTo>
                    <a:pt x="417906" y="83820"/>
                  </a:lnTo>
                  <a:lnTo>
                    <a:pt x="445757" y="83820"/>
                  </a:lnTo>
                  <a:lnTo>
                    <a:pt x="473621" y="83820"/>
                  </a:lnTo>
                  <a:lnTo>
                    <a:pt x="501484" y="83820"/>
                  </a:lnTo>
                  <a:lnTo>
                    <a:pt x="501484" y="55880"/>
                  </a:lnTo>
                  <a:lnTo>
                    <a:pt x="473621" y="55880"/>
                  </a:lnTo>
                  <a:lnTo>
                    <a:pt x="473621" y="0"/>
                  </a:lnTo>
                  <a:lnTo>
                    <a:pt x="445757" y="0"/>
                  </a:lnTo>
                  <a:lnTo>
                    <a:pt x="445757" y="27940"/>
                  </a:lnTo>
                  <a:lnTo>
                    <a:pt x="417906" y="27940"/>
                  </a:lnTo>
                  <a:lnTo>
                    <a:pt x="417906" y="55880"/>
                  </a:lnTo>
                  <a:lnTo>
                    <a:pt x="390042" y="55880"/>
                  </a:lnTo>
                  <a:lnTo>
                    <a:pt x="390042" y="83820"/>
                  </a:lnTo>
                  <a:lnTo>
                    <a:pt x="362178" y="83820"/>
                  </a:lnTo>
                  <a:lnTo>
                    <a:pt x="362178" y="111760"/>
                  </a:lnTo>
                  <a:lnTo>
                    <a:pt x="390042" y="111760"/>
                  </a:lnTo>
                  <a:lnTo>
                    <a:pt x="390042" y="139700"/>
                  </a:lnTo>
                  <a:lnTo>
                    <a:pt x="362178" y="139700"/>
                  </a:lnTo>
                  <a:lnTo>
                    <a:pt x="362178" y="167640"/>
                  </a:lnTo>
                  <a:lnTo>
                    <a:pt x="390042" y="167640"/>
                  </a:lnTo>
                  <a:lnTo>
                    <a:pt x="390042" y="195580"/>
                  </a:lnTo>
                  <a:lnTo>
                    <a:pt x="390042" y="279400"/>
                  </a:lnTo>
                  <a:lnTo>
                    <a:pt x="390042" y="335280"/>
                  </a:lnTo>
                  <a:lnTo>
                    <a:pt x="362178" y="335280"/>
                  </a:lnTo>
                  <a:lnTo>
                    <a:pt x="362178" y="279400"/>
                  </a:lnTo>
                  <a:lnTo>
                    <a:pt x="390042" y="279400"/>
                  </a:lnTo>
                  <a:lnTo>
                    <a:pt x="390042" y="195580"/>
                  </a:lnTo>
                  <a:lnTo>
                    <a:pt x="362178" y="195580"/>
                  </a:lnTo>
                  <a:lnTo>
                    <a:pt x="334327" y="195580"/>
                  </a:lnTo>
                  <a:lnTo>
                    <a:pt x="334327" y="111760"/>
                  </a:lnTo>
                  <a:lnTo>
                    <a:pt x="306463" y="111760"/>
                  </a:lnTo>
                  <a:lnTo>
                    <a:pt x="306463" y="139700"/>
                  </a:lnTo>
                  <a:lnTo>
                    <a:pt x="278599" y="139700"/>
                  </a:lnTo>
                  <a:lnTo>
                    <a:pt x="278599" y="167640"/>
                  </a:lnTo>
                  <a:lnTo>
                    <a:pt x="306463" y="167640"/>
                  </a:lnTo>
                  <a:lnTo>
                    <a:pt x="306463" y="223520"/>
                  </a:lnTo>
                  <a:lnTo>
                    <a:pt x="278599" y="223520"/>
                  </a:lnTo>
                  <a:lnTo>
                    <a:pt x="250748" y="223520"/>
                  </a:lnTo>
                  <a:lnTo>
                    <a:pt x="250748" y="279400"/>
                  </a:lnTo>
                  <a:lnTo>
                    <a:pt x="222885" y="279400"/>
                  </a:lnTo>
                  <a:lnTo>
                    <a:pt x="222885" y="307340"/>
                  </a:lnTo>
                  <a:lnTo>
                    <a:pt x="195021" y="307340"/>
                  </a:lnTo>
                  <a:lnTo>
                    <a:pt x="195021" y="334162"/>
                  </a:lnTo>
                  <a:lnTo>
                    <a:pt x="167157" y="334162"/>
                  </a:lnTo>
                  <a:lnTo>
                    <a:pt x="167157" y="306311"/>
                  </a:lnTo>
                  <a:lnTo>
                    <a:pt x="139306" y="306311"/>
                  </a:lnTo>
                  <a:lnTo>
                    <a:pt x="139306" y="334162"/>
                  </a:lnTo>
                  <a:lnTo>
                    <a:pt x="111442" y="334162"/>
                  </a:lnTo>
                  <a:lnTo>
                    <a:pt x="111442" y="278447"/>
                  </a:lnTo>
                  <a:lnTo>
                    <a:pt x="83578" y="278447"/>
                  </a:lnTo>
                  <a:lnTo>
                    <a:pt x="83578" y="250583"/>
                  </a:lnTo>
                  <a:lnTo>
                    <a:pt x="55727" y="250583"/>
                  </a:lnTo>
                  <a:lnTo>
                    <a:pt x="55727" y="278447"/>
                  </a:lnTo>
                  <a:lnTo>
                    <a:pt x="27863" y="278447"/>
                  </a:lnTo>
                  <a:lnTo>
                    <a:pt x="0" y="278447"/>
                  </a:lnTo>
                  <a:lnTo>
                    <a:pt x="0" y="306311"/>
                  </a:lnTo>
                  <a:lnTo>
                    <a:pt x="27863" y="306311"/>
                  </a:lnTo>
                  <a:lnTo>
                    <a:pt x="55727" y="306311"/>
                  </a:lnTo>
                  <a:lnTo>
                    <a:pt x="83578" y="306311"/>
                  </a:lnTo>
                  <a:lnTo>
                    <a:pt x="83578" y="334162"/>
                  </a:lnTo>
                  <a:lnTo>
                    <a:pt x="55727" y="334162"/>
                  </a:lnTo>
                  <a:lnTo>
                    <a:pt x="27863" y="334162"/>
                  </a:lnTo>
                  <a:lnTo>
                    <a:pt x="0" y="334162"/>
                  </a:lnTo>
                  <a:lnTo>
                    <a:pt x="0" y="362026"/>
                  </a:lnTo>
                  <a:lnTo>
                    <a:pt x="27863" y="362026"/>
                  </a:lnTo>
                  <a:lnTo>
                    <a:pt x="55727" y="362026"/>
                  </a:lnTo>
                  <a:lnTo>
                    <a:pt x="195021" y="362026"/>
                  </a:lnTo>
                  <a:lnTo>
                    <a:pt x="195021" y="335280"/>
                  </a:lnTo>
                  <a:lnTo>
                    <a:pt x="222885" y="335280"/>
                  </a:lnTo>
                  <a:lnTo>
                    <a:pt x="250748" y="335280"/>
                  </a:lnTo>
                  <a:lnTo>
                    <a:pt x="250748" y="362026"/>
                  </a:lnTo>
                  <a:lnTo>
                    <a:pt x="222885" y="362026"/>
                  </a:lnTo>
                  <a:lnTo>
                    <a:pt x="222885" y="445604"/>
                  </a:lnTo>
                  <a:lnTo>
                    <a:pt x="250748" y="445604"/>
                  </a:lnTo>
                  <a:lnTo>
                    <a:pt x="250748" y="363220"/>
                  </a:lnTo>
                  <a:lnTo>
                    <a:pt x="278599" y="363220"/>
                  </a:lnTo>
                  <a:lnTo>
                    <a:pt x="278599" y="335280"/>
                  </a:lnTo>
                  <a:lnTo>
                    <a:pt x="306463" y="335280"/>
                  </a:lnTo>
                  <a:lnTo>
                    <a:pt x="306463" y="279400"/>
                  </a:lnTo>
                  <a:lnTo>
                    <a:pt x="278599" y="279400"/>
                  </a:lnTo>
                  <a:lnTo>
                    <a:pt x="278599" y="251460"/>
                  </a:lnTo>
                  <a:lnTo>
                    <a:pt x="306463" y="251460"/>
                  </a:lnTo>
                  <a:lnTo>
                    <a:pt x="334327" y="251460"/>
                  </a:lnTo>
                  <a:lnTo>
                    <a:pt x="334327" y="335280"/>
                  </a:lnTo>
                  <a:lnTo>
                    <a:pt x="306463" y="335280"/>
                  </a:lnTo>
                  <a:lnTo>
                    <a:pt x="306463" y="363220"/>
                  </a:lnTo>
                  <a:lnTo>
                    <a:pt x="334327" y="363220"/>
                  </a:lnTo>
                  <a:lnTo>
                    <a:pt x="334327" y="389890"/>
                  </a:lnTo>
                  <a:lnTo>
                    <a:pt x="362178" y="389890"/>
                  </a:lnTo>
                  <a:lnTo>
                    <a:pt x="362178" y="363220"/>
                  </a:lnTo>
                  <a:lnTo>
                    <a:pt x="390042" y="363220"/>
                  </a:lnTo>
                  <a:lnTo>
                    <a:pt x="390042" y="389890"/>
                  </a:lnTo>
                  <a:lnTo>
                    <a:pt x="417906" y="389890"/>
                  </a:lnTo>
                  <a:lnTo>
                    <a:pt x="445757" y="389890"/>
                  </a:lnTo>
                  <a:lnTo>
                    <a:pt x="473621" y="389890"/>
                  </a:lnTo>
                  <a:lnTo>
                    <a:pt x="501484" y="389890"/>
                  </a:lnTo>
                  <a:lnTo>
                    <a:pt x="529348" y="389890"/>
                  </a:lnTo>
                  <a:lnTo>
                    <a:pt x="529348" y="363220"/>
                  </a:lnTo>
                  <a:lnTo>
                    <a:pt x="501484" y="363220"/>
                  </a:lnTo>
                  <a:lnTo>
                    <a:pt x="501484" y="335280"/>
                  </a:lnTo>
                  <a:lnTo>
                    <a:pt x="473621" y="335280"/>
                  </a:lnTo>
                  <a:lnTo>
                    <a:pt x="473621" y="363220"/>
                  </a:lnTo>
                  <a:lnTo>
                    <a:pt x="445757" y="363220"/>
                  </a:lnTo>
                  <a:lnTo>
                    <a:pt x="417906" y="363220"/>
                  </a:lnTo>
                  <a:lnTo>
                    <a:pt x="417906" y="335280"/>
                  </a:lnTo>
                  <a:lnTo>
                    <a:pt x="445757" y="335280"/>
                  </a:lnTo>
                  <a:lnTo>
                    <a:pt x="473621" y="335280"/>
                  </a:lnTo>
                  <a:lnTo>
                    <a:pt x="473621" y="307340"/>
                  </a:lnTo>
                  <a:lnTo>
                    <a:pt x="445757" y="307340"/>
                  </a:lnTo>
                  <a:lnTo>
                    <a:pt x="445757" y="279400"/>
                  </a:lnTo>
                  <a:lnTo>
                    <a:pt x="417906" y="279400"/>
                  </a:lnTo>
                  <a:lnTo>
                    <a:pt x="417906" y="223520"/>
                  </a:lnTo>
                  <a:lnTo>
                    <a:pt x="445757" y="223520"/>
                  </a:lnTo>
                  <a:lnTo>
                    <a:pt x="445757" y="251460"/>
                  </a:lnTo>
                  <a:lnTo>
                    <a:pt x="473621" y="251460"/>
                  </a:lnTo>
                  <a:lnTo>
                    <a:pt x="473621" y="223520"/>
                  </a:lnTo>
                  <a:lnTo>
                    <a:pt x="501484" y="223520"/>
                  </a:lnTo>
                  <a:lnTo>
                    <a:pt x="501484" y="251460"/>
                  </a:lnTo>
                  <a:lnTo>
                    <a:pt x="473621" y="251460"/>
                  </a:lnTo>
                  <a:lnTo>
                    <a:pt x="473621" y="279400"/>
                  </a:lnTo>
                  <a:lnTo>
                    <a:pt x="501484" y="279400"/>
                  </a:lnTo>
                  <a:lnTo>
                    <a:pt x="501484" y="307340"/>
                  </a:lnTo>
                  <a:lnTo>
                    <a:pt x="529348" y="307340"/>
                  </a:lnTo>
                  <a:lnTo>
                    <a:pt x="557199" y="307340"/>
                  </a:lnTo>
                  <a:lnTo>
                    <a:pt x="557199" y="279400"/>
                  </a:lnTo>
                  <a:lnTo>
                    <a:pt x="585063" y="279400"/>
                  </a:lnTo>
                  <a:lnTo>
                    <a:pt x="585063" y="251460"/>
                  </a:lnTo>
                  <a:close/>
                </a:path>
                <a:path w="1142364" h="501650">
                  <a:moveTo>
                    <a:pt x="640778" y="55562"/>
                  </a:moveTo>
                  <a:lnTo>
                    <a:pt x="612914" y="55562"/>
                  </a:lnTo>
                  <a:lnTo>
                    <a:pt x="612914" y="111290"/>
                  </a:lnTo>
                  <a:lnTo>
                    <a:pt x="585063" y="111290"/>
                  </a:lnTo>
                  <a:lnTo>
                    <a:pt x="557199" y="111290"/>
                  </a:lnTo>
                  <a:lnTo>
                    <a:pt x="557199" y="222732"/>
                  </a:lnTo>
                  <a:lnTo>
                    <a:pt x="585063" y="222732"/>
                  </a:lnTo>
                  <a:lnTo>
                    <a:pt x="612914" y="222732"/>
                  </a:lnTo>
                  <a:lnTo>
                    <a:pt x="612914" y="194868"/>
                  </a:lnTo>
                  <a:lnTo>
                    <a:pt x="585063" y="194868"/>
                  </a:lnTo>
                  <a:lnTo>
                    <a:pt x="585063" y="167005"/>
                  </a:lnTo>
                  <a:lnTo>
                    <a:pt x="612914" y="167005"/>
                  </a:lnTo>
                  <a:lnTo>
                    <a:pt x="640778" y="167005"/>
                  </a:lnTo>
                  <a:lnTo>
                    <a:pt x="640778" y="55562"/>
                  </a:lnTo>
                  <a:close/>
                </a:path>
                <a:path w="1142364" h="501650">
                  <a:moveTo>
                    <a:pt x="668642" y="445604"/>
                  </a:moveTo>
                  <a:lnTo>
                    <a:pt x="640778" y="445604"/>
                  </a:lnTo>
                  <a:lnTo>
                    <a:pt x="640778" y="417753"/>
                  </a:lnTo>
                  <a:lnTo>
                    <a:pt x="612914" y="417753"/>
                  </a:lnTo>
                  <a:lnTo>
                    <a:pt x="585063" y="417753"/>
                  </a:lnTo>
                  <a:lnTo>
                    <a:pt x="585063" y="473468"/>
                  </a:lnTo>
                  <a:lnTo>
                    <a:pt x="612914" y="473468"/>
                  </a:lnTo>
                  <a:lnTo>
                    <a:pt x="640778" y="473468"/>
                  </a:lnTo>
                  <a:lnTo>
                    <a:pt x="668642" y="473468"/>
                  </a:lnTo>
                  <a:lnTo>
                    <a:pt x="668642" y="445604"/>
                  </a:lnTo>
                  <a:close/>
                </a:path>
                <a:path w="1142364" h="501650">
                  <a:moveTo>
                    <a:pt x="696506" y="250583"/>
                  </a:moveTo>
                  <a:lnTo>
                    <a:pt x="668642" y="250583"/>
                  </a:lnTo>
                  <a:lnTo>
                    <a:pt x="668642" y="306311"/>
                  </a:lnTo>
                  <a:lnTo>
                    <a:pt x="696506" y="306311"/>
                  </a:lnTo>
                  <a:lnTo>
                    <a:pt x="696506" y="250583"/>
                  </a:lnTo>
                  <a:close/>
                </a:path>
                <a:path w="1142364" h="501650">
                  <a:moveTo>
                    <a:pt x="696506" y="111290"/>
                  </a:moveTo>
                  <a:lnTo>
                    <a:pt x="668642" y="111290"/>
                  </a:lnTo>
                  <a:lnTo>
                    <a:pt x="668642" y="167005"/>
                  </a:lnTo>
                  <a:lnTo>
                    <a:pt x="696506" y="167005"/>
                  </a:lnTo>
                  <a:lnTo>
                    <a:pt x="696506" y="111290"/>
                  </a:lnTo>
                  <a:close/>
                </a:path>
                <a:path w="1142364" h="501650">
                  <a:moveTo>
                    <a:pt x="780084" y="278447"/>
                  </a:moveTo>
                  <a:lnTo>
                    <a:pt x="752221" y="278447"/>
                  </a:lnTo>
                  <a:lnTo>
                    <a:pt x="752221" y="306311"/>
                  </a:lnTo>
                  <a:lnTo>
                    <a:pt x="780084" y="306311"/>
                  </a:lnTo>
                  <a:lnTo>
                    <a:pt x="780084" y="278447"/>
                  </a:lnTo>
                  <a:close/>
                </a:path>
                <a:path w="1142364" h="501650">
                  <a:moveTo>
                    <a:pt x="863663" y="306311"/>
                  </a:moveTo>
                  <a:lnTo>
                    <a:pt x="835799" y="306311"/>
                  </a:lnTo>
                  <a:lnTo>
                    <a:pt x="835799" y="334162"/>
                  </a:lnTo>
                  <a:lnTo>
                    <a:pt x="863663" y="334162"/>
                  </a:lnTo>
                  <a:lnTo>
                    <a:pt x="863663" y="306311"/>
                  </a:lnTo>
                  <a:close/>
                </a:path>
                <a:path w="1142364" h="501650">
                  <a:moveTo>
                    <a:pt x="919378" y="473468"/>
                  </a:moveTo>
                  <a:lnTo>
                    <a:pt x="891527" y="473468"/>
                  </a:lnTo>
                  <a:lnTo>
                    <a:pt x="891527" y="362026"/>
                  </a:lnTo>
                  <a:lnTo>
                    <a:pt x="863663" y="362026"/>
                  </a:lnTo>
                  <a:lnTo>
                    <a:pt x="863663" y="501319"/>
                  </a:lnTo>
                  <a:lnTo>
                    <a:pt x="891527" y="501319"/>
                  </a:lnTo>
                  <a:lnTo>
                    <a:pt x="919378" y="501319"/>
                  </a:lnTo>
                  <a:lnTo>
                    <a:pt x="919378" y="473468"/>
                  </a:lnTo>
                  <a:close/>
                </a:path>
                <a:path w="1142364" h="501650">
                  <a:moveTo>
                    <a:pt x="919378" y="306311"/>
                  </a:moveTo>
                  <a:lnTo>
                    <a:pt x="891527" y="306311"/>
                  </a:lnTo>
                  <a:lnTo>
                    <a:pt x="891527" y="334162"/>
                  </a:lnTo>
                  <a:lnTo>
                    <a:pt x="919378" y="334162"/>
                  </a:lnTo>
                  <a:lnTo>
                    <a:pt x="919378" y="306311"/>
                  </a:lnTo>
                  <a:close/>
                </a:path>
                <a:path w="1142364" h="501650">
                  <a:moveTo>
                    <a:pt x="947242" y="278447"/>
                  </a:moveTo>
                  <a:lnTo>
                    <a:pt x="919378" y="278447"/>
                  </a:lnTo>
                  <a:lnTo>
                    <a:pt x="919378" y="306311"/>
                  </a:lnTo>
                  <a:lnTo>
                    <a:pt x="947242" y="306311"/>
                  </a:lnTo>
                  <a:lnTo>
                    <a:pt x="947242" y="278447"/>
                  </a:lnTo>
                  <a:close/>
                </a:path>
                <a:path w="1142364" h="501650">
                  <a:moveTo>
                    <a:pt x="975106" y="306311"/>
                  </a:moveTo>
                  <a:lnTo>
                    <a:pt x="947242" y="306311"/>
                  </a:lnTo>
                  <a:lnTo>
                    <a:pt x="947242" y="334162"/>
                  </a:lnTo>
                  <a:lnTo>
                    <a:pt x="975106" y="334162"/>
                  </a:lnTo>
                  <a:lnTo>
                    <a:pt x="975106" y="306311"/>
                  </a:lnTo>
                  <a:close/>
                </a:path>
                <a:path w="1142364" h="501650">
                  <a:moveTo>
                    <a:pt x="1058684" y="362026"/>
                  </a:moveTo>
                  <a:lnTo>
                    <a:pt x="1030820" y="362026"/>
                  </a:lnTo>
                  <a:lnTo>
                    <a:pt x="1030820" y="389890"/>
                  </a:lnTo>
                  <a:lnTo>
                    <a:pt x="1058684" y="389890"/>
                  </a:lnTo>
                  <a:lnTo>
                    <a:pt x="1058684" y="362026"/>
                  </a:lnTo>
                  <a:close/>
                </a:path>
                <a:path w="1142364" h="501650">
                  <a:moveTo>
                    <a:pt x="1058684" y="306311"/>
                  </a:moveTo>
                  <a:lnTo>
                    <a:pt x="1030820" y="306311"/>
                  </a:lnTo>
                  <a:lnTo>
                    <a:pt x="1030820" y="278447"/>
                  </a:lnTo>
                  <a:lnTo>
                    <a:pt x="1002957" y="278447"/>
                  </a:lnTo>
                  <a:lnTo>
                    <a:pt x="1002957" y="334162"/>
                  </a:lnTo>
                  <a:lnTo>
                    <a:pt x="1030820" y="334162"/>
                  </a:lnTo>
                  <a:lnTo>
                    <a:pt x="1058684" y="334162"/>
                  </a:lnTo>
                  <a:lnTo>
                    <a:pt x="1058684" y="306311"/>
                  </a:lnTo>
                  <a:close/>
                </a:path>
                <a:path w="1142364" h="501650">
                  <a:moveTo>
                    <a:pt x="1086535" y="389890"/>
                  </a:moveTo>
                  <a:lnTo>
                    <a:pt x="1058684" y="389890"/>
                  </a:lnTo>
                  <a:lnTo>
                    <a:pt x="1058684" y="417753"/>
                  </a:lnTo>
                  <a:lnTo>
                    <a:pt x="1086535" y="417753"/>
                  </a:lnTo>
                  <a:lnTo>
                    <a:pt x="1086535" y="389890"/>
                  </a:lnTo>
                  <a:close/>
                </a:path>
                <a:path w="1142364" h="501650">
                  <a:moveTo>
                    <a:pt x="1142263" y="222732"/>
                  </a:moveTo>
                  <a:lnTo>
                    <a:pt x="1114399" y="222732"/>
                  </a:lnTo>
                  <a:lnTo>
                    <a:pt x="1114399" y="194868"/>
                  </a:lnTo>
                  <a:lnTo>
                    <a:pt x="1086535" y="194868"/>
                  </a:lnTo>
                  <a:lnTo>
                    <a:pt x="1086535" y="250583"/>
                  </a:lnTo>
                  <a:lnTo>
                    <a:pt x="1114399" y="250583"/>
                  </a:lnTo>
                  <a:lnTo>
                    <a:pt x="1114399" y="278447"/>
                  </a:lnTo>
                  <a:lnTo>
                    <a:pt x="1086535" y="278447"/>
                  </a:lnTo>
                  <a:lnTo>
                    <a:pt x="1086535" y="334162"/>
                  </a:lnTo>
                  <a:lnTo>
                    <a:pt x="1114399" y="334162"/>
                  </a:lnTo>
                  <a:lnTo>
                    <a:pt x="1114399" y="306311"/>
                  </a:lnTo>
                  <a:lnTo>
                    <a:pt x="1142263" y="306311"/>
                  </a:lnTo>
                  <a:lnTo>
                    <a:pt x="1142263" y="22273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67239" y="6273669"/>
              <a:ext cx="1142365" cy="1143000"/>
            </a:xfrm>
            <a:custGeom>
              <a:avLst/>
              <a:gdLst/>
              <a:ahLst/>
              <a:cxnLst/>
              <a:rect l="l" t="t" r="r" b="b"/>
              <a:pathLst>
                <a:path w="1142364" h="1143000">
                  <a:moveTo>
                    <a:pt x="139306" y="1003541"/>
                  </a:moveTo>
                  <a:lnTo>
                    <a:pt x="55727" y="1003541"/>
                  </a:lnTo>
                  <a:lnTo>
                    <a:pt x="55727" y="1087120"/>
                  </a:lnTo>
                  <a:lnTo>
                    <a:pt x="139306" y="1087120"/>
                  </a:lnTo>
                  <a:lnTo>
                    <a:pt x="139306" y="1003541"/>
                  </a:lnTo>
                  <a:close/>
                </a:path>
                <a:path w="1142364" h="1143000">
                  <a:moveTo>
                    <a:pt x="139306" y="56311"/>
                  </a:moveTo>
                  <a:lnTo>
                    <a:pt x="55727" y="56311"/>
                  </a:lnTo>
                  <a:lnTo>
                    <a:pt x="55727" y="139890"/>
                  </a:lnTo>
                  <a:lnTo>
                    <a:pt x="139306" y="139890"/>
                  </a:lnTo>
                  <a:lnTo>
                    <a:pt x="139306" y="56311"/>
                  </a:lnTo>
                  <a:close/>
                </a:path>
                <a:path w="1142364" h="1143000">
                  <a:moveTo>
                    <a:pt x="195021" y="975690"/>
                  </a:moveTo>
                  <a:lnTo>
                    <a:pt x="167157" y="975690"/>
                  </a:lnTo>
                  <a:lnTo>
                    <a:pt x="167157" y="1114983"/>
                  </a:lnTo>
                  <a:lnTo>
                    <a:pt x="195021" y="1114983"/>
                  </a:lnTo>
                  <a:lnTo>
                    <a:pt x="195021" y="975690"/>
                  </a:lnTo>
                  <a:close/>
                </a:path>
                <a:path w="1142364" h="1143000">
                  <a:moveTo>
                    <a:pt x="195021" y="947420"/>
                  </a:moveTo>
                  <a:lnTo>
                    <a:pt x="0" y="947420"/>
                  </a:lnTo>
                  <a:lnTo>
                    <a:pt x="0" y="975360"/>
                  </a:lnTo>
                  <a:lnTo>
                    <a:pt x="0" y="1115060"/>
                  </a:lnTo>
                  <a:lnTo>
                    <a:pt x="0" y="1143000"/>
                  </a:lnTo>
                  <a:lnTo>
                    <a:pt x="195021" y="1143000"/>
                  </a:lnTo>
                  <a:lnTo>
                    <a:pt x="195021" y="1115060"/>
                  </a:lnTo>
                  <a:lnTo>
                    <a:pt x="27863" y="1115060"/>
                  </a:lnTo>
                  <a:lnTo>
                    <a:pt x="27863" y="975360"/>
                  </a:lnTo>
                  <a:lnTo>
                    <a:pt x="195021" y="975360"/>
                  </a:lnTo>
                  <a:lnTo>
                    <a:pt x="195021" y="947420"/>
                  </a:lnTo>
                  <a:close/>
                </a:path>
                <a:path w="1142364" h="1143000">
                  <a:moveTo>
                    <a:pt x="195021" y="0"/>
                  </a:moveTo>
                  <a:lnTo>
                    <a:pt x="0" y="0"/>
                  </a:lnTo>
                  <a:lnTo>
                    <a:pt x="0" y="27940"/>
                  </a:lnTo>
                  <a:lnTo>
                    <a:pt x="0" y="167640"/>
                  </a:lnTo>
                  <a:lnTo>
                    <a:pt x="0" y="195580"/>
                  </a:lnTo>
                  <a:lnTo>
                    <a:pt x="195021" y="195580"/>
                  </a:lnTo>
                  <a:lnTo>
                    <a:pt x="195021" y="167741"/>
                  </a:lnTo>
                  <a:lnTo>
                    <a:pt x="195021" y="28448"/>
                  </a:lnTo>
                  <a:lnTo>
                    <a:pt x="167157" y="28448"/>
                  </a:lnTo>
                  <a:lnTo>
                    <a:pt x="167157" y="167640"/>
                  </a:lnTo>
                  <a:lnTo>
                    <a:pt x="27863" y="167640"/>
                  </a:lnTo>
                  <a:lnTo>
                    <a:pt x="27863" y="27940"/>
                  </a:lnTo>
                  <a:lnTo>
                    <a:pt x="195021" y="27940"/>
                  </a:lnTo>
                  <a:lnTo>
                    <a:pt x="195021" y="0"/>
                  </a:lnTo>
                  <a:close/>
                </a:path>
                <a:path w="1142364" h="1143000">
                  <a:moveTo>
                    <a:pt x="250748" y="1059256"/>
                  </a:moveTo>
                  <a:lnTo>
                    <a:pt x="222885" y="1059256"/>
                  </a:lnTo>
                  <a:lnTo>
                    <a:pt x="222885" y="1087120"/>
                  </a:lnTo>
                  <a:lnTo>
                    <a:pt x="250748" y="1087120"/>
                  </a:lnTo>
                  <a:lnTo>
                    <a:pt x="250748" y="1059256"/>
                  </a:lnTo>
                  <a:close/>
                </a:path>
                <a:path w="1142364" h="1143000">
                  <a:moveTo>
                    <a:pt x="334327" y="1087120"/>
                  </a:moveTo>
                  <a:lnTo>
                    <a:pt x="306463" y="1087120"/>
                  </a:lnTo>
                  <a:lnTo>
                    <a:pt x="306463" y="919962"/>
                  </a:lnTo>
                  <a:lnTo>
                    <a:pt x="278599" y="919962"/>
                  </a:lnTo>
                  <a:lnTo>
                    <a:pt x="278599" y="1003541"/>
                  </a:lnTo>
                  <a:lnTo>
                    <a:pt x="250748" y="1003541"/>
                  </a:lnTo>
                  <a:lnTo>
                    <a:pt x="250748" y="1059256"/>
                  </a:lnTo>
                  <a:lnTo>
                    <a:pt x="278599" y="1059256"/>
                  </a:lnTo>
                  <a:lnTo>
                    <a:pt x="278599" y="1087120"/>
                  </a:lnTo>
                  <a:lnTo>
                    <a:pt x="250748" y="1087120"/>
                  </a:lnTo>
                  <a:lnTo>
                    <a:pt x="250748" y="1142847"/>
                  </a:lnTo>
                  <a:lnTo>
                    <a:pt x="278599" y="1142847"/>
                  </a:lnTo>
                  <a:lnTo>
                    <a:pt x="278599" y="1114983"/>
                  </a:lnTo>
                  <a:lnTo>
                    <a:pt x="306463" y="1114983"/>
                  </a:lnTo>
                  <a:lnTo>
                    <a:pt x="306463" y="1142847"/>
                  </a:lnTo>
                  <a:lnTo>
                    <a:pt x="334327" y="1142847"/>
                  </a:lnTo>
                  <a:lnTo>
                    <a:pt x="334327" y="1087120"/>
                  </a:lnTo>
                  <a:close/>
                </a:path>
                <a:path w="1142364" h="1143000">
                  <a:moveTo>
                    <a:pt x="417906" y="1114983"/>
                  </a:moveTo>
                  <a:lnTo>
                    <a:pt x="390042" y="1114983"/>
                  </a:lnTo>
                  <a:lnTo>
                    <a:pt x="390042" y="1142847"/>
                  </a:lnTo>
                  <a:lnTo>
                    <a:pt x="417906" y="1142847"/>
                  </a:lnTo>
                  <a:lnTo>
                    <a:pt x="417906" y="1114983"/>
                  </a:lnTo>
                  <a:close/>
                </a:path>
                <a:path w="1142364" h="1143000">
                  <a:moveTo>
                    <a:pt x="445757" y="1059256"/>
                  </a:moveTo>
                  <a:lnTo>
                    <a:pt x="417906" y="1059256"/>
                  </a:lnTo>
                  <a:lnTo>
                    <a:pt x="417906" y="1031405"/>
                  </a:lnTo>
                  <a:lnTo>
                    <a:pt x="390042" y="1031405"/>
                  </a:lnTo>
                  <a:lnTo>
                    <a:pt x="390042" y="1003541"/>
                  </a:lnTo>
                  <a:lnTo>
                    <a:pt x="362178" y="1003541"/>
                  </a:lnTo>
                  <a:lnTo>
                    <a:pt x="362178" y="1087120"/>
                  </a:lnTo>
                  <a:lnTo>
                    <a:pt x="390042" y="1087120"/>
                  </a:lnTo>
                  <a:lnTo>
                    <a:pt x="417906" y="1087120"/>
                  </a:lnTo>
                  <a:lnTo>
                    <a:pt x="445757" y="1087120"/>
                  </a:lnTo>
                  <a:lnTo>
                    <a:pt x="445757" y="1059256"/>
                  </a:lnTo>
                  <a:close/>
                </a:path>
                <a:path w="1142364" h="1143000">
                  <a:moveTo>
                    <a:pt x="557199" y="1059256"/>
                  </a:moveTo>
                  <a:lnTo>
                    <a:pt x="529348" y="1059256"/>
                  </a:lnTo>
                  <a:lnTo>
                    <a:pt x="501484" y="1059256"/>
                  </a:lnTo>
                  <a:lnTo>
                    <a:pt x="473621" y="1059256"/>
                  </a:lnTo>
                  <a:lnTo>
                    <a:pt x="473621" y="1087120"/>
                  </a:lnTo>
                  <a:lnTo>
                    <a:pt x="501484" y="1087120"/>
                  </a:lnTo>
                  <a:lnTo>
                    <a:pt x="529348" y="1087120"/>
                  </a:lnTo>
                  <a:lnTo>
                    <a:pt x="557199" y="1087120"/>
                  </a:lnTo>
                  <a:lnTo>
                    <a:pt x="557199" y="1059256"/>
                  </a:lnTo>
                  <a:close/>
                </a:path>
                <a:path w="1142364" h="1143000">
                  <a:moveTo>
                    <a:pt x="585063" y="1031405"/>
                  </a:moveTo>
                  <a:lnTo>
                    <a:pt x="557199" y="1031405"/>
                  </a:lnTo>
                  <a:lnTo>
                    <a:pt x="557199" y="1059256"/>
                  </a:lnTo>
                  <a:lnTo>
                    <a:pt x="585063" y="1059256"/>
                  </a:lnTo>
                  <a:lnTo>
                    <a:pt x="585063" y="1031405"/>
                  </a:lnTo>
                  <a:close/>
                </a:path>
                <a:path w="1142364" h="1143000">
                  <a:moveTo>
                    <a:pt x="585063" y="975690"/>
                  </a:moveTo>
                  <a:lnTo>
                    <a:pt x="557199" y="975690"/>
                  </a:lnTo>
                  <a:lnTo>
                    <a:pt x="557199" y="947826"/>
                  </a:lnTo>
                  <a:lnTo>
                    <a:pt x="529348" y="947826"/>
                  </a:lnTo>
                  <a:lnTo>
                    <a:pt x="529348" y="1003541"/>
                  </a:lnTo>
                  <a:lnTo>
                    <a:pt x="557199" y="1003541"/>
                  </a:lnTo>
                  <a:lnTo>
                    <a:pt x="585063" y="1003541"/>
                  </a:lnTo>
                  <a:lnTo>
                    <a:pt x="585063" y="975690"/>
                  </a:lnTo>
                  <a:close/>
                </a:path>
                <a:path w="1142364" h="1143000">
                  <a:moveTo>
                    <a:pt x="612914" y="1114983"/>
                  </a:moveTo>
                  <a:lnTo>
                    <a:pt x="585063" y="1114983"/>
                  </a:lnTo>
                  <a:lnTo>
                    <a:pt x="585063" y="1087120"/>
                  </a:lnTo>
                  <a:lnTo>
                    <a:pt x="557199" y="1087120"/>
                  </a:lnTo>
                  <a:lnTo>
                    <a:pt x="557199" y="1114983"/>
                  </a:lnTo>
                  <a:lnTo>
                    <a:pt x="529348" y="1114983"/>
                  </a:lnTo>
                  <a:lnTo>
                    <a:pt x="501484" y="1114983"/>
                  </a:lnTo>
                  <a:lnTo>
                    <a:pt x="473621" y="1114983"/>
                  </a:lnTo>
                  <a:lnTo>
                    <a:pt x="445757" y="1114983"/>
                  </a:lnTo>
                  <a:lnTo>
                    <a:pt x="445757" y="1142847"/>
                  </a:lnTo>
                  <a:lnTo>
                    <a:pt x="612914" y="1142847"/>
                  </a:lnTo>
                  <a:lnTo>
                    <a:pt x="612914" y="1114983"/>
                  </a:lnTo>
                  <a:close/>
                </a:path>
                <a:path w="1142364" h="1143000">
                  <a:moveTo>
                    <a:pt x="612914" y="1059256"/>
                  </a:moveTo>
                  <a:lnTo>
                    <a:pt x="585063" y="1059256"/>
                  </a:lnTo>
                  <a:lnTo>
                    <a:pt x="585063" y="1087120"/>
                  </a:lnTo>
                  <a:lnTo>
                    <a:pt x="612914" y="1087120"/>
                  </a:lnTo>
                  <a:lnTo>
                    <a:pt x="612914" y="1059256"/>
                  </a:lnTo>
                  <a:close/>
                </a:path>
                <a:path w="1142364" h="1143000">
                  <a:moveTo>
                    <a:pt x="640778" y="1087120"/>
                  </a:moveTo>
                  <a:lnTo>
                    <a:pt x="612914" y="1087120"/>
                  </a:lnTo>
                  <a:lnTo>
                    <a:pt x="612914" y="1114983"/>
                  </a:lnTo>
                  <a:lnTo>
                    <a:pt x="640778" y="1114983"/>
                  </a:lnTo>
                  <a:lnTo>
                    <a:pt x="640778" y="1087120"/>
                  </a:lnTo>
                  <a:close/>
                </a:path>
                <a:path w="1142364" h="1143000">
                  <a:moveTo>
                    <a:pt x="724357" y="1087120"/>
                  </a:moveTo>
                  <a:lnTo>
                    <a:pt x="696506" y="1087120"/>
                  </a:lnTo>
                  <a:lnTo>
                    <a:pt x="696506" y="1059256"/>
                  </a:lnTo>
                  <a:lnTo>
                    <a:pt x="668642" y="1059256"/>
                  </a:lnTo>
                  <a:lnTo>
                    <a:pt x="668642" y="1142847"/>
                  </a:lnTo>
                  <a:lnTo>
                    <a:pt x="696506" y="1142847"/>
                  </a:lnTo>
                  <a:lnTo>
                    <a:pt x="724357" y="1142847"/>
                  </a:lnTo>
                  <a:lnTo>
                    <a:pt x="724357" y="1087120"/>
                  </a:lnTo>
                  <a:close/>
                </a:path>
                <a:path w="1142364" h="1143000">
                  <a:moveTo>
                    <a:pt x="835799" y="919962"/>
                  </a:moveTo>
                  <a:lnTo>
                    <a:pt x="807935" y="919962"/>
                  </a:lnTo>
                  <a:lnTo>
                    <a:pt x="807935" y="892098"/>
                  </a:lnTo>
                  <a:lnTo>
                    <a:pt x="780084" y="892098"/>
                  </a:lnTo>
                  <a:lnTo>
                    <a:pt x="752221" y="892098"/>
                  </a:lnTo>
                  <a:lnTo>
                    <a:pt x="752221" y="864247"/>
                  </a:lnTo>
                  <a:lnTo>
                    <a:pt x="724357" y="864247"/>
                  </a:lnTo>
                  <a:lnTo>
                    <a:pt x="696506" y="864247"/>
                  </a:lnTo>
                  <a:lnTo>
                    <a:pt x="696506" y="919962"/>
                  </a:lnTo>
                  <a:lnTo>
                    <a:pt x="724357" y="919962"/>
                  </a:lnTo>
                  <a:lnTo>
                    <a:pt x="724357" y="947826"/>
                  </a:lnTo>
                  <a:lnTo>
                    <a:pt x="752221" y="947826"/>
                  </a:lnTo>
                  <a:lnTo>
                    <a:pt x="752221" y="975690"/>
                  </a:lnTo>
                  <a:lnTo>
                    <a:pt x="724357" y="975690"/>
                  </a:lnTo>
                  <a:lnTo>
                    <a:pt x="696506" y="975690"/>
                  </a:lnTo>
                  <a:lnTo>
                    <a:pt x="696506" y="919962"/>
                  </a:lnTo>
                  <a:lnTo>
                    <a:pt x="668642" y="919962"/>
                  </a:lnTo>
                  <a:lnTo>
                    <a:pt x="668642" y="1003541"/>
                  </a:lnTo>
                  <a:lnTo>
                    <a:pt x="696506" y="1003541"/>
                  </a:lnTo>
                  <a:lnTo>
                    <a:pt x="696506" y="1031405"/>
                  </a:lnTo>
                  <a:lnTo>
                    <a:pt x="724357" y="1031405"/>
                  </a:lnTo>
                  <a:lnTo>
                    <a:pt x="724357" y="1003541"/>
                  </a:lnTo>
                  <a:lnTo>
                    <a:pt x="752221" y="1003541"/>
                  </a:lnTo>
                  <a:lnTo>
                    <a:pt x="752221" y="1059256"/>
                  </a:lnTo>
                  <a:lnTo>
                    <a:pt x="724357" y="1059256"/>
                  </a:lnTo>
                  <a:lnTo>
                    <a:pt x="724357" y="1087120"/>
                  </a:lnTo>
                  <a:lnTo>
                    <a:pt x="752221" y="1087120"/>
                  </a:lnTo>
                  <a:lnTo>
                    <a:pt x="752221" y="1114983"/>
                  </a:lnTo>
                  <a:lnTo>
                    <a:pt x="780084" y="1114983"/>
                  </a:lnTo>
                  <a:lnTo>
                    <a:pt x="780084" y="1142847"/>
                  </a:lnTo>
                  <a:lnTo>
                    <a:pt x="807935" y="1142847"/>
                  </a:lnTo>
                  <a:lnTo>
                    <a:pt x="807935" y="1031405"/>
                  </a:lnTo>
                  <a:lnTo>
                    <a:pt x="835799" y="1031405"/>
                  </a:lnTo>
                  <a:lnTo>
                    <a:pt x="835799" y="975690"/>
                  </a:lnTo>
                  <a:lnTo>
                    <a:pt x="807935" y="975690"/>
                  </a:lnTo>
                  <a:lnTo>
                    <a:pt x="807935" y="1003541"/>
                  </a:lnTo>
                  <a:lnTo>
                    <a:pt x="780084" y="1003541"/>
                  </a:lnTo>
                  <a:lnTo>
                    <a:pt x="780084" y="975690"/>
                  </a:lnTo>
                  <a:lnTo>
                    <a:pt x="807935" y="975690"/>
                  </a:lnTo>
                  <a:lnTo>
                    <a:pt x="807935" y="947826"/>
                  </a:lnTo>
                  <a:lnTo>
                    <a:pt x="835799" y="947826"/>
                  </a:lnTo>
                  <a:lnTo>
                    <a:pt x="835799" y="919962"/>
                  </a:lnTo>
                  <a:close/>
                </a:path>
                <a:path w="1142364" h="1143000">
                  <a:moveTo>
                    <a:pt x="863663" y="1059256"/>
                  </a:moveTo>
                  <a:lnTo>
                    <a:pt x="835799" y="1059256"/>
                  </a:lnTo>
                  <a:lnTo>
                    <a:pt x="835799" y="1114983"/>
                  </a:lnTo>
                  <a:lnTo>
                    <a:pt x="863663" y="1114983"/>
                  </a:lnTo>
                  <a:lnTo>
                    <a:pt x="863663" y="1059256"/>
                  </a:lnTo>
                  <a:close/>
                </a:path>
                <a:path w="1142364" h="1143000">
                  <a:moveTo>
                    <a:pt x="947242" y="1059256"/>
                  </a:moveTo>
                  <a:lnTo>
                    <a:pt x="919378" y="1059256"/>
                  </a:lnTo>
                  <a:lnTo>
                    <a:pt x="919378" y="1087120"/>
                  </a:lnTo>
                  <a:lnTo>
                    <a:pt x="891527" y="1087120"/>
                  </a:lnTo>
                  <a:lnTo>
                    <a:pt x="891527" y="1142847"/>
                  </a:lnTo>
                  <a:lnTo>
                    <a:pt x="919378" y="1142847"/>
                  </a:lnTo>
                  <a:lnTo>
                    <a:pt x="919378" y="1114983"/>
                  </a:lnTo>
                  <a:lnTo>
                    <a:pt x="947242" y="1114983"/>
                  </a:lnTo>
                  <a:lnTo>
                    <a:pt x="947242" y="1059256"/>
                  </a:lnTo>
                  <a:close/>
                </a:path>
                <a:path w="1142364" h="1143000">
                  <a:moveTo>
                    <a:pt x="975106" y="1114983"/>
                  </a:moveTo>
                  <a:lnTo>
                    <a:pt x="947242" y="1114983"/>
                  </a:lnTo>
                  <a:lnTo>
                    <a:pt x="947242" y="1142847"/>
                  </a:lnTo>
                  <a:lnTo>
                    <a:pt x="975106" y="1142847"/>
                  </a:lnTo>
                  <a:lnTo>
                    <a:pt x="975106" y="1114983"/>
                  </a:lnTo>
                  <a:close/>
                </a:path>
                <a:path w="1142364" h="1143000">
                  <a:moveTo>
                    <a:pt x="975106" y="947826"/>
                  </a:moveTo>
                  <a:lnTo>
                    <a:pt x="947242" y="947826"/>
                  </a:lnTo>
                  <a:lnTo>
                    <a:pt x="947242" y="975690"/>
                  </a:lnTo>
                  <a:lnTo>
                    <a:pt x="975106" y="975690"/>
                  </a:lnTo>
                  <a:lnTo>
                    <a:pt x="975106" y="947826"/>
                  </a:lnTo>
                  <a:close/>
                </a:path>
                <a:path w="1142364" h="1143000">
                  <a:moveTo>
                    <a:pt x="1030820" y="1031405"/>
                  </a:moveTo>
                  <a:lnTo>
                    <a:pt x="1002957" y="1031405"/>
                  </a:lnTo>
                  <a:lnTo>
                    <a:pt x="975106" y="1031405"/>
                  </a:lnTo>
                  <a:lnTo>
                    <a:pt x="975106" y="1059256"/>
                  </a:lnTo>
                  <a:lnTo>
                    <a:pt x="1002957" y="1059256"/>
                  </a:lnTo>
                  <a:lnTo>
                    <a:pt x="1002957" y="1087120"/>
                  </a:lnTo>
                  <a:lnTo>
                    <a:pt x="1030820" y="1087120"/>
                  </a:lnTo>
                  <a:lnTo>
                    <a:pt x="1030820" y="1031405"/>
                  </a:lnTo>
                  <a:close/>
                </a:path>
                <a:path w="1142364" h="1143000">
                  <a:moveTo>
                    <a:pt x="1058684" y="1114983"/>
                  </a:moveTo>
                  <a:lnTo>
                    <a:pt x="1030820" y="1114983"/>
                  </a:lnTo>
                  <a:lnTo>
                    <a:pt x="1002957" y="1114983"/>
                  </a:lnTo>
                  <a:lnTo>
                    <a:pt x="1002957" y="1142847"/>
                  </a:lnTo>
                  <a:lnTo>
                    <a:pt x="1030820" y="1142847"/>
                  </a:lnTo>
                  <a:lnTo>
                    <a:pt x="1058684" y="1142847"/>
                  </a:lnTo>
                  <a:lnTo>
                    <a:pt x="1058684" y="1114983"/>
                  </a:lnTo>
                  <a:close/>
                </a:path>
                <a:path w="1142364" h="1143000">
                  <a:moveTo>
                    <a:pt x="1058684" y="975690"/>
                  </a:moveTo>
                  <a:lnTo>
                    <a:pt x="1030820" y="975690"/>
                  </a:lnTo>
                  <a:lnTo>
                    <a:pt x="1030820" y="919962"/>
                  </a:lnTo>
                  <a:lnTo>
                    <a:pt x="1002957" y="919962"/>
                  </a:lnTo>
                  <a:lnTo>
                    <a:pt x="1002957" y="1003300"/>
                  </a:lnTo>
                  <a:lnTo>
                    <a:pt x="919378" y="1003300"/>
                  </a:lnTo>
                  <a:lnTo>
                    <a:pt x="919378" y="919480"/>
                  </a:lnTo>
                  <a:lnTo>
                    <a:pt x="1030820" y="919480"/>
                  </a:lnTo>
                  <a:lnTo>
                    <a:pt x="1030820" y="891540"/>
                  </a:lnTo>
                  <a:lnTo>
                    <a:pt x="891527" y="891540"/>
                  </a:lnTo>
                  <a:lnTo>
                    <a:pt x="891527" y="919480"/>
                  </a:lnTo>
                  <a:lnTo>
                    <a:pt x="891527" y="1003300"/>
                  </a:lnTo>
                  <a:lnTo>
                    <a:pt x="891527" y="1031240"/>
                  </a:lnTo>
                  <a:lnTo>
                    <a:pt x="1030820" y="1031240"/>
                  </a:lnTo>
                  <a:lnTo>
                    <a:pt x="1030820" y="1003541"/>
                  </a:lnTo>
                  <a:lnTo>
                    <a:pt x="1058684" y="1003541"/>
                  </a:lnTo>
                  <a:lnTo>
                    <a:pt x="1058684" y="975690"/>
                  </a:lnTo>
                  <a:close/>
                </a:path>
                <a:path w="1142364" h="1143000">
                  <a:moveTo>
                    <a:pt x="1086535" y="56311"/>
                  </a:moveTo>
                  <a:lnTo>
                    <a:pt x="1002957" y="56311"/>
                  </a:lnTo>
                  <a:lnTo>
                    <a:pt x="1002957" y="139890"/>
                  </a:lnTo>
                  <a:lnTo>
                    <a:pt x="1086535" y="139890"/>
                  </a:lnTo>
                  <a:lnTo>
                    <a:pt x="1086535" y="56311"/>
                  </a:lnTo>
                  <a:close/>
                </a:path>
                <a:path w="1142364" h="1143000">
                  <a:moveTo>
                    <a:pt x="1142263" y="1114983"/>
                  </a:moveTo>
                  <a:lnTo>
                    <a:pt x="1114399" y="1114983"/>
                  </a:lnTo>
                  <a:lnTo>
                    <a:pt x="1114399" y="1142847"/>
                  </a:lnTo>
                  <a:lnTo>
                    <a:pt x="1142263" y="1142847"/>
                  </a:lnTo>
                  <a:lnTo>
                    <a:pt x="1142263" y="1114983"/>
                  </a:lnTo>
                  <a:close/>
                </a:path>
                <a:path w="1142364" h="1143000">
                  <a:moveTo>
                    <a:pt x="1142263" y="1031405"/>
                  </a:moveTo>
                  <a:lnTo>
                    <a:pt x="1114399" y="1031405"/>
                  </a:lnTo>
                  <a:lnTo>
                    <a:pt x="1086535" y="1031405"/>
                  </a:lnTo>
                  <a:lnTo>
                    <a:pt x="1086535" y="1059256"/>
                  </a:lnTo>
                  <a:lnTo>
                    <a:pt x="1058684" y="1059256"/>
                  </a:lnTo>
                  <a:lnTo>
                    <a:pt x="1058684" y="1087120"/>
                  </a:lnTo>
                  <a:lnTo>
                    <a:pt x="1086535" y="1087120"/>
                  </a:lnTo>
                  <a:lnTo>
                    <a:pt x="1114399" y="1087120"/>
                  </a:lnTo>
                  <a:lnTo>
                    <a:pt x="1142263" y="1087120"/>
                  </a:lnTo>
                  <a:lnTo>
                    <a:pt x="1142263" y="1031405"/>
                  </a:lnTo>
                  <a:close/>
                </a:path>
                <a:path w="1142364" h="1143000">
                  <a:moveTo>
                    <a:pt x="1142263" y="919962"/>
                  </a:moveTo>
                  <a:lnTo>
                    <a:pt x="1114399" y="919962"/>
                  </a:lnTo>
                  <a:lnTo>
                    <a:pt x="1114399" y="975690"/>
                  </a:lnTo>
                  <a:lnTo>
                    <a:pt x="1086535" y="975690"/>
                  </a:lnTo>
                  <a:lnTo>
                    <a:pt x="1086535" y="1003541"/>
                  </a:lnTo>
                  <a:lnTo>
                    <a:pt x="1114399" y="1003541"/>
                  </a:lnTo>
                  <a:lnTo>
                    <a:pt x="1142263" y="1003541"/>
                  </a:lnTo>
                  <a:lnTo>
                    <a:pt x="1142263" y="919962"/>
                  </a:lnTo>
                  <a:close/>
                </a:path>
                <a:path w="1142364" h="1143000">
                  <a:moveTo>
                    <a:pt x="1142263" y="0"/>
                  </a:moveTo>
                  <a:lnTo>
                    <a:pt x="947242" y="0"/>
                  </a:lnTo>
                  <a:lnTo>
                    <a:pt x="947242" y="27940"/>
                  </a:lnTo>
                  <a:lnTo>
                    <a:pt x="947242" y="167640"/>
                  </a:lnTo>
                  <a:lnTo>
                    <a:pt x="947242" y="195580"/>
                  </a:lnTo>
                  <a:lnTo>
                    <a:pt x="1142263" y="195580"/>
                  </a:lnTo>
                  <a:lnTo>
                    <a:pt x="1142263" y="167741"/>
                  </a:lnTo>
                  <a:lnTo>
                    <a:pt x="1142263" y="28448"/>
                  </a:lnTo>
                  <a:lnTo>
                    <a:pt x="1114399" y="28448"/>
                  </a:lnTo>
                  <a:lnTo>
                    <a:pt x="1114399" y="167640"/>
                  </a:lnTo>
                  <a:lnTo>
                    <a:pt x="975106" y="167640"/>
                  </a:lnTo>
                  <a:lnTo>
                    <a:pt x="975106" y="27940"/>
                  </a:lnTo>
                  <a:lnTo>
                    <a:pt x="1142263" y="27940"/>
                  </a:lnTo>
                  <a:lnTo>
                    <a:pt x="114226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61586" y="1741496"/>
            <a:ext cx="26479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REMEMBER</a:t>
            </a:r>
            <a:r>
              <a:rPr sz="1200" spc="-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- DEPTHS</a:t>
            </a:r>
            <a:r>
              <a:rPr sz="1200" spc="-7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ARE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HALVED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408673" y="108465"/>
            <a:ext cx="44716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OBLIQUE</a:t>
            </a:r>
            <a:r>
              <a:rPr spc="140" dirty="0"/>
              <a:t> </a:t>
            </a:r>
            <a:r>
              <a:rPr spc="-10" dirty="0"/>
              <a:t>PROJECTION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90356" y="794632"/>
            <a:ext cx="0" cy="9804400"/>
          </a:xfrm>
          <a:custGeom>
            <a:avLst/>
            <a:gdLst/>
            <a:ahLst/>
            <a:cxnLst/>
            <a:rect l="l" t="t" r="r" b="b"/>
            <a:pathLst>
              <a:path h="9804400">
                <a:moveTo>
                  <a:pt x="0" y="0"/>
                </a:moveTo>
                <a:lnTo>
                  <a:pt x="0" y="9804401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>
            <a:grpSpLocks noGrp="1" noUngrp="1" noRot="1" noMove="1" noResize="1"/>
          </p:cNvGrpSpPr>
          <p:nvPr/>
        </p:nvGrpSpPr>
        <p:grpSpPr>
          <a:xfrm>
            <a:off x="285529" y="918546"/>
            <a:ext cx="10069830" cy="9561830"/>
            <a:chOff x="285529" y="918546"/>
            <a:chExt cx="10069830" cy="9561830"/>
          </a:xfrm>
        </p:grpSpPr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2356"/>
              <a:ext cx="10062210" cy="9554210"/>
            </a:xfrm>
            <a:custGeom>
              <a:avLst/>
              <a:gdLst/>
              <a:ahLst/>
              <a:cxnLst/>
              <a:rect l="l" t="t" r="r" b="b"/>
              <a:pathLst>
                <a:path w="10062210" h="9554210">
                  <a:moveTo>
                    <a:pt x="0" y="336308"/>
                  </a:moveTo>
                  <a:lnTo>
                    <a:pt x="332503" y="3804"/>
                  </a:lnTo>
                </a:path>
                <a:path w="10062210" h="9554210">
                  <a:moveTo>
                    <a:pt x="0" y="841687"/>
                  </a:moveTo>
                  <a:lnTo>
                    <a:pt x="837882" y="3804"/>
                  </a:lnTo>
                </a:path>
                <a:path w="10062210" h="9554210">
                  <a:moveTo>
                    <a:pt x="0" y="1347066"/>
                  </a:moveTo>
                  <a:lnTo>
                    <a:pt x="1343261" y="3804"/>
                  </a:lnTo>
                </a:path>
                <a:path w="10062210" h="9554210">
                  <a:moveTo>
                    <a:pt x="0" y="1852444"/>
                  </a:moveTo>
                  <a:lnTo>
                    <a:pt x="1848639" y="3804"/>
                  </a:lnTo>
                </a:path>
                <a:path w="10062210" h="9554210">
                  <a:moveTo>
                    <a:pt x="0" y="2357823"/>
                  </a:moveTo>
                  <a:lnTo>
                    <a:pt x="2354018" y="3804"/>
                  </a:lnTo>
                </a:path>
                <a:path w="10062210" h="9554210">
                  <a:moveTo>
                    <a:pt x="0" y="2863198"/>
                  </a:moveTo>
                  <a:lnTo>
                    <a:pt x="2859393" y="3804"/>
                  </a:lnTo>
                </a:path>
                <a:path w="10062210" h="9554210">
                  <a:moveTo>
                    <a:pt x="0" y="3368577"/>
                  </a:moveTo>
                  <a:lnTo>
                    <a:pt x="3364772" y="3804"/>
                  </a:lnTo>
                </a:path>
                <a:path w="10062210" h="9554210">
                  <a:moveTo>
                    <a:pt x="0" y="3873959"/>
                  </a:moveTo>
                  <a:lnTo>
                    <a:pt x="3870154" y="3804"/>
                  </a:lnTo>
                </a:path>
                <a:path w="10062210" h="9554210">
                  <a:moveTo>
                    <a:pt x="0" y="4379332"/>
                  </a:moveTo>
                  <a:lnTo>
                    <a:pt x="4375527" y="3804"/>
                  </a:lnTo>
                </a:path>
                <a:path w="10062210" h="9554210">
                  <a:moveTo>
                    <a:pt x="0" y="4884707"/>
                  </a:moveTo>
                  <a:lnTo>
                    <a:pt x="4880905" y="3804"/>
                  </a:lnTo>
                </a:path>
                <a:path w="10062210" h="9554210">
                  <a:moveTo>
                    <a:pt x="0" y="5390085"/>
                  </a:moveTo>
                  <a:lnTo>
                    <a:pt x="5386284" y="3804"/>
                  </a:lnTo>
                </a:path>
                <a:path w="10062210" h="9554210">
                  <a:moveTo>
                    <a:pt x="0" y="5895464"/>
                  </a:moveTo>
                  <a:lnTo>
                    <a:pt x="5891663" y="3804"/>
                  </a:lnTo>
                </a:path>
                <a:path w="10062210" h="9554210">
                  <a:moveTo>
                    <a:pt x="0" y="6400843"/>
                  </a:moveTo>
                  <a:lnTo>
                    <a:pt x="6397038" y="3804"/>
                  </a:lnTo>
                </a:path>
                <a:path w="10062210" h="9554210">
                  <a:moveTo>
                    <a:pt x="0" y="6906218"/>
                  </a:moveTo>
                  <a:lnTo>
                    <a:pt x="6902416" y="3804"/>
                  </a:lnTo>
                </a:path>
                <a:path w="10062210" h="9554210">
                  <a:moveTo>
                    <a:pt x="0" y="7411596"/>
                  </a:moveTo>
                  <a:lnTo>
                    <a:pt x="7407791" y="3804"/>
                  </a:lnTo>
                </a:path>
                <a:path w="10062210" h="9554210">
                  <a:moveTo>
                    <a:pt x="0" y="7916975"/>
                  </a:moveTo>
                  <a:lnTo>
                    <a:pt x="7913170" y="3804"/>
                  </a:lnTo>
                </a:path>
                <a:path w="10062210" h="9554210">
                  <a:moveTo>
                    <a:pt x="0" y="8422351"/>
                  </a:moveTo>
                  <a:lnTo>
                    <a:pt x="8418542" y="3804"/>
                  </a:lnTo>
                </a:path>
                <a:path w="10062210" h="9554210">
                  <a:moveTo>
                    <a:pt x="0" y="8927730"/>
                  </a:moveTo>
                  <a:lnTo>
                    <a:pt x="8923928" y="3804"/>
                  </a:lnTo>
                </a:path>
                <a:path w="10062210" h="9554210">
                  <a:moveTo>
                    <a:pt x="0" y="9433109"/>
                  </a:moveTo>
                  <a:lnTo>
                    <a:pt x="9429304" y="3804"/>
                  </a:lnTo>
                </a:path>
                <a:path w="10062210" h="9554210">
                  <a:moveTo>
                    <a:pt x="384279" y="9554204"/>
                  </a:moveTo>
                  <a:lnTo>
                    <a:pt x="9934682" y="3804"/>
                  </a:lnTo>
                </a:path>
                <a:path w="10062210" h="9554210">
                  <a:moveTo>
                    <a:pt x="889660" y="9554204"/>
                  </a:moveTo>
                  <a:lnTo>
                    <a:pt x="10058407" y="385455"/>
                  </a:lnTo>
                </a:path>
                <a:path w="10062210" h="9554210">
                  <a:moveTo>
                    <a:pt x="1395036" y="9554204"/>
                  </a:moveTo>
                  <a:lnTo>
                    <a:pt x="10058407" y="890833"/>
                  </a:lnTo>
                </a:path>
                <a:path w="10062210" h="9554210">
                  <a:moveTo>
                    <a:pt x="1900415" y="9554204"/>
                  </a:moveTo>
                  <a:lnTo>
                    <a:pt x="10058407" y="1396212"/>
                  </a:lnTo>
                </a:path>
                <a:path w="10062210" h="9554210">
                  <a:moveTo>
                    <a:pt x="2405794" y="9554204"/>
                  </a:moveTo>
                  <a:lnTo>
                    <a:pt x="10058407" y="1901588"/>
                  </a:lnTo>
                </a:path>
                <a:path w="10062210" h="9554210">
                  <a:moveTo>
                    <a:pt x="2911168" y="9554204"/>
                  </a:moveTo>
                  <a:lnTo>
                    <a:pt x="10058407" y="2406963"/>
                  </a:lnTo>
                </a:path>
                <a:path w="10062210" h="9554210">
                  <a:moveTo>
                    <a:pt x="3416547" y="9554204"/>
                  </a:moveTo>
                  <a:lnTo>
                    <a:pt x="10058407" y="2912342"/>
                  </a:lnTo>
                </a:path>
                <a:path w="10062210" h="9554210">
                  <a:moveTo>
                    <a:pt x="3921926" y="9554204"/>
                  </a:moveTo>
                  <a:lnTo>
                    <a:pt x="10058407" y="3417721"/>
                  </a:lnTo>
                </a:path>
                <a:path w="10062210" h="9554210">
                  <a:moveTo>
                    <a:pt x="4427301" y="9554204"/>
                  </a:moveTo>
                  <a:lnTo>
                    <a:pt x="10058407" y="3923103"/>
                  </a:lnTo>
                </a:path>
                <a:path w="10062210" h="9554210">
                  <a:moveTo>
                    <a:pt x="4932677" y="9554204"/>
                  </a:moveTo>
                  <a:lnTo>
                    <a:pt x="10058407" y="4428478"/>
                  </a:lnTo>
                </a:path>
                <a:path w="10062210" h="9554210">
                  <a:moveTo>
                    <a:pt x="5438056" y="9554204"/>
                  </a:moveTo>
                  <a:lnTo>
                    <a:pt x="10058407" y="4933853"/>
                  </a:lnTo>
                </a:path>
                <a:path w="10062210" h="9554210">
                  <a:moveTo>
                    <a:pt x="5943434" y="9554204"/>
                  </a:moveTo>
                  <a:lnTo>
                    <a:pt x="10058407" y="5439232"/>
                  </a:lnTo>
                </a:path>
                <a:path w="10062210" h="9554210">
                  <a:moveTo>
                    <a:pt x="6448809" y="9554204"/>
                  </a:moveTo>
                  <a:lnTo>
                    <a:pt x="10058407" y="5944610"/>
                  </a:lnTo>
                </a:path>
                <a:path w="10062210" h="9554210">
                  <a:moveTo>
                    <a:pt x="6954188" y="9554204"/>
                  </a:moveTo>
                  <a:lnTo>
                    <a:pt x="10058407" y="6449987"/>
                  </a:lnTo>
                </a:path>
                <a:path w="10062210" h="9554210">
                  <a:moveTo>
                    <a:pt x="7459563" y="9554204"/>
                  </a:moveTo>
                  <a:lnTo>
                    <a:pt x="10058407" y="6955362"/>
                  </a:lnTo>
                </a:path>
                <a:path w="10062210" h="9554210">
                  <a:moveTo>
                    <a:pt x="7964945" y="9554204"/>
                  </a:moveTo>
                  <a:lnTo>
                    <a:pt x="10058407" y="7460744"/>
                  </a:lnTo>
                </a:path>
                <a:path w="10062210" h="9554210">
                  <a:moveTo>
                    <a:pt x="8470320" y="9554204"/>
                  </a:moveTo>
                  <a:lnTo>
                    <a:pt x="10058407" y="7966119"/>
                  </a:lnTo>
                </a:path>
                <a:path w="10062210" h="9554210">
                  <a:moveTo>
                    <a:pt x="8975699" y="9554204"/>
                  </a:moveTo>
                  <a:lnTo>
                    <a:pt x="10058407" y="8471498"/>
                  </a:lnTo>
                </a:path>
                <a:path w="10062210" h="9554210">
                  <a:moveTo>
                    <a:pt x="9481079" y="9554204"/>
                  </a:moveTo>
                  <a:lnTo>
                    <a:pt x="10058407" y="8976876"/>
                  </a:lnTo>
                </a:path>
                <a:path w="10062210" h="9554210">
                  <a:moveTo>
                    <a:pt x="9950777" y="9554204"/>
                  </a:moveTo>
                  <a:lnTo>
                    <a:pt x="10058407" y="9446576"/>
                  </a:lnTo>
                </a:path>
                <a:path w="10062210" h="9554210">
                  <a:moveTo>
                    <a:pt x="3600" y="0"/>
                  </a:moveTo>
                  <a:lnTo>
                    <a:pt x="10062006" y="0"/>
                  </a:lnTo>
                  <a:lnTo>
                    <a:pt x="10062006" y="9550400"/>
                  </a:lnTo>
                  <a:lnTo>
                    <a:pt x="3600" y="9550400"/>
                  </a:lnTo>
                  <a:lnTo>
                    <a:pt x="3600" y="0"/>
                  </a:lnTo>
                  <a:close/>
                </a:path>
              </a:pathLst>
            </a:custGeom>
            <a:ln w="7199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31926" y="8606926"/>
              <a:ext cx="608330" cy="1278255"/>
            </a:xfrm>
            <a:custGeom>
              <a:avLst/>
              <a:gdLst/>
              <a:ahLst/>
              <a:cxnLst/>
              <a:rect l="l" t="t" r="r" b="b"/>
              <a:pathLst>
                <a:path w="608329" h="1278254">
                  <a:moveTo>
                    <a:pt x="608205" y="664974"/>
                  </a:moveTo>
                  <a:lnTo>
                    <a:pt x="0" y="1277748"/>
                  </a:ln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>
            <a:grpSpLocks noGrp="1" noUngrp="1" noRot="1" noMove="1" noResize="1"/>
          </p:cNvGrpSpPr>
          <p:nvPr/>
        </p:nvGrpSpPr>
        <p:grpSpPr>
          <a:xfrm>
            <a:off x="10902663" y="7539151"/>
            <a:ext cx="3502660" cy="2945765"/>
            <a:chOff x="10902663" y="7539151"/>
            <a:chExt cx="3502660" cy="2945765"/>
          </a:xfrm>
        </p:grpSpPr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33095" y="7601469"/>
              <a:ext cx="2889250" cy="2883535"/>
            </a:xfrm>
            <a:custGeom>
              <a:avLst/>
              <a:gdLst/>
              <a:ahLst/>
              <a:cxnLst/>
              <a:rect l="l" t="t" r="r" b="b"/>
              <a:pathLst>
                <a:path w="2889250" h="2883534">
                  <a:moveTo>
                    <a:pt x="0" y="0"/>
                  </a:moveTo>
                  <a:lnTo>
                    <a:pt x="1163" y="2882995"/>
                  </a:lnTo>
                  <a:lnTo>
                    <a:pt x="2888646" y="2881248"/>
                  </a:lnTo>
                  <a:lnTo>
                    <a:pt x="2885036" y="2339844"/>
                  </a:lnTo>
                  <a:lnTo>
                    <a:pt x="2836320" y="2338958"/>
                  </a:lnTo>
                  <a:lnTo>
                    <a:pt x="2788015" y="2336490"/>
                  </a:lnTo>
                  <a:lnTo>
                    <a:pt x="2740145" y="2332465"/>
                  </a:lnTo>
                  <a:lnTo>
                    <a:pt x="2692735" y="2326908"/>
                  </a:lnTo>
                  <a:lnTo>
                    <a:pt x="2645811" y="2319844"/>
                  </a:lnTo>
                  <a:lnTo>
                    <a:pt x="2599397" y="2311298"/>
                  </a:lnTo>
                  <a:lnTo>
                    <a:pt x="2553519" y="2301296"/>
                  </a:lnTo>
                  <a:lnTo>
                    <a:pt x="2508201" y="2289862"/>
                  </a:lnTo>
                  <a:lnTo>
                    <a:pt x="2463468" y="2277022"/>
                  </a:lnTo>
                  <a:lnTo>
                    <a:pt x="2419346" y="2262801"/>
                  </a:lnTo>
                  <a:lnTo>
                    <a:pt x="2375860" y="2247225"/>
                  </a:lnTo>
                  <a:lnTo>
                    <a:pt x="2333034" y="2230317"/>
                  </a:lnTo>
                  <a:lnTo>
                    <a:pt x="2290894" y="2212105"/>
                  </a:lnTo>
                  <a:lnTo>
                    <a:pt x="2249464" y="2192612"/>
                  </a:lnTo>
                  <a:lnTo>
                    <a:pt x="2208769" y="2171863"/>
                  </a:lnTo>
                  <a:lnTo>
                    <a:pt x="2168836" y="2149885"/>
                  </a:lnTo>
                  <a:lnTo>
                    <a:pt x="2129688" y="2126703"/>
                  </a:lnTo>
                  <a:lnTo>
                    <a:pt x="2091350" y="2102340"/>
                  </a:lnTo>
                  <a:lnTo>
                    <a:pt x="2053848" y="2076823"/>
                  </a:lnTo>
                  <a:lnTo>
                    <a:pt x="2017207" y="2050177"/>
                  </a:lnTo>
                  <a:lnTo>
                    <a:pt x="1981451" y="2022427"/>
                  </a:lnTo>
                  <a:lnTo>
                    <a:pt x="1946606" y="1993598"/>
                  </a:lnTo>
                  <a:lnTo>
                    <a:pt x="1912697" y="1963716"/>
                  </a:lnTo>
                  <a:lnTo>
                    <a:pt x="1879749" y="1932805"/>
                  </a:lnTo>
                  <a:lnTo>
                    <a:pt x="1847786" y="1900890"/>
                  </a:lnTo>
                  <a:lnTo>
                    <a:pt x="1816834" y="1867998"/>
                  </a:lnTo>
                  <a:lnTo>
                    <a:pt x="1786917" y="1834152"/>
                  </a:lnTo>
                  <a:lnTo>
                    <a:pt x="1758062" y="1799379"/>
                  </a:lnTo>
                  <a:lnTo>
                    <a:pt x="1730292" y="1763703"/>
                  </a:lnTo>
                  <a:lnTo>
                    <a:pt x="1703633" y="1727149"/>
                  </a:lnTo>
                  <a:lnTo>
                    <a:pt x="1678110" y="1689744"/>
                  </a:lnTo>
                  <a:lnTo>
                    <a:pt x="1653748" y="1651511"/>
                  </a:lnTo>
                  <a:lnTo>
                    <a:pt x="1630571" y="1612476"/>
                  </a:lnTo>
                  <a:lnTo>
                    <a:pt x="1608605" y="1572664"/>
                  </a:lnTo>
                  <a:lnTo>
                    <a:pt x="1587876" y="1532101"/>
                  </a:lnTo>
                  <a:lnTo>
                    <a:pt x="1568407" y="1490812"/>
                  </a:lnTo>
                  <a:lnTo>
                    <a:pt x="1550224" y="1448821"/>
                  </a:lnTo>
                  <a:lnTo>
                    <a:pt x="1533352" y="1406155"/>
                  </a:lnTo>
                  <a:lnTo>
                    <a:pt x="1517816" y="1362837"/>
                  </a:lnTo>
                  <a:lnTo>
                    <a:pt x="1503641" y="1318894"/>
                  </a:lnTo>
                  <a:lnTo>
                    <a:pt x="1490852" y="1274350"/>
                  </a:lnTo>
                  <a:lnTo>
                    <a:pt x="1479473" y="1229232"/>
                  </a:lnTo>
                  <a:lnTo>
                    <a:pt x="1469531" y="1183562"/>
                  </a:lnTo>
                  <a:lnTo>
                    <a:pt x="1461050" y="1137368"/>
                  </a:lnTo>
                  <a:lnTo>
                    <a:pt x="1454055" y="1090674"/>
                  </a:lnTo>
                  <a:lnTo>
                    <a:pt x="1448571" y="1043506"/>
                  </a:lnTo>
                  <a:lnTo>
                    <a:pt x="1444623" y="995888"/>
                  </a:lnTo>
                  <a:lnTo>
                    <a:pt x="1442236" y="947846"/>
                  </a:lnTo>
                  <a:lnTo>
                    <a:pt x="1441436" y="899405"/>
                  </a:lnTo>
                  <a:lnTo>
                    <a:pt x="1440189" y="851697"/>
                  </a:lnTo>
                  <a:lnTo>
                    <a:pt x="1436489" y="804633"/>
                  </a:lnTo>
                  <a:lnTo>
                    <a:pt x="1430398" y="758276"/>
                  </a:lnTo>
                  <a:lnTo>
                    <a:pt x="1421976" y="712687"/>
                  </a:lnTo>
                  <a:lnTo>
                    <a:pt x="1411287" y="667930"/>
                  </a:lnTo>
                  <a:lnTo>
                    <a:pt x="1398393" y="624065"/>
                  </a:lnTo>
                  <a:lnTo>
                    <a:pt x="1383355" y="581157"/>
                  </a:lnTo>
                  <a:lnTo>
                    <a:pt x="1366235" y="539266"/>
                  </a:lnTo>
                  <a:lnTo>
                    <a:pt x="1347096" y="498456"/>
                  </a:lnTo>
                  <a:lnTo>
                    <a:pt x="1326000" y="458789"/>
                  </a:lnTo>
                  <a:lnTo>
                    <a:pt x="1303008" y="420326"/>
                  </a:lnTo>
                  <a:lnTo>
                    <a:pt x="1278183" y="383132"/>
                  </a:lnTo>
                  <a:lnTo>
                    <a:pt x="1251587" y="347267"/>
                  </a:lnTo>
                  <a:lnTo>
                    <a:pt x="1223282" y="312794"/>
                  </a:lnTo>
                  <a:lnTo>
                    <a:pt x="1193330" y="279776"/>
                  </a:lnTo>
                  <a:lnTo>
                    <a:pt x="1161792" y="248275"/>
                  </a:lnTo>
                  <a:lnTo>
                    <a:pt x="1128732" y="218353"/>
                  </a:lnTo>
                  <a:lnTo>
                    <a:pt x="1094211" y="190072"/>
                  </a:lnTo>
                  <a:lnTo>
                    <a:pt x="1058290" y="163496"/>
                  </a:lnTo>
                  <a:lnTo>
                    <a:pt x="1021034" y="138686"/>
                  </a:lnTo>
                  <a:lnTo>
                    <a:pt x="982502" y="115704"/>
                  </a:lnTo>
                  <a:lnTo>
                    <a:pt x="942758" y="94614"/>
                  </a:lnTo>
                  <a:lnTo>
                    <a:pt x="901863" y="75477"/>
                  </a:lnTo>
                  <a:lnTo>
                    <a:pt x="859879" y="58356"/>
                  </a:lnTo>
                  <a:lnTo>
                    <a:pt x="816869" y="43313"/>
                  </a:lnTo>
                  <a:lnTo>
                    <a:pt x="772894" y="30410"/>
                  </a:lnTo>
                  <a:lnTo>
                    <a:pt x="728017" y="19710"/>
                  </a:lnTo>
                  <a:lnTo>
                    <a:pt x="682300" y="11275"/>
                  </a:lnTo>
                  <a:lnTo>
                    <a:pt x="635804" y="5168"/>
                  </a:lnTo>
                  <a:lnTo>
                    <a:pt x="588592" y="1451"/>
                  </a:lnTo>
                  <a:lnTo>
                    <a:pt x="540726" y="1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70848" y="7608193"/>
              <a:ext cx="2339975" cy="2338070"/>
            </a:xfrm>
            <a:custGeom>
              <a:avLst/>
              <a:gdLst/>
              <a:ahLst/>
              <a:cxnLst/>
              <a:rect l="l" t="t" r="r" b="b"/>
              <a:pathLst>
                <a:path w="2339975" h="2338070">
                  <a:moveTo>
                    <a:pt x="0" y="0"/>
                  </a:moveTo>
                  <a:lnTo>
                    <a:pt x="47798" y="1247"/>
                  </a:lnTo>
                  <a:lnTo>
                    <a:pt x="94946" y="4948"/>
                  </a:lnTo>
                  <a:lnTo>
                    <a:pt x="141383" y="11041"/>
                  </a:lnTo>
                  <a:lnTo>
                    <a:pt x="187045" y="19462"/>
                  </a:lnTo>
                  <a:lnTo>
                    <a:pt x="231871" y="30151"/>
                  </a:lnTo>
                  <a:lnTo>
                    <a:pt x="275798" y="43044"/>
                  </a:lnTo>
                  <a:lnTo>
                    <a:pt x="318764" y="58080"/>
                  </a:lnTo>
                  <a:lnTo>
                    <a:pt x="360708" y="75196"/>
                  </a:lnTo>
                  <a:lnTo>
                    <a:pt x="401566" y="94331"/>
                  </a:lnTo>
                  <a:lnTo>
                    <a:pt x="441277" y="115421"/>
                  </a:lnTo>
                  <a:lnTo>
                    <a:pt x="479778" y="138405"/>
                  </a:lnTo>
                  <a:lnTo>
                    <a:pt x="517007" y="163221"/>
                  </a:lnTo>
                  <a:lnTo>
                    <a:pt x="552902" y="189806"/>
                  </a:lnTo>
                  <a:lnTo>
                    <a:pt x="587402" y="218099"/>
                  </a:lnTo>
                  <a:lnTo>
                    <a:pt x="620442" y="248036"/>
                  </a:lnTo>
                  <a:lnTo>
                    <a:pt x="651962" y="279556"/>
                  </a:lnTo>
                  <a:lnTo>
                    <a:pt x="681900" y="312597"/>
                  </a:lnTo>
                  <a:lnTo>
                    <a:pt x="710192" y="347096"/>
                  </a:lnTo>
                  <a:lnTo>
                    <a:pt x="736777" y="382991"/>
                  </a:lnTo>
                  <a:lnTo>
                    <a:pt x="761593" y="420221"/>
                  </a:lnTo>
                  <a:lnTo>
                    <a:pt x="784577" y="458722"/>
                  </a:lnTo>
                  <a:lnTo>
                    <a:pt x="805668" y="498433"/>
                  </a:lnTo>
                  <a:lnTo>
                    <a:pt x="824802" y="539291"/>
                  </a:lnTo>
                  <a:lnTo>
                    <a:pt x="841919" y="581234"/>
                  </a:lnTo>
                  <a:lnTo>
                    <a:pt x="856954" y="624201"/>
                  </a:lnTo>
                  <a:lnTo>
                    <a:pt x="869848" y="668128"/>
                  </a:lnTo>
                  <a:lnTo>
                    <a:pt x="880536" y="712954"/>
                  </a:lnTo>
                  <a:lnTo>
                    <a:pt x="888958" y="758616"/>
                  </a:lnTo>
                  <a:lnTo>
                    <a:pt x="895050" y="805052"/>
                  </a:lnTo>
                  <a:lnTo>
                    <a:pt x="898751" y="852201"/>
                  </a:lnTo>
                  <a:lnTo>
                    <a:pt x="899999" y="899999"/>
                  </a:lnTo>
                </a:path>
                <a:path w="2339975" h="2338070">
                  <a:moveTo>
                    <a:pt x="2339975" y="2338066"/>
                  </a:moveTo>
                  <a:lnTo>
                    <a:pt x="2291475" y="2337264"/>
                  </a:lnTo>
                  <a:lnTo>
                    <a:pt x="2243378" y="2334877"/>
                  </a:lnTo>
                  <a:lnTo>
                    <a:pt x="2195707" y="2330929"/>
                  </a:lnTo>
                  <a:lnTo>
                    <a:pt x="2148488" y="2325446"/>
                  </a:lnTo>
                  <a:lnTo>
                    <a:pt x="2101746" y="2318452"/>
                  </a:lnTo>
                  <a:lnTo>
                    <a:pt x="2055506" y="2309973"/>
                  </a:lnTo>
                  <a:lnTo>
                    <a:pt x="2009794" y="2300035"/>
                  </a:lnTo>
                  <a:lnTo>
                    <a:pt x="1964635" y="2288661"/>
                  </a:lnTo>
                  <a:lnTo>
                    <a:pt x="1920054" y="2275878"/>
                  </a:lnTo>
                  <a:lnTo>
                    <a:pt x="1876075" y="2261711"/>
                  </a:lnTo>
                  <a:lnTo>
                    <a:pt x="1832725" y="2246185"/>
                  </a:lnTo>
                  <a:lnTo>
                    <a:pt x="1790029" y="2229325"/>
                  </a:lnTo>
                  <a:lnTo>
                    <a:pt x="1748011" y="2211156"/>
                  </a:lnTo>
                  <a:lnTo>
                    <a:pt x="1706697" y="2191703"/>
                  </a:lnTo>
                  <a:lnTo>
                    <a:pt x="1666112" y="2170993"/>
                  </a:lnTo>
                  <a:lnTo>
                    <a:pt x="1626282" y="2149049"/>
                  </a:lnTo>
                  <a:lnTo>
                    <a:pt x="1587231" y="2125897"/>
                  </a:lnTo>
                  <a:lnTo>
                    <a:pt x="1548985" y="2101563"/>
                  </a:lnTo>
                  <a:lnTo>
                    <a:pt x="1511568" y="2076071"/>
                  </a:lnTo>
                  <a:lnTo>
                    <a:pt x="1475007" y="2049447"/>
                  </a:lnTo>
                  <a:lnTo>
                    <a:pt x="1439326" y="2021715"/>
                  </a:lnTo>
                  <a:lnTo>
                    <a:pt x="1404551" y="1992902"/>
                  </a:lnTo>
                  <a:lnTo>
                    <a:pt x="1370706" y="1963032"/>
                  </a:lnTo>
                  <a:lnTo>
                    <a:pt x="1337817" y="1932131"/>
                  </a:lnTo>
                  <a:lnTo>
                    <a:pt x="1305910" y="1900223"/>
                  </a:lnTo>
                  <a:lnTo>
                    <a:pt x="1275008" y="1867334"/>
                  </a:lnTo>
                  <a:lnTo>
                    <a:pt x="1245138" y="1833490"/>
                  </a:lnTo>
                  <a:lnTo>
                    <a:pt x="1216325" y="1798714"/>
                  </a:lnTo>
                  <a:lnTo>
                    <a:pt x="1188594" y="1763033"/>
                  </a:lnTo>
                  <a:lnTo>
                    <a:pt x="1161970" y="1726472"/>
                  </a:lnTo>
                  <a:lnTo>
                    <a:pt x="1136478" y="1689056"/>
                  </a:lnTo>
                  <a:lnTo>
                    <a:pt x="1112143" y="1650810"/>
                  </a:lnTo>
                  <a:lnTo>
                    <a:pt x="1088992" y="1611759"/>
                  </a:lnTo>
                  <a:lnTo>
                    <a:pt x="1067048" y="1571928"/>
                  </a:lnTo>
                  <a:lnTo>
                    <a:pt x="1046337" y="1531343"/>
                  </a:lnTo>
                  <a:lnTo>
                    <a:pt x="1026885" y="1490029"/>
                  </a:lnTo>
                  <a:lnTo>
                    <a:pt x="1008716" y="1448012"/>
                  </a:lnTo>
                  <a:lnTo>
                    <a:pt x="991856" y="1405315"/>
                  </a:lnTo>
                  <a:lnTo>
                    <a:pt x="976330" y="1361965"/>
                  </a:lnTo>
                  <a:lnTo>
                    <a:pt x="962162" y="1317987"/>
                  </a:lnTo>
                  <a:lnTo>
                    <a:pt x="949379" y="1273405"/>
                  </a:lnTo>
                  <a:lnTo>
                    <a:pt x="938006" y="1228246"/>
                  </a:lnTo>
                  <a:lnTo>
                    <a:pt x="928067" y="1182534"/>
                  </a:lnTo>
                  <a:lnTo>
                    <a:pt x="919589" y="1136295"/>
                  </a:lnTo>
                  <a:lnTo>
                    <a:pt x="912595" y="1089553"/>
                  </a:lnTo>
                  <a:lnTo>
                    <a:pt x="907111" y="1042334"/>
                  </a:lnTo>
                  <a:lnTo>
                    <a:pt x="903163" y="994663"/>
                  </a:lnTo>
                  <a:lnTo>
                    <a:pt x="900776" y="946565"/>
                  </a:lnTo>
                  <a:lnTo>
                    <a:pt x="899975" y="898066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06473" y="7542961"/>
              <a:ext cx="3495040" cy="1930400"/>
            </a:xfrm>
            <a:custGeom>
              <a:avLst/>
              <a:gdLst/>
              <a:ahLst/>
              <a:cxnLst/>
              <a:rect l="l" t="t" r="r" b="b"/>
              <a:pathLst>
                <a:path w="3495040" h="1930400">
                  <a:moveTo>
                    <a:pt x="0" y="964915"/>
                  </a:moveTo>
                  <a:lnTo>
                    <a:pt x="3494970" y="964915"/>
                  </a:lnTo>
                </a:path>
                <a:path w="3495040" h="1930400">
                  <a:moveTo>
                    <a:pt x="964911" y="1929827"/>
                  </a:moveTo>
                  <a:lnTo>
                    <a:pt x="964911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>
            <a:grpSpLocks noGrp="1" noUngrp="1" noRot="1" noMove="1" noResize="1"/>
          </p:cNvGrpSpPr>
          <p:nvPr/>
        </p:nvGrpSpPr>
        <p:grpSpPr>
          <a:xfrm>
            <a:off x="10802408" y="842195"/>
            <a:ext cx="3782695" cy="5338445"/>
            <a:chOff x="10802408" y="842195"/>
            <a:chExt cx="3782695" cy="5338445"/>
          </a:xfrm>
        </p:grpSpPr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06008" y="3792559"/>
              <a:ext cx="3775075" cy="2049780"/>
            </a:xfrm>
            <a:custGeom>
              <a:avLst/>
              <a:gdLst/>
              <a:ahLst/>
              <a:cxnLst/>
              <a:rect l="l" t="t" r="r" b="b"/>
              <a:pathLst>
                <a:path w="3775075" h="2049779">
                  <a:moveTo>
                    <a:pt x="0" y="0"/>
                  </a:moveTo>
                  <a:lnTo>
                    <a:pt x="3586179" y="2049733"/>
                  </a:lnTo>
                </a:path>
                <a:path w="3775075" h="2049779">
                  <a:moveTo>
                    <a:pt x="3775039" y="1129579"/>
                  </a:moveTo>
                  <a:lnTo>
                    <a:pt x="2260500" y="2003993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15098" y="843566"/>
              <a:ext cx="2247265" cy="4265295"/>
            </a:xfrm>
            <a:custGeom>
              <a:avLst/>
              <a:gdLst/>
              <a:ahLst/>
              <a:cxnLst/>
              <a:rect l="l" t="t" r="r" b="b"/>
              <a:pathLst>
                <a:path w="2247265" h="4265295">
                  <a:moveTo>
                    <a:pt x="3797" y="0"/>
                  </a:moveTo>
                  <a:lnTo>
                    <a:pt x="3782" y="51897"/>
                  </a:lnTo>
                  <a:lnTo>
                    <a:pt x="0" y="1235660"/>
                  </a:lnTo>
                  <a:lnTo>
                    <a:pt x="347" y="2986714"/>
                  </a:lnTo>
                  <a:lnTo>
                    <a:pt x="2243580" y="4265240"/>
                  </a:lnTo>
                  <a:lnTo>
                    <a:pt x="2246939" y="3664245"/>
                  </a:lnTo>
                  <a:lnTo>
                    <a:pt x="2207580" y="3641637"/>
                  </a:lnTo>
                  <a:lnTo>
                    <a:pt x="2168581" y="3617560"/>
                  </a:lnTo>
                  <a:lnTo>
                    <a:pt x="2129961" y="3592053"/>
                  </a:lnTo>
                  <a:lnTo>
                    <a:pt x="2091739" y="3565153"/>
                  </a:lnTo>
                  <a:lnTo>
                    <a:pt x="2053934" y="3536898"/>
                  </a:lnTo>
                  <a:lnTo>
                    <a:pt x="2016565" y="3507327"/>
                  </a:lnTo>
                  <a:lnTo>
                    <a:pt x="1979650" y="3476477"/>
                  </a:lnTo>
                  <a:lnTo>
                    <a:pt x="1943209" y="3444386"/>
                  </a:lnTo>
                  <a:lnTo>
                    <a:pt x="1907261" y="3411093"/>
                  </a:lnTo>
                  <a:lnTo>
                    <a:pt x="1871823" y="3376635"/>
                  </a:lnTo>
                  <a:lnTo>
                    <a:pt x="1836915" y="3341049"/>
                  </a:lnTo>
                  <a:lnTo>
                    <a:pt x="1802557" y="3304375"/>
                  </a:lnTo>
                  <a:lnTo>
                    <a:pt x="1768766" y="3266650"/>
                  </a:lnTo>
                  <a:lnTo>
                    <a:pt x="1735562" y="3227912"/>
                  </a:lnTo>
                  <a:lnTo>
                    <a:pt x="1702963" y="3188200"/>
                  </a:lnTo>
                  <a:lnTo>
                    <a:pt x="1670988" y="3147550"/>
                  </a:lnTo>
                  <a:lnTo>
                    <a:pt x="1639657" y="3106000"/>
                  </a:lnTo>
                  <a:lnTo>
                    <a:pt x="1608987" y="3063590"/>
                  </a:lnTo>
                  <a:lnTo>
                    <a:pt x="1578999" y="3020357"/>
                  </a:lnTo>
                  <a:lnTo>
                    <a:pt x="1549710" y="2976338"/>
                  </a:lnTo>
                  <a:lnTo>
                    <a:pt x="1521140" y="2931572"/>
                  </a:lnTo>
                  <a:lnTo>
                    <a:pt x="1493307" y="2886097"/>
                  </a:lnTo>
                  <a:lnTo>
                    <a:pt x="1466230" y="2839951"/>
                  </a:lnTo>
                  <a:lnTo>
                    <a:pt x="1439929" y="2793171"/>
                  </a:lnTo>
                  <a:lnTo>
                    <a:pt x="1414421" y="2745795"/>
                  </a:lnTo>
                  <a:lnTo>
                    <a:pt x="1390923" y="2700237"/>
                  </a:lnTo>
                  <a:lnTo>
                    <a:pt x="1368151" y="2654158"/>
                  </a:lnTo>
                  <a:lnTo>
                    <a:pt x="1346121" y="2607590"/>
                  </a:lnTo>
                  <a:lnTo>
                    <a:pt x="1324849" y="2560562"/>
                  </a:lnTo>
                  <a:lnTo>
                    <a:pt x="1304353" y="2513104"/>
                  </a:lnTo>
                  <a:lnTo>
                    <a:pt x="1284647" y="2465247"/>
                  </a:lnTo>
                  <a:lnTo>
                    <a:pt x="1265749" y="2417021"/>
                  </a:lnTo>
                  <a:lnTo>
                    <a:pt x="1247674" y="2368456"/>
                  </a:lnTo>
                  <a:lnTo>
                    <a:pt x="1230440" y="2319581"/>
                  </a:lnTo>
                  <a:lnTo>
                    <a:pt x="1214061" y="2270427"/>
                  </a:lnTo>
                  <a:lnTo>
                    <a:pt x="1198555" y="2221024"/>
                  </a:lnTo>
                  <a:lnTo>
                    <a:pt x="1183938" y="2171403"/>
                  </a:lnTo>
                  <a:lnTo>
                    <a:pt x="1170226" y="2121593"/>
                  </a:lnTo>
                  <a:lnTo>
                    <a:pt x="1157436" y="2071624"/>
                  </a:lnTo>
                  <a:lnTo>
                    <a:pt x="1145583" y="2021527"/>
                  </a:lnTo>
                  <a:lnTo>
                    <a:pt x="1134685" y="1971332"/>
                  </a:lnTo>
                  <a:lnTo>
                    <a:pt x="1124756" y="1921069"/>
                  </a:lnTo>
                  <a:lnTo>
                    <a:pt x="1115814" y="1870767"/>
                  </a:lnTo>
                  <a:lnTo>
                    <a:pt x="1107875" y="1820457"/>
                  </a:lnTo>
                  <a:lnTo>
                    <a:pt x="1100956" y="1770170"/>
                  </a:lnTo>
                  <a:lnTo>
                    <a:pt x="1095071" y="1719935"/>
                  </a:lnTo>
                  <a:lnTo>
                    <a:pt x="1090239" y="1669782"/>
                  </a:lnTo>
                  <a:lnTo>
                    <a:pt x="1086474" y="1619741"/>
                  </a:lnTo>
                  <a:lnTo>
                    <a:pt x="1083794" y="1569843"/>
                  </a:lnTo>
                  <a:lnTo>
                    <a:pt x="1082215" y="1520118"/>
                  </a:lnTo>
                  <a:lnTo>
                    <a:pt x="1081752" y="1470596"/>
                  </a:lnTo>
                  <a:lnTo>
                    <a:pt x="1080941" y="1420299"/>
                  </a:lnTo>
                  <a:lnTo>
                    <a:pt x="1078335" y="1369772"/>
                  </a:lnTo>
                  <a:lnTo>
                    <a:pt x="1073980" y="1319102"/>
                  </a:lnTo>
                  <a:lnTo>
                    <a:pt x="1067920" y="1268377"/>
                  </a:lnTo>
                  <a:lnTo>
                    <a:pt x="1060202" y="1217684"/>
                  </a:lnTo>
                  <a:lnTo>
                    <a:pt x="1050872" y="1167108"/>
                  </a:lnTo>
                  <a:lnTo>
                    <a:pt x="1039974" y="1116737"/>
                  </a:lnTo>
                  <a:lnTo>
                    <a:pt x="1027556" y="1066657"/>
                  </a:lnTo>
                  <a:lnTo>
                    <a:pt x="1013661" y="1016956"/>
                  </a:lnTo>
                  <a:lnTo>
                    <a:pt x="998336" y="967720"/>
                  </a:lnTo>
                  <a:lnTo>
                    <a:pt x="981627" y="919036"/>
                  </a:lnTo>
                  <a:lnTo>
                    <a:pt x="963580" y="870992"/>
                  </a:lnTo>
                  <a:lnTo>
                    <a:pt x="944239" y="823672"/>
                  </a:lnTo>
                  <a:lnTo>
                    <a:pt x="923650" y="777166"/>
                  </a:lnTo>
                  <a:lnTo>
                    <a:pt x="901860" y="731559"/>
                  </a:lnTo>
                  <a:lnTo>
                    <a:pt x="878913" y="686937"/>
                  </a:lnTo>
                  <a:lnTo>
                    <a:pt x="851531" y="637597"/>
                  </a:lnTo>
                  <a:lnTo>
                    <a:pt x="822799" y="589769"/>
                  </a:lnTo>
                  <a:lnTo>
                    <a:pt x="792785" y="543574"/>
                  </a:lnTo>
                  <a:lnTo>
                    <a:pt x="761555" y="499130"/>
                  </a:lnTo>
                  <a:lnTo>
                    <a:pt x="729175" y="456560"/>
                  </a:lnTo>
                  <a:lnTo>
                    <a:pt x="695714" y="415983"/>
                  </a:lnTo>
                  <a:lnTo>
                    <a:pt x="661237" y="377520"/>
                  </a:lnTo>
                  <a:lnTo>
                    <a:pt x="625812" y="341290"/>
                  </a:lnTo>
                  <a:lnTo>
                    <a:pt x="589505" y="307415"/>
                  </a:lnTo>
                  <a:lnTo>
                    <a:pt x="552382" y="276014"/>
                  </a:lnTo>
                  <a:lnTo>
                    <a:pt x="514512" y="247209"/>
                  </a:lnTo>
                  <a:lnTo>
                    <a:pt x="475960" y="221119"/>
                  </a:lnTo>
                  <a:lnTo>
                    <a:pt x="436793" y="197864"/>
                  </a:lnTo>
                  <a:lnTo>
                    <a:pt x="397079" y="177566"/>
                  </a:lnTo>
                  <a:lnTo>
                    <a:pt x="347107" y="154504"/>
                  </a:lnTo>
                  <a:lnTo>
                    <a:pt x="297555" y="132126"/>
                  </a:lnTo>
                  <a:lnTo>
                    <a:pt x="101666" y="45093"/>
                  </a:lnTo>
                  <a:lnTo>
                    <a:pt x="52803" y="22860"/>
                  </a:lnTo>
                  <a:lnTo>
                    <a:pt x="3797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14773" y="843566"/>
              <a:ext cx="2247265" cy="4265295"/>
            </a:xfrm>
            <a:custGeom>
              <a:avLst/>
              <a:gdLst/>
              <a:ahLst/>
              <a:cxnLst/>
              <a:rect l="l" t="t" r="r" b="b"/>
              <a:pathLst>
                <a:path w="2247265" h="4265295">
                  <a:moveTo>
                    <a:pt x="673" y="2986714"/>
                  </a:moveTo>
                  <a:lnTo>
                    <a:pt x="648" y="2935321"/>
                  </a:lnTo>
                  <a:lnTo>
                    <a:pt x="623" y="2883919"/>
                  </a:lnTo>
                  <a:lnTo>
                    <a:pt x="596" y="2832508"/>
                  </a:lnTo>
                  <a:lnTo>
                    <a:pt x="568" y="2781089"/>
                  </a:lnTo>
                  <a:lnTo>
                    <a:pt x="539" y="2729661"/>
                  </a:lnTo>
                  <a:lnTo>
                    <a:pt x="510" y="2678225"/>
                  </a:lnTo>
                  <a:lnTo>
                    <a:pt x="480" y="2626781"/>
                  </a:lnTo>
                  <a:lnTo>
                    <a:pt x="449" y="2575330"/>
                  </a:lnTo>
                  <a:lnTo>
                    <a:pt x="418" y="2523871"/>
                  </a:lnTo>
                  <a:lnTo>
                    <a:pt x="387" y="2472405"/>
                  </a:lnTo>
                  <a:lnTo>
                    <a:pt x="356" y="2420932"/>
                  </a:lnTo>
                  <a:lnTo>
                    <a:pt x="326" y="2369452"/>
                  </a:lnTo>
                  <a:lnTo>
                    <a:pt x="296" y="2317966"/>
                  </a:lnTo>
                  <a:lnTo>
                    <a:pt x="266" y="2266473"/>
                  </a:lnTo>
                  <a:lnTo>
                    <a:pt x="237" y="2214974"/>
                  </a:lnTo>
                  <a:lnTo>
                    <a:pt x="209" y="2163470"/>
                  </a:lnTo>
                  <a:lnTo>
                    <a:pt x="182" y="2111960"/>
                  </a:lnTo>
                  <a:lnTo>
                    <a:pt x="156" y="2060444"/>
                  </a:lnTo>
                  <a:lnTo>
                    <a:pt x="132" y="2008924"/>
                  </a:lnTo>
                  <a:lnTo>
                    <a:pt x="109" y="1957398"/>
                  </a:lnTo>
                  <a:lnTo>
                    <a:pt x="88" y="1905868"/>
                  </a:lnTo>
                  <a:lnTo>
                    <a:pt x="68" y="1854333"/>
                  </a:lnTo>
                  <a:lnTo>
                    <a:pt x="51" y="1802794"/>
                  </a:lnTo>
                  <a:lnTo>
                    <a:pt x="36" y="1751251"/>
                  </a:lnTo>
                  <a:lnTo>
                    <a:pt x="23" y="1699705"/>
                  </a:lnTo>
                  <a:lnTo>
                    <a:pt x="13" y="1648154"/>
                  </a:lnTo>
                  <a:lnTo>
                    <a:pt x="6" y="1596601"/>
                  </a:lnTo>
                  <a:lnTo>
                    <a:pt x="1" y="1545044"/>
                  </a:lnTo>
                  <a:lnTo>
                    <a:pt x="0" y="1493484"/>
                  </a:lnTo>
                  <a:lnTo>
                    <a:pt x="14" y="1441826"/>
                  </a:lnTo>
                  <a:lnTo>
                    <a:pt x="56" y="1390219"/>
                  </a:lnTo>
                  <a:lnTo>
                    <a:pt x="123" y="1338659"/>
                  </a:lnTo>
                  <a:lnTo>
                    <a:pt x="213" y="1287141"/>
                  </a:lnTo>
                  <a:lnTo>
                    <a:pt x="325" y="1235660"/>
                  </a:lnTo>
                  <a:lnTo>
                    <a:pt x="456" y="1184213"/>
                  </a:lnTo>
                  <a:lnTo>
                    <a:pt x="604" y="1132795"/>
                  </a:lnTo>
                  <a:lnTo>
                    <a:pt x="768" y="1081402"/>
                  </a:lnTo>
                  <a:lnTo>
                    <a:pt x="944" y="1030029"/>
                  </a:lnTo>
                  <a:lnTo>
                    <a:pt x="1132" y="978672"/>
                  </a:lnTo>
                  <a:lnTo>
                    <a:pt x="1329" y="927325"/>
                  </a:lnTo>
                  <a:lnTo>
                    <a:pt x="1533" y="875986"/>
                  </a:lnTo>
                  <a:lnTo>
                    <a:pt x="1742" y="824649"/>
                  </a:lnTo>
                  <a:lnTo>
                    <a:pt x="1954" y="773311"/>
                  </a:lnTo>
                  <a:lnTo>
                    <a:pt x="2167" y="721966"/>
                  </a:lnTo>
                  <a:lnTo>
                    <a:pt x="2379" y="670610"/>
                  </a:lnTo>
                  <a:lnTo>
                    <a:pt x="2588" y="619239"/>
                  </a:lnTo>
                  <a:lnTo>
                    <a:pt x="2793" y="567849"/>
                  </a:lnTo>
                  <a:lnTo>
                    <a:pt x="2989" y="516434"/>
                  </a:lnTo>
                  <a:lnTo>
                    <a:pt x="3177" y="464992"/>
                  </a:lnTo>
                  <a:lnTo>
                    <a:pt x="3354" y="413516"/>
                  </a:lnTo>
                  <a:lnTo>
                    <a:pt x="3517" y="362003"/>
                  </a:lnTo>
                  <a:lnTo>
                    <a:pt x="3666" y="310449"/>
                  </a:lnTo>
                  <a:lnTo>
                    <a:pt x="3797" y="258848"/>
                  </a:lnTo>
                  <a:lnTo>
                    <a:pt x="3908" y="207197"/>
                  </a:lnTo>
                  <a:lnTo>
                    <a:pt x="3999" y="155491"/>
                  </a:lnTo>
                  <a:lnTo>
                    <a:pt x="4066" y="103726"/>
                  </a:lnTo>
                  <a:lnTo>
                    <a:pt x="4108" y="51897"/>
                  </a:lnTo>
                  <a:lnTo>
                    <a:pt x="4122" y="0"/>
                  </a:lnTo>
                  <a:lnTo>
                    <a:pt x="53129" y="22860"/>
                  </a:lnTo>
                  <a:lnTo>
                    <a:pt x="101991" y="45093"/>
                  </a:lnTo>
                  <a:lnTo>
                    <a:pt x="150804" y="66917"/>
                  </a:lnTo>
                  <a:lnTo>
                    <a:pt x="199660" y="88552"/>
                  </a:lnTo>
                  <a:lnTo>
                    <a:pt x="248654" y="110215"/>
                  </a:lnTo>
                  <a:lnTo>
                    <a:pt x="297880" y="132126"/>
                  </a:lnTo>
                  <a:lnTo>
                    <a:pt x="347432" y="154504"/>
                  </a:lnTo>
                  <a:lnTo>
                    <a:pt x="397404" y="177566"/>
                  </a:lnTo>
                  <a:lnTo>
                    <a:pt x="437119" y="197864"/>
                  </a:lnTo>
                  <a:lnTo>
                    <a:pt x="476285" y="221119"/>
                  </a:lnTo>
                  <a:lnTo>
                    <a:pt x="514837" y="247209"/>
                  </a:lnTo>
                  <a:lnTo>
                    <a:pt x="552708" y="276014"/>
                  </a:lnTo>
                  <a:lnTo>
                    <a:pt x="589830" y="307415"/>
                  </a:lnTo>
                  <a:lnTo>
                    <a:pt x="626137" y="341290"/>
                  </a:lnTo>
                  <a:lnTo>
                    <a:pt x="661563" y="377520"/>
                  </a:lnTo>
                  <a:lnTo>
                    <a:pt x="696039" y="415983"/>
                  </a:lnTo>
                  <a:lnTo>
                    <a:pt x="729501" y="456560"/>
                  </a:lnTo>
                  <a:lnTo>
                    <a:pt x="761880" y="499130"/>
                  </a:lnTo>
                  <a:lnTo>
                    <a:pt x="793110" y="543574"/>
                  </a:lnTo>
                  <a:lnTo>
                    <a:pt x="823124" y="589769"/>
                  </a:lnTo>
                  <a:lnTo>
                    <a:pt x="851856" y="637597"/>
                  </a:lnTo>
                  <a:lnTo>
                    <a:pt x="879238" y="686937"/>
                  </a:lnTo>
                  <a:lnTo>
                    <a:pt x="902185" y="731559"/>
                  </a:lnTo>
                  <a:lnTo>
                    <a:pt x="923975" y="777166"/>
                  </a:lnTo>
                  <a:lnTo>
                    <a:pt x="944564" y="823672"/>
                  </a:lnTo>
                  <a:lnTo>
                    <a:pt x="963905" y="870992"/>
                  </a:lnTo>
                  <a:lnTo>
                    <a:pt x="981953" y="919036"/>
                  </a:lnTo>
                  <a:lnTo>
                    <a:pt x="998662" y="967720"/>
                  </a:lnTo>
                  <a:lnTo>
                    <a:pt x="1013986" y="1016956"/>
                  </a:lnTo>
                  <a:lnTo>
                    <a:pt x="1027881" y="1066657"/>
                  </a:lnTo>
                  <a:lnTo>
                    <a:pt x="1040300" y="1116737"/>
                  </a:lnTo>
                  <a:lnTo>
                    <a:pt x="1051197" y="1167108"/>
                  </a:lnTo>
                  <a:lnTo>
                    <a:pt x="1060528" y="1217684"/>
                  </a:lnTo>
                  <a:lnTo>
                    <a:pt x="1068245" y="1268377"/>
                  </a:lnTo>
                  <a:lnTo>
                    <a:pt x="1074305" y="1319102"/>
                  </a:lnTo>
                  <a:lnTo>
                    <a:pt x="1078661" y="1369772"/>
                  </a:lnTo>
                  <a:lnTo>
                    <a:pt x="1081267" y="1420299"/>
                  </a:lnTo>
                  <a:lnTo>
                    <a:pt x="1082078" y="1470596"/>
                  </a:lnTo>
                  <a:lnTo>
                    <a:pt x="1082540" y="1520118"/>
                  </a:lnTo>
                  <a:lnTo>
                    <a:pt x="1084120" y="1569843"/>
                  </a:lnTo>
                  <a:lnTo>
                    <a:pt x="1086800" y="1619741"/>
                  </a:lnTo>
                  <a:lnTo>
                    <a:pt x="1090564" y="1669782"/>
                  </a:lnTo>
                  <a:lnTo>
                    <a:pt x="1095397" y="1719935"/>
                  </a:lnTo>
                  <a:lnTo>
                    <a:pt x="1101281" y="1770170"/>
                  </a:lnTo>
                  <a:lnTo>
                    <a:pt x="1108201" y="1820457"/>
                  </a:lnTo>
                  <a:lnTo>
                    <a:pt x="1116140" y="1870767"/>
                  </a:lnTo>
                  <a:lnTo>
                    <a:pt x="1125081" y="1921069"/>
                  </a:lnTo>
                  <a:lnTo>
                    <a:pt x="1135010" y="1971332"/>
                  </a:lnTo>
                  <a:lnTo>
                    <a:pt x="1145909" y="2021527"/>
                  </a:lnTo>
                  <a:lnTo>
                    <a:pt x="1157761" y="2071624"/>
                  </a:lnTo>
                  <a:lnTo>
                    <a:pt x="1170552" y="2121593"/>
                  </a:lnTo>
                  <a:lnTo>
                    <a:pt x="1184264" y="2171403"/>
                  </a:lnTo>
                  <a:lnTo>
                    <a:pt x="1198881" y="2221024"/>
                  </a:lnTo>
                  <a:lnTo>
                    <a:pt x="1214387" y="2270427"/>
                  </a:lnTo>
                  <a:lnTo>
                    <a:pt x="1230765" y="2319581"/>
                  </a:lnTo>
                  <a:lnTo>
                    <a:pt x="1248000" y="2368456"/>
                  </a:lnTo>
                  <a:lnTo>
                    <a:pt x="1266074" y="2417021"/>
                  </a:lnTo>
                  <a:lnTo>
                    <a:pt x="1284972" y="2465247"/>
                  </a:lnTo>
                  <a:lnTo>
                    <a:pt x="1304678" y="2513104"/>
                  </a:lnTo>
                  <a:lnTo>
                    <a:pt x="1325175" y="2560562"/>
                  </a:lnTo>
                  <a:lnTo>
                    <a:pt x="1346446" y="2607590"/>
                  </a:lnTo>
                  <a:lnTo>
                    <a:pt x="1368476" y="2654158"/>
                  </a:lnTo>
                  <a:lnTo>
                    <a:pt x="1391248" y="2700237"/>
                  </a:lnTo>
                  <a:lnTo>
                    <a:pt x="1414746" y="2745795"/>
                  </a:lnTo>
                  <a:lnTo>
                    <a:pt x="1440254" y="2793171"/>
                  </a:lnTo>
                  <a:lnTo>
                    <a:pt x="1466555" y="2839951"/>
                  </a:lnTo>
                  <a:lnTo>
                    <a:pt x="1493632" y="2886097"/>
                  </a:lnTo>
                  <a:lnTo>
                    <a:pt x="1521465" y="2931572"/>
                  </a:lnTo>
                  <a:lnTo>
                    <a:pt x="1550035" y="2976338"/>
                  </a:lnTo>
                  <a:lnTo>
                    <a:pt x="1579324" y="3020357"/>
                  </a:lnTo>
                  <a:lnTo>
                    <a:pt x="1609313" y="3063590"/>
                  </a:lnTo>
                  <a:lnTo>
                    <a:pt x="1639982" y="3106000"/>
                  </a:lnTo>
                  <a:lnTo>
                    <a:pt x="1671314" y="3147550"/>
                  </a:lnTo>
                  <a:lnTo>
                    <a:pt x="1703288" y="3188200"/>
                  </a:lnTo>
                  <a:lnTo>
                    <a:pt x="1735887" y="3227912"/>
                  </a:lnTo>
                  <a:lnTo>
                    <a:pt x="1769091" y="3266650"/>
                  </a:lnTo>
                  <a:lnTo>
                    <a:pt x="1802882" y="3304375"/>
                  </a:lnTo>
                  <a:lnTo>
                    <a:pt x="1837241" y="3341049"/>
                  </a:lnTo>
                  <a:lnTo>
                    <a:pt x="1872148" y="3376635"/>
                  </a:lnTo>
                  <a:lnTo>
                    <a:pt x="1907586" y="3411093"/>
                  </a:lnTo>
                  <a:lnTo>
                    <a:pt x="1943535" y="3444386"/>
                  </a:lnTo>
                  <a:lnTo>
                    <a:pt x="1979976" y="3476477"/>
                  </a:lnTo>
                  <a:lnTo>
                    <a:pt x="2016890" y="3507327"/>
                  </a:lnTo>
                  <a:lnTo>
                    <a:pt x="2054259" y="3536898"/>
                  </a:lnTo>
                  <a:lnTo>
                    <a:pt x="2092064" y="3565153"/>
                  </a:lnTo>
                  <a:lnTo>
                    <a:pt x="2130286" y="3592053"/>
                  </a:lnTo>
                  <a:lnTo>
                    <a:pt x="2168906" y="3617560"/>
                  </a:lnTo>
                  <a:lnTo>
                    <a:pt x="2207905" y="3641637"/>
                  </a:lnTo>
                  <a:lnTo>
                    <a:pt x="2247265" y="3664245"/>
                  </a:lnTo>
                  <a:lnTo>
                    <a:pt x="2246952" y="3714429"/>
                  </a:lnTo>
                  <a:lnTo>
                    <a:pt x="2246648" y="3764597"/>
                  </a:lnTo>
                  <a:lnTo>
                    <a:pt x="2246351" y="3814751"/>
                  </a:lnTo>
                  <a:lnTo>
                    <a:pt x="2246061" y="3864887"/>
                  </a:lnTo>
                  <a:lnTo>
                    <a:pt x="2245778" y="3915006"/>
                  </a:lnTo>
                  <a:lnTo>
                    <a:pt x="2245500" y="3965106"/>
                  </a:lnTo>
                  <a:lnTo>
                    <a:pt x="2245226" y="4015185"/>
                  </a:lnTo>
                  <a:lnTo>
                    <a:pt x="2244957" y="4065243"/>
                  </a:lnTo>
                  <a:lnTo>
                    <a:pt x="2244691" y="4115279"/>
                  </a:lnTo>
                  <a:lnTo>
                    <a:pt x="2244427" y="4165291"/>
                  </a:lnTo>
                  <a:lnTo>
                    <a:pt x="2244166" y="4215278"/>
                  </a:lnTo>
                  <a:lnTo>
                    <a:pt x="2243905" y="4265240"/>
                  </a:lnTo>
                  <a:lnTo>
                    <a:pt x="2198076" y="4239124"/>
                  </a:lnTo>
                  <a:lnTo>
                    <a:pt x="2152332" y="4213058"/>
                  </a:lnTo>
                  <a:lnTo>
                    <a:pt x="2106673" y="4187044"/>
                  </a:lnTo>
                  <a:lnTo>
                    <a:pt x="2061100" y="4161079"/>
                  </a:lnTo>
                  <a:lnTo>
                    <a:pt x="2015613" y="4135165"/>
                  </a:lnTo>
                  <a:lnTo>
                    <a:pt x="1970212" y="4109301"/>
                  </a:lnTo>
                  <a:lnTo>
                    <a:pt x="1924896" y="4083488"/>
                  </a:lnTo>
                  <a:lnTo>
                    <a:pt x="1879667" y="4057724"/>
                  </a:lnTo>
                  <a:lnTo>
                    <a:pt x="1834525" y="4032010"/>
                  </a:lnTo>
                  <a:lnTo>
                    <a:pt x="1789468" y="4006346"/>
                  </a:lnTo>
                  <a:lnTo>
                    <a:pt x="1744498" y="3980732"/>
                  </a:lnTo>
                  <a:lnTo>
                    <a:pt x="1699615" y="3955168"/>
                  </a:lnTo>
                  <a:lnTo>
                    <a:pt x="1654819" y="3929652"/>
                  </a:lnTo>
                  <a:lnTo>
                    <a:pt x="1610109" y="3904187"/>
                  </a:lnTo>
                  <a:lnTo>
                    <a:pt x="1565487" y="3878770"/>
                  </a:lnTo>
                  <a:lnTo>
                    <a:pt x="1520951" y="3853403"/>
                  </a:lnTo>
                  <a:lnTo>
                    <a:pt x="1476503" y="3828084"/>
                  </a:lnTo>
                  <a:lnTo>
                    <a:pt x="1432143" y="3802815"/>
                  </a:lnTo>
                  <a:lnTo>
                    <a:pt x="1387869" y="3777594"/>
                  </a:lnTo>
                  <a:lnTo>
                    <a:pt x="1343684" y="3752422"/>
                  </a:lnTo>
                  <a:lnTo>
                    <a:pt x="1299586" y="3727299"/>
                  </a:lnTo>
                  <a:lnTo>
                    <a:pt x="1255576" y="3702224"/>
                  </a:lnTo>
                  <a:lnTo>
                    <a:pt x="1211654" y="3677198"/>
                  </a:lnTo>
                  <a:lnTo>
                    <a:pt x="1167820" y="3652220"/>
                  </a:lnTo>
                  <a:lnTo>
                    <a:pt x="1124075" y="3627290"/>
                  </a:lnTo>
                  <a:lnTo>
                    <a:pt x="1080418" y="3602408"/>
                  </a:lnTo>
                  <a:lnTo>
                    <a:pt x="1034410" y="3576184"/>
                  </a:lnTo>
                  <a:lnTo>
                    <a:pt x="988489" y="3550010"/>
                  </a:lnTo>
                  <a:lnTo>
                    <a:pt x="942657" y="3523885"/>
                  </a:lnTo>
                  <a:lnTo>
                    <a:pt x="896912" y="3497810"/>
                  </a:lnTo>
                  <a:lnTo>
                    <a:pt x="851255" y="3471784"/>
                  </a:lnTo>
                  <a:lnTo>
                    <a:pt x="805686" y="3445808"/>
                  </a:lnTo>
                  <a:lnTo>
                    <a:pt x="760206" y="3419881"/>
                  </a:lnTo>
                  <a:lnTo>
                    <a:pt x="714814" y="3394004"/>
                  </a:lnTo>
                  <a:lnTo>
                    <a:pt x="669510" y="3368177"/>
                  </a:lnTo>
                  <a:lnTo>
                    <a:pt x="624295" y="3342399"/>
                  </a:lnTo>
                  <a:lnTo>
                    <a:pt x="579169" y="3316670"/>
                  </a:lnTo>
                  <a:lnTo>
                    <a:pt x="534131" y="3290992"/>
                  </a:lnTo>
                  <a:lnTo>
                    <a:pt x="489183" y="3265362"/>
                  </a:lnTo>
                  <a:lnTo>
                    <a:pt x="444324" y="3239783"/>
                  </a:lnTo>
                  <a:lnTo>
                    <a:pt x="399555" y="3214253"/>
                  </a:lnTo>
                  <a:lnTo>
                    <a:pt x="354875" y="3188772"/>
                  </a:lnTo>
                  <a:lnTo>
                    <a:pt x="310284" y="3163341"/>
                  </a:lnTo>
                  <a:lnTo>
                    <a:pt x="265784" y="3137960"/>
                  </a:lnTo>
                  <a:lnTo>
                    <a:pt x="221373" y="3112628"/>
                  </a:lnTo>
                  <a:lnTo>
                    <a:pt x="177052" y="3087346"/>
                  </a:lnTo>
                  <a:lnTo>
                    <a:pt x="132822" y="3062114"/>
                  </a:lnTo>
                  <a:lnTo>
                    <a:pt x="88681" y="3036931"/>
                  </a:lnTo>
                  <a:lnTo>
                    <a:pt x="44632" y="3011798"/>
                  </a:lnTo>
                  <a:lnTo>
                    <a:pt x="673" y="298671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50703" y="843962"/>
              <a:ext cx="2820376" cy="4591781"/>
            </a:xfrm>
            <a:prstGeom prst="rect">
              <a:avLst/>
            </a:prstGeom>
          </p:spPr>
        </p:pic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2338" y="1162717"/>
              <a:ext cx="2247265" cy="4274820"/>
            </a:xfrm>
            <a:custGeom>
              <a:avLst/>
              <a:gdLst/>
              <a:ahLst/>
              <a:cxnLst/>
              <a:rect l="l" t="t" r="r" b="b"/>
              <a:pathLst>
                <a:path w="2247265" h="4274820">
                  <a:moveTo>
                    <a:pt x="0" y="0"/>
                  </a:moveTo>
                  <a:lnTo>
                    <a:pt x="673" y="2995782"/>
                  </a:lnTo>
                  <a:lnTo>
                    <a:pt x="2243908" y="4274308"/>
                  </a:lnTo>
                  <a:lnTo>
                    <a:pt x="2247267" y="3673313"/>
                  </a:lnTo>
                  <a:lnTo>
                    <a:pt x="2207907" y="3650705"/>
                  </a:lnTo>
                  <a:lnTo>
                    <a:pt x="2168908" y="3626629"/>
                  </a:lnTo>
                  <a:lnTo>
                    <a:pt x="2130288" y="3601122"/>
                  </a:lnTo>
                  <a:lnTo>
                    <a:pt x="2092066" y="3574223"/>
                  </a:lnTo>
                  <a:lnTo>
                    <a:pt x="2054261" y="3545968"/>
                  </a:lnTo>
                  <a:lnTo>
                    <a:pt x="2016891" y="3516397"/>
                  </a:lnTo>
                  <a:lnTo>
                    <a:pt x="1979977" y="3485548"/>
                  </a:lnTo>
                  <a:lnTo>
                    <a:pt x="1943535" y="3453457"/>
                  </a:lnTo>
                  <a:lnTo>
                    <a:pt x="1907587" y="3420164"/>
                  </a:lnTo>
                  <a:lnTo>
                    <a:pt x="1872149" y="3385706"/>
                  </a:lnTo>
                  <a:lnTo>
                    <a:pt x="1837241" y="3350121"/>
                  </a:lnTo>
                  <a:lnTo>
                    <a:pt x="1802882" y="3313447"/>
                  </a:lnTo>
                  <a:lnTo>
                    <a:pt x="1769091" y="3275722"/>
                  </a:lnTo>
                  <a:lnTo>
                    <a:pt x="1735887" y="3236984"/>
                  </a:lnTo>
                  <a:lnTo>
                    <a:pt x="1703288" y="3197271"/>
                  </a:lnTo>
                  <a:lnTo>
                    <a:pt x="1671313" y="3156621"/>
                  </a:lnTo>
                  <a:lnTo>
                    <a:pt x="1639982" y="3115072"/>
                  </a:lnTo>
                  <a:lnTo>
                    <a:pt x="1609312" y="3072662"/>
                  </a:lnTo>
                  <a:lnTo>
                    <a:pt x="1579324" y="3029428"/>
                  </a:lnTo>
                  <a:lnTo>
                    <a:pt x="1550035" y="2985410"/>
                  </a:lnTo>
                  <a:lnTo>
                    <a:pt x="1521464" y="2940644"/>
                  </a:lnTo>
                  <a:lnTo>
                    <a:pt x="1493631" y="2895169"/>
                  </a:lnTo>
                  <a:lnTo>
                    <a:pt x="1466554" y="2849022"/>
                  </a:lnTo>
                  <a:lnTo>
                    <a:pt x="1440253" y="2802242"/>
                  </a:lnTo>
                  <a:lnTo>
                    <a:pt x="1414745" y="2754867"/>
                  </a:lnTo>
                  <a:lnTo>
                    <a:pt x="1391248" y="2709308"/>
                  </a:lnTo>
                  <a:lnTo>
                    <a:pt x="1368476" y="2663230"/>
                  </a:lnTo>
                  <a:lnTo>
                    <a:pt x="1346446" y="2616662"/>
                  </a:lnTo>
                  <a:lnTo>
                    <a:pt x="1325175" y="2569634"/>
                  </a:lnTo>
                  <a:lnTo>
                    <a:pt x="1304679" y="2522176"/>
                  </a:lnTo>
                  <a:lnTo>
                    <a:pt x="1284973" y="2474319"/>
                  </a:lnTo>
                  <a:lnTo>
                    <a:pt x="1266075" y="2426093"/>
                  </a:lnTo>
                  <a:lnTo>
                    <a:pt x="1248001" y="2377527"/>
                  </a:lnTo>
                  <a:lnTo>
                    <a:pt x="1230766" y="2328652"/>
                  </a:lnTo>
                  <a:lnTo>
                    <a:pt x="1214388" y="2279499"/>
                  </a:lnTo>
                  <a:lnTo>
                    <a:pt x="1198882" y="2230096"/>
                  </a:lnTo>
                  <a:lnTo>
                    <a:pt x="1184265" y="2180475"/>
                  </a:lnTo>
                  <a:lnTo>
                    <a:pt x="1170553" y="2130665"/>
                  </a:lnTo>
                  <a:lnTo>
                    <a:pt x="1157763" y="2080696"/>
                  </a:lnTo>
                  <a:lnTo>
                    <a:pt x="1145910" y="2030599"/>
                  </a:lnTo>
                  <a:lnTo>
                    <a:pt x="1135011" y="1980404"/>
                  </a:lnTo>
                  <a:lnTo>
                    <a:pt x="1125083" y="1930140"/>
                  </a:lnTo>
                  <a:lnTo>
                    <a:pt x="1116141" y="1879839"/>
                  </a:lnTo>
                  <a:lnTo>
                    <a:pt x="1108202" y="1829529"/>
                  </a:lnTo>
                  <a:lnTo>
                    <a:pt x="1101282" y="1779241"/>
                  </a:lnTo>
                  <a:lnTo>
                    <a:pt x="1095397" y="1729006"/>
                  </a:lnTo>
                  <a:lnTo>
                    <a:pt x="1090564" y="1678853"/>
                  </a:lnTo>
                  <a:lnTo>
                    <a:pt x="1086800" y="1628813"/>
                  </a:lnTo>
                  <a:lnTo>
                    <a:pt x="1084119" y="1578915"/>
                  </a:lnTo>
                  <a:lnTo>
                    <a:pt x="1082539" y="1529190"/>
                  </a:lnTo>
                  <a:lnTo>
                    <a:pt x="1082076" y="1479668"/>
                  </a:lnTo>
                  <a:lnTo>
                    <a:pt x="1081266" y="1429369"/>
                  </a:lnTo>
                  <a:lnTo>
                    <a:pt x="1078661" y="1378842"/>
                  </a:lnTo>
                  <a:lnTo>
                    <a:pt x="1074306" y="1328173"/>
                  </a:lnTo>
                  <a:lnTo>
                    <a:pt x="1068247" y="1277447"/>
                  </a:lnTo>
                  <a:lnTo>
                    <a:pt x="1060529" y="1226753"/>
                  </a:lnTo>
                  <a:lnTo>
                    <a:pt x="1051199" y="1176178"/>
                  </a:lnTo>
                  <a:lnTo>
                    <a:pt x="1040302" y="1125807"/>
                  </a:lnTo>
                  <a:lnTo>
                    <a:pt x="1027884" y="1075727"/>
                  </a:lnTo>
                  <a:lnTo>
                    <a:pt x="1013989" y="1026026"/>
                  </a:lnTo>
                  <a:lnTo>
                    <a:pt x="998665" y="976791"/>
                  </a:lnTo>
                  <a:lnTo>
                    <a:pt x="981956" y="928107"/>
                  </a:lnTo>
                  <a:lnTo>
                    <a:pt x="963909" y="880063"/>
                  </a:lnTo>
                  <a:lnTo>
                    <a:pt x="944568" y="832744"/>
                  </a:lnTo>
                  <a:lnTo>
                    <a:pt x="923979" y="786237"/>
                  </a:lnTo>
                  <a:lnTo>
                    <a:pt x="902189" y="740630"/>
                  </a:lnTo>
                  <a:lnTo>
                    <a:pt x="879242" y="696009"/>
                  </a:lnTo>
                  <a:lnTo>
                    <a:pt x="851859" y="646669"/>
                  </a:lnTo>
                  <a:lnTo>
                    <a:pt x="823127" y="598841"/>
                  </a:lnTo>
                  <a:lnTo>
                    <a:pt x="793112" y="552645"/>
                  </a:lnTo>
                  <a:lnTo>
                    <a:pt x="761881" y="508202"/>
                  </a:lnTo>
                  <a:lnTo>
                    <a:pt x="729502" y="465631"/>
                  </a:lnTo>
                  <a:lnTo>
                    <a:pt x="696040" y="425054"/>
                  </a:lnTo>
                  <a:lnTo>
                    <a:pt x="661563" y="386590"/>
                  </a:lnTo>
                  <a:lnTo>
                    <a:pt x="626138" y="350361"/>
                  </a:lnTo>
                  <a:lnTo>
                    <a:pt x="589831" y="316485"/>
                  </a:lnTo>
                  <a:lnTo>
                    <a:pt x="552709" y="285085"/>
                  </a:lnTo>
                  <a:lnTo>
                    <a:pt x="514838" y="256279"/>
                  </a:lnTo>
                  <a:lnTo>
                    <a:pt x="476287" y="230190"/>
                  </a:lnTo>
                  <a:lnTo>
                    <a:pt x="437121" y="206935"/>
                  </a:lnTo>
                  <a:lnTo>
                    <a:pt x="397407" y="1866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2338" y="1162717"/>
              <a:ext cx="2247265" cy="4274820"/>
            </a:xfrm>
            <a:custGeom>
              <a:avLst/>
              <a:gdLst/>
              <a:ahLst/>
              <a:cxnLst/>
              <a:rect l="l" t="t" r="r" b="b"/>
              <a:pathLst>
                <a:path w="2247265" h="4274820">
                  <a:moveTo>
                    <a:pt x="673" y="2995782"/>
                  </a:moveTo>
                  <a:lnTo>
                    <a:pt x="649" y="2944389"/>
                  </a:lnTo>
                  <a:lnTo>
                    <a:pt x="623" y="2892988"/>
                  </a:lnTo>
                  <a:lnTo>
                    <a:pt x="597" y="2841577"/>
                  </a:lnTo>
                  <a:lnTo>
                    <a:pt x="569" y="2790158"/>
                  </a:lnTo>
                  <a:lnTo>
                    <a:pt x="540" y="2738730"/>
                  </a:lnTo>
                  <a:lnTo>
                    <a:pt x="511" y="2687294"/>
                  </a:lnTo>
                  <a:lnTo>
                    <a:pt x="481" y="2635851"/>
                  </a:lnTo>
                  <a:lnTo>
                    <a:pt x="450" y="2584400"/>
                  </a:lnTo>
                  <a:lnTo>
                    <a:pt x="419" y="2532941"/>
                  </a:lnTo>
                  <a:lnTo>
                    <a:pt x="388" y="2481475"/>
                  </a:lnTo>
                  <a:lnTo>
                    <a:pt x="358" y="2430002"/>
                  </a:lnTo>
                  <a:lnTo>
                    <a:pt x="327" y="2378523"/>
                  </a:lnTo>
                  <a:lnTo>
                    <a:pt x="297" y="2327037"/>
                  </a:lnTo>
                  <a:lnTo>
                    <a:pt x="267" y="2275544"/>
                  </a:lnTo>
                  <a:lnTo>
                    <a:pt x="238" y="2224046"/>
                  </a:lnTo>
                  <a:lnTo>
                    <a:pt x="210" y="2172541"/>
                  </a:lnTo>
                  <a:lnTo>
                    <a:pt x="183" y="2121032"/>
                  </a:lnTo>
                  <a:lnTo>
                    <a:pt x="157" y="2069516"/>
                  </a:lnTo>
                  <a:lnTo>
                    <a:pt x="132" y="2017996"/>
                  </a:lnTo>
                  <a:lnTo>
                    <a:pt x="109" y="1966470"/>
                  </a:lnTo>
                  <a:lnTo>
                    <a:pt x="88" y="1914940"/>
                  </a:lnTo>
                  <a:lnTo>
                    <a:pt x="69" y="1863406"/>
                  </a:lnTo>
                  <a:lnTo>
                    <a:pt x="51" y="1811867"/>
                  </a:lnTo>
                  <a:lnTo>
                    <a:pt x="36" y="1760324"/>
                  </a:lnTo>
                  <a:lnTo>
                    <a:pt x="23" y="1708777"/>
                  </a:lnTo>
                  <a:lnTo>
                    <a:pt x="13" y="1657227"/>
                  </a:lnTo>
                  <a:lnTo>
                    <a:pt x="6" y="1605673"/>
                  </a:lnTo>
                  <a:lnTo>
                    <a:pt x="1" y="1554116"/>
                  </a:lnTo>
                  <a:lnTo>
                    <a:pt x="0" y="1502557"/>
                  </a:lnTo>
                  <a:lnTo>
                    <a:pt x="0" y="1452590"/>
                  </a:lnTo>
                  <a:lnTo>
                    <a:pt x="0" y="1402615"/>
                  </a:lnTo>
                  <a:lnTo>
                    <a:pt x="0" y="0"/>
                  </a:lnTo>
                  <a:lnTo>
                    <a:pt x="43713" y="20665"/>
                  </a:lnTo>
                  <a:lnTo>
                    <a:pt x="87541" y="41338"/>
                  </a:lnTo>
                  <a:lnTo>
                    <a:pt x="131482" y="62024"/>
                  </a:lnTo>
                  <a:lnTo>
                    <a:pt x="175534" y="82726"/>
                  </a:lnTo>
                  <a:lnTo>
                    <a:pt x="219697" y="103449"/>
                  </a:lnTo>
                  <a:lnTo>
                    <a:pt x="263967" y="124198"/>
                  </a:lnTo>
                  <a:lnTo>
                    <a:pt x="308343" y="144976"/>
                  </a:lnTo>
                  <a:lnTo>
                    <a:pt x="352824" y="165788"/>
                  </a:lnTo>
                  <a:lnTo>
                    <a:pt x="397407" y="186637"/>
                  </a:lnTo>
                  <a:lnTo>
                    <a:pt x="437121" y="206935"/>
                  </a:lnTo>
                  <a:lnTo>
                    <a:pt x="476287" y="230190"/>
                  </a:lnTo>
                  <a:lnTo>
                    <a:pt x="514838" y="256279"/>
                  </a:lnTo>
                  <a:lnTo>
                    <a:pt x="552709" y="285085"/>
                  </a:lnTo>
                  <a:lnTo>
                    <a:pt x="589831" y="316485"/>
                  </a:lnTo>
                  <a:lnTo>
                    <a:pt x="626138" y="350361"/>
                  </a:lnTo>
                  <a:lnTo>
                    <a:pt x="661563" y="386590"/>
                  </a:lnTo>
                  <a:lnTo>
                    <a:pt x="696040" y="425054"/>
                  </a:lnTo>
                  <a:lnTo>
                    <a:pt x="729502" y="465631"/>
                  </a:lnTo>
                  <a:lnTo>
                    <a:pt x="761881" y="508202"/>
                  </a:lnTo>
                  <a:lnTo>
                    <a:pt x="793112" y="552645"/>
                  </a:lnTo>
                  <a:lnTo>
                    <a:pt x="823127" y="598841"/>
                  </a:lnTo>
                  <a:lnTo>
                    <a:pt x="851859" y="646669"/>
                  </a:lnTo>
                  <a:lnTo>
                    <a:pt x="879242" y="696009"/>
                  </a:lnTo>
                  <a:lnTo>
                    <a:pt x="902189" y="740630"/>
                  </a:lnTo>
                  <a:lnTo>
                    <a:pt x="923979" y="786237"/>
                  </a:lnTo>
                  <a:lnTo>
                    <a:pt x="944568" y="832744"/>
                  </a:lnTo>
                  <a:lnTo>
                    <a:pt x="963909" y="880063"/>
                  </a:lnTo>
                  <a:lnTo>
                    <a:pt x="981956" y="928107"/>
                  </a:lnTo>
                  <a:lnTo>
                    <a:pt x="998665" y="976791"/>
                  </a:lnTo>
                  <a:lnTo>
                    <a:pt x="1013989" y="1026026"/>
                  </a:lnTo>
                  <a:lnTo>
                    <a:pt x="1027884" y="1075727"/>
                  </a:lnTo>
                  <a:lnTo>
                    <a:pt x="1040302" y="1125807"/>
                  </a:lnTo>
                  <a:lnTo>
                    <a:pt x="1051199" y="1176178"/>
                  </a:lnTo>
                  <a:lnTo>
                    <a:pt x="1060529" y="1226753"/>
                  </a:lnTo>
                  <a:lnTo>
                    <a:pt x="1068247" y="1277447"/>
                  </a:lnTo>
                  <a:lnTo>
                    <a:pt x="1074306" y="1328173"/>
                  </a:lnTo>
                  <a:lnTo>
                    <a:pt x="1078661" y="1378842"/>
                  </a:lnTo>
                  <a:lnTo>
                    <a:pt x="1081266" y="1429369"/>
                  </a:lnTo>
                  <a:lnTo>
                    <a:pt x="1082076" y="1479668"/>
                  </a:lnTo>
                  <a:lnTo>
                    <a:pt x="1082539" y="1529190"/>
                  </a:lnTo>
                  <a:lnTo>
                    <a:pt x="1084119" y="1578915"/>
                  </a:lnTo>
                  <a:lnTo>
                    <a:pt x="1086800" y="1628813"/>
                  </a:lnTo>
                  <a:lnTo>
                    <a:pt x="1090564" y="1678853"/>
                  </a:lnTo>
                  <a:lnTo>
                    <a:pt x="1095397" y="1729006"/>
                  </a:lnTo>
                  <a:lnTo>
                    <a:pt x="1101282" y="1779241"/>
                  </a:lnTo>
                  <a:lnTo>
                    <a:pt x="1108202" y="1829529"/>
                  </a:lnTo>
                  <a:lnTo>
                    <a:pt x="1116141" y="1879839"/>
                  </a:lnTo>
                  <a:lnTo>
                    <a:pt x="1125083" y="1930140"/>
                  </a:lnTo>
                  <a:lnTo>
                    <a:pt x="1135011" y="1980404"/>
                  </a:lnTo>
                  <a:lnTo>
                    <a:pt x="1145910" y="2030599"/>
                  </a:lnTo>
                  <a:lnTo>
                    <a:pt x="1157763" y="2080696"/>
                  </a:lnTo>
                  <a:lnTo>
                    <a:pt x="1170553" y="2130665"/>
                  </a:lnTo>
                  <a:lnTo>
                    <a:pt x="1184265" y="2180475"/>
                  </a:lnTo>
                  <a:lnTo>
                    <a:pt x="1198882" y="2230096"/>
                  </a:lnTo>
                  <a:lnTo>
                    <a:pt x="1214388" y="2279499"/>
                  </a:lnTo>
                  <a:lnTo>
                    <a:pt x="1230766" y="2328652"/>
                  </a:lnTo>
                  <a:lnTo>
                    <a:pt x="1248001" y="2377527"/>
                  </a:lnTo>
                  <a:lnTo>
                    <a:pt x="1266075" y="2426093"/>
                  </a:lnTo>
                  <a:lnTo>
                    <a:pt x="1284973" y="2474319"/>
                  </a:lnTo>
                  <a:lnTo>
                    <a:pt x="1304679" y="2522176"/>
                  </a:lnTo>
                  <a:lnTo>
                    <a:pt x="1325175" y="2569634"/>
                  </a:lnTo>
                  <a:lnTo>
                    <a:pt x="1346446" y="2616662"/>
                  </a:lnTo>
                  <a:lnTo>
                    <a:pt x="1368476" y="2663230"/>
                  </a:lnTo>
                  <a:lnTo>
                    <a:pt x="1391248" y="2709308"/>
                  </a:lnTo>
                  <a:lnTo>
                    <a:pt x="1414745" y="2754867"/>
                  </a:lnTo>
                  <a:lnTo>
                    <a:pt x="1440253" y="2802242"/>
                  </a:lnTo>
                  <a:lnTo>
                    <a:pt x="1466554" y="2849022"/>
                  </a:lnTo>
                  <a:lnTo>
                    <a:pt x="1493631" y="2895169"/>
                  </a:lnTo>
                  <a:lnTo>
                    <a:pt x="1521464" y="2940644"/>
                  </a:lnTo>
                  <a:lnTo>
                    <a:pt x="1550035" y="2985410"/>
                  </a:lnTo>
                  <a:lnTo>
                    <a:pt x="1579324" y="3029428"/>
                  </a:lnTo>
                  <a:lnTo>
                    <a:pt x="1609312" y="3072662"/>
                  </a:lnTo>
                  <a:lnTo>
                    <a:pt x="1639982" y="3115072"/>
                  </a:lnTo>
                  <a:lnTo>
                    <a:pt x="1671313" y="3156621"/>
                  </a:lnTo>
                  <a:lnTo>
                    <a:pt x="1703288" y="3197271"/>
                  </a:lnTo>
                  <a:lnTo>
                    <a:pt x="1735887" y="3236984"/>
                  </a:lnTo>
                  <a:lnTo>
                    <a:pt x="1769091" y="3275722"/>
                  </a:lnTo>
                  <a:lnTo>
                    <a:pt x="1802882" y="3313447"/>
                  </a:lnTo>
                  <a:lnTo>
                    <a:pt x="1837241" y="3350121"/>
                  </a:lnTo>
                  <a:lnTo>
                    <a:pt x="1872149" y="3385706"/>
                  </a:lnTo>
                  <a:lnTo>
                    <a:pt x="1907587" y="3420164"/>
                  </a:lnTo>
                  <a:lnTo>
                    <a:pt x="1943535" y="3453457"/>
                  </a:lnTo>
                  <a:lnTo>
                    <a:pt x="1979977" y="3485548"/>
                  </a:lnTo>
                  <a:lnTo>
                    <a:pt x="2016891" y="3516397"/>
                  </a:lnTo>
                  <a:lnTo>
                    <a:pt x="2054261" y="3545968"/>
                  </a:lnTo>
                  <a:lnTo>
                    <a:pt x="2092066" y="3574223"/>
                  </a:lnTo>
                  <a:lnTo>
                    <a:pt x="2130288" y="3601122"/>
                  </a:lnTo>
                  <a:lnTo>
                    <a:pt x="2168908" y="3626629"/>
                  </a:lnTo>
                  <a:lnTo>
                    <a:pt x="2207907" y="3650705"/>
                  </a:lnTo>
                  <a:lnTo>
                    <a:pt x="2247267" y="3673313"/>
                  </a:lnTo>
                  <a:lnTo>
                    <a:pt x="2246955" y="3723497"/>
                  </a:lnTo>
                  <a:lnTo>
                    <a:pt x="2246650" y="3773667"/>
                  </a:lnTo>
                  <a:lnTo>
                    <a:pt x="2246354" y="3823820"/>
                  </a:lnTo>
                  <a:lnTo>
                    <a:pt x="2246064" y="3873957"/>
                  </a:lnTo>
                  <a:lnTo>
                    <a:pt x="2245781" y="3924075"/>
                  </a:lnTo>
                  <a:lnTo>
                    <a:pt x="2245503" y="3974175"/>
                  </a:lnTo>
                  <a:lnTo>
                    <a:pt x="2245229" y="4024254"/>
                  </a:lnTo>
                  <a:lnTo>
                    <a:pt x="2244960" y="4074312"/>
                  </a:lnTo>
                  <a:lnTo>
                    <a:pt x="2244694" y="4124347"/>
                  </a:lnTo>
                  <a:lnTo>
                    <a:pt x="2244430" y="4174359"/>
                  </a:lnTo>
                  <a:lnTo>
                    <a:pt x="2244169" y="4224346"/>
                  </a:lnTo>
                  <a:lnTo>
                    <a:pt x="2243908" y="4274308"/>
                  </a:lnTo>
                  <a:lnTo>
                    <a:pt x="2198078" y="4248192"/>
                  </a:lnTo>
                  <a:lnTo>
                    <a:pt x="2152334" y="4222126"/>
                  </a:lnTo>
                  <a:lnTo>
                    <a:pt x="2106676" y="4196111"/>
                  </a:lnTo>
                  <a:lnTo>
                    <a:pt x="2061103" y="4170147"/>
                  </a:lnTo>
                  <a:lnTo>
                    <a:pt x="2015616" y="4144233"/>
                  </a:lnTo>
                  <a:lnTo>
                    <a:pt x="1970215" y="4118369"/>
                  </a:lnTo>
                  <a:lnTo>
                    <a:pt x="1924899" y="4092556"/>
                  </a:lnTo>
                  <a:lnTo>
                    <a:pt x="1879670" y="4066792"/>
                  </a:lnTo>
                  <a:lnTo>
                    <a:pt x="1834528" y="4041078"/>
                  </a:lnTo>
                  <a:lnTo>
                    <a:pt x="1789471" y="4015414"/>
                  </a:lnTo>
                  <a:lnTo>
                    <a:pt x="1744501" y="3989800"/>
                  </a:lnTo>
                  <a:lnTo>
                    <a:pt x="1699618" y="3964235"/>
                  </a:lnTo>
                  <a:lnTo>
                    <a:pt x="1654822" y="3938720"/>
                  </a:lnTo>
                  <a:lnTo>
                    <a:pt x="1610112" y="3913254"/>
                  </a:lnTo>
                  <a:lnTo>
                    <a:pt x="1565490" y="3887838"/>
                  </a:lnTo>
                  <a:lnTo>
                    <a:pt x="1520954" y="3862470"/>
                  </a:lnTo>
                  <a:lnTo>
                    <a:pt x="1476506" y="3837152"/>
                  </a:lnTo>
                  <a:lnTo>
                    <a:pt x="1432145" y="3811883"/>
                  </a:lnTo>
                  <a:lnTo>
                    <a:pt x="1387872" y="3786662"/>
                  </a:lnTo>
                  <a:lnTo>
                    <a:pt x="1343686" y="3761490"/>
                  </a:lnTo>
                  <a:lnTo>
                    <a:pt x="1299589" y="3736367"/>
                  </a:lnTo>
                  <a:lnTo>
                    <a:pt x="1255579" y="3711292"/>
                  </a:lnTo>
                  <a:lnTo>
                    <a:pt x="1211657" y="3686266"/>
                  </a:lnTo>
                  <a:lnTo>
                    <a:pt x="1167823" y="3661287"/>
                  </a:lnTo>
                  <a:lnTo>
                    <a:pt x="1124077" y="3636358"/>
                  </a:lnTo>
                  <a:lnTo>
                    <a:pt x="1080420" y="3611476"/>
                  </a:lnTo>
                  <a:lnTo>
                    <a:pt x="1034412" y="3585252"/>
                  </a:lnTo>
                  <a:lnTo>
                    <a:pt x="988492" y="3559078"/>
                  </a:lnTo>
                  <a:lnTo>
                    <a:pt x="942659" y="3532954"/>
                  </a:lnTo>
                  <a:lnTo>
                    <a:pt x="896915" y="3506879"/>
                  </a:lnTo>
                  <a:lnTo>
                    <a:pt x="851258" y="3480853"/>
                  </a:lnTo>
                  <a:lnTo>
                    <a:pt x="805689" y="3454877"/>
                  </a:lnTo>
                  <a:lnTo>
                    <a:pt x="760208" y="3428951"/>
                  </a:lnTo>
                  <a:lnTo>
                    <a:pt x="714816" y="3403074"/>
                  </a:lnTo>
                  <a:lnTo>
                    <a:pt x="669513" y="3377246"/>
                  </a:lnTo>
                  <a:lnTo>
                    <a:pt x="624298" y="3351468"/>
                  </a:lnTo>
                  <a:lnTo>
                    <a:pt x="579171" y="3325740"/>
                  </a:lnTo>
                  <a:lnTo>
                    <a:pt x="534134" y="3300061"/>
                  </a:lnTo>
                  <a:lnTo>
                    <a:pt x="489186" y="3274431"/>
                  </a:lnTo>
                  <a:lnTo>
                    <a:pt x="444327" y="3248852"/>
                  </a:lnTo>
                  <a:lnTo>
                    <a:pt x="399557" y="3223321"/>
                  </a:lnTo>
                  <a:lnTo>
                    <a:pt x="354877" y="3197841"/>
                  </a:lnTo>
                  <a:lnTo>
                    <a:pt x="310286" y="3172410"/>
                  </a:lnTo>
                  <a:lnTo>
                    <a:pt x="265786" y="3147028"/>
                  </a:lnTo>
                  <a:lnTo>
                    <a:pt x="221375" y="3121696"/>
                  </a:lnTo>
                  <a:lnTo>
                    <a:pt x="177054" y="3096414"/>
                  </a:lnTo>
                  <a:lnTo>
                    <a:pt x="132823" y="3071182"/>
                  </a:lnTo>
                  <a:lnTo>
                    <a:pt x="88682" y="3045999"/>
                  </a:lnTo>
                  <a:lnTo>
                    <a:pt x="44632" y="3020866"/>
                  </a:lnTo>
                  <a:lnTo>
                    <a:pt x="673" y="2995782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96592" y="4502634"/>
              <a:ext cx="573405" cy="932180"/>
            </a:xfrm>
            <a:custGeom>
              <a:avLst/>
              <a:gdLst/>
              <a:ahLst/>
              <a:cxnLst/>
              <a:rect l="l" t="t" r="r" b="b"/>
              <a:pathLst>
                <a:path w="573405" h="932179">
                  <a:moveTo>
                    <a:pt x="573218" y="0"/>
                  </a:moveTo>
                  <a:lnTo>
                    <a:pt x="1653" y="338115"/>
                  </a:lnTo>
                  <a:lnTo>
                    <a:pt x="0" y="932083"/>
                  </a:lnTo>
                  <a:lnTo>
                    <a:pt x="87901" y="882246"/>
                  </a:lnTo>
                  <a:lnTo>
                    <a:pt x="482607" y="655203"/>
                  </a:lnTo>
                  <a:lnTo>
                    <a:pt x="570722" y="605311"/>
                  </a:lnTo>
                  <a:lnTo>
                    <a:pt x="573218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32771" y="5869148"/>
              <a:ext cx="2882900" cy="311150"/>
            </a:xfrm>
            <a:custGeom>
              <a:avLst/>
              <a:gdLst/>
              <a:ahLst/>
              <a:cxnLst/>
              <a:rect l="l" t="t" r="r" b="b"/>
              <a:pathLst>
                <a:path w="2882900" h="311150">
                  <a:moveTo>
                    <a:pt x="0" y="0"/>
                  </a:moveTo>
                  <a:lnTo>
                    <a:pt x="0" y="296863"/>
                  </a:lnTo>
                </a:path>
                <a:path w="2882900" h="311150">
                  <a:moveTo>
                    <a:pt x="2882828" y="0"/>
                  </a:moveTo>
                  <a:lnTo>
                    <a:pt x="2882828" y="31113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32544" y="5966045"/>
              <a:ext cx="2884170" cy="76835"/>
            </a:xfrm>
            <a:custGeom>
              <a:avLst/>
              <a:gdLst/>
              <a:ahLst/>
              <a:cxnLst/>
              <a:rect l="l" t="t" r="r" b="b"/>
              <a:pathLst>
                <a:path w="2884169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9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5"/>
                  </a:lnTo>
                  <a:lnTo>
                    <a:pt x="80103" y="34805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2884169" h="76835">
                  <a:moveTo>
                    <a:pt x="2794076" y="0"/>
                  </a:moveTo>
                  <a:lnTo>
                    <a:pt x="2803640" y="40806"/>
                  </a:lnTo>
                  <a:lnTo>
                    <a:pt x="2803525" y="43207"/>
                  </a:lnTo>
                  <a:lnTo>
                    <a:pt x="2794076" y="76809"/>
                  </a:lnTo>
                  <a:lnTo>
                    <a:pt x="2875286" y="42005"/>
                  </a:lnTo>
                  <a:lnTo>
                    <a:pt x="2838650" y="42005"/>
                  </a:lnTo>
                  <a:lnTo>
                    <a:pt x="2838650" y="34805"/>
                  </a:lnTo>
                  <a:lnTo>
                    <a:pt x="2875289" y="34805"/>
                  </a:lnTo>
                  <a:lnTo>
                    <a:pt x="2794076" y="0"/>
                  </a:lnTo>
                  <a:close/>
                </a:path>
                <a:path w="2884169" h="76835">
                  <a:moveTo>
                    <a:pt x="80103" y="34805"/>
                  </a:moveTo>
                  <a:lnTo>
                    <a:pt x="45036" y="34805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5"/>
                  </a:lnTo>
                  <a:close/>
                </a:path>
                <a:path w="2884169" h="76835">
                  <a:moveTo>
                    <a:pt x="2803582" y="34805"/>
                  </a:moveTo>
                  <a:lnTo>
                    <a:pt x="80103" y="34805"/>
                  </a:lnTo>
                  <a:lnTo>
                    <a:pt x="80103" y="42005"/>
                  </a:lnTo>
                  <a:lnTo>
                    <a:pt x="2803582" y="42005"/>
                  </a:lnTo>
                  <a:lnTo>
                    <a:pt x="2803582" y="34805"/>
                  </a:lnTo>
                  <a:close/>
                </a:path>
                <a:path w="2884169" h="76835">
                  <a:moveTo>
                    <a:pt x="2875289" y="34805"/>
                  </a:moveTo>
                  <a:lnTo>
                    <a:pt x="2838650" y="34805"/>
                  </a:lnTo>
                  <a:lnTo>
                    <a:pt x="2838650" y="42005"/>
                  </a:lnTo>
                  <a:lnTo>
                    <a:pt x="2875286" y="42005"/>
                  </a:lnTo>
                  <a:lnTo>
                    <a:pt x="2883687" y="38404"/>
                  </a:lnTo>
                  <a:lnTo>
                    <a:pt x="2875289" y="34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960000">
            <a:off x="11877645" y="8080136"/>
            <a:ext cx="557797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75"/>
              </a:lnSpc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R30mm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9260000">
            <a:off x="13350669" y="8820859"/>
            <a:ext cx="557797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75"/>
              </a:lnSpc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R48mm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6" name="object 26"/>
          <p:cNvGrpSpPr>
            <a:grpSpLocks noGrp="1" noUngrp="1" noRot="1" noMove="1" noResize="1"/>
          </p:cNvGrpSpPr>
          <p:nvPr/>
        </p:nvGrpSpPr>
        <p:grpSpPr>
          <a:xfrm>
            <a:off x="11329503" y="6230651"/>
            <a:ext cx="2893060" cy="732790"/>
            <a:chOff x="11329503" y="6230651"/>
            <a:chExt cx="2893060" cy="732790"/>
          </a:xfrm>
        </p:grpSpPr>
        <p:pic>
          <p:nvPicPr>
            <p:cNvPr id="27" name="object 2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335852" y="6237000"/>
              <a:ext cx="2880000" cy="719992"/>
            </a:xfrm>
            <a:prstGeom prst="rect">
              <a:avLst/>
            </a:prstGeom>
          </p:spPr>
        </p:pic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35852" y="6237000"/>
              <a:ext cx="2880360" cy="720090"/>
            </a:xfrm>
            <a:custGeom>
              <a:avLst/>
              <a:gdLst/>
              <a:ahLst/>
              <a:cxnLst/>
              <a:rect l="l" t="t" r="r" b="b"/>
              <a:pathLst>
                <a:path w="2880359" h="720090">
                  <a:moveTo>
                    <a:pt x="0" y="0"/>
                  </a:moveTo>
                  <a:lnTo>
                    <a:pt x="2880000" y="0"/>
                  </a:lnTo>
                  <a:lnTo>
                    <a:pt x="2880000" y="719992"/>
                  </a:lnTo>
                  <a:lnTo>
                    <a:pt x="0" y="719992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329398" y="7607819"/>
            <a:ext cx="2889250" cy="2884805"/>
          </a:xfrm>
          <a:custGeom>
            <a:avLst/>
            <a:gdLst/>
            <a:ahLst/>
            <a:cxnLst/>
            <a:rect l="l" t="t" r="r" b="b"/>
            <a:pathLst>
              <a:path w="2889250" h="2884804">
                <a:moveTo>
                  <a:pt x="0" y="2884741"/>
                </a:moveTo>
                <a:lnTo>
                  <a:pt x="0" y="0"/>
                </a:lnTo>
                <a:lnTo>
                  <a:pt x="540000" y="0"/>
                </a:lnTo>
              </a:path>
              <a:path w="2889250" h="2884804">
                <a:moveTo>
                  <a:pt x="2325" y="2881248"/>
                </a:moveTo>
                <a:lnTo>
                  <a:pt x="2888646" y="2881248"/>
                </a:lnTo>
                <a:lnTo>
                  <a:pt x="2888646" y="2341248"/>
                </a:lnTo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94202" y="6392853"/>
            <a:ext cx="198755" cy="378460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24mm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265116" y="10023075"/>
            <a:ext cx="198755" cy="378460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18mm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2" name="object 32"/>
          <p:cNvGrpSpPr>
            <a:grpSpLocks noGrp="1" noUngrp="1" noRot="1" noMove="1" noResize="1"/>
          </p:cNvGrpSpPr>
          <p:nvPr/>
        </p:nvGrpSpPr>
        <p:grpSpPr>
          <a:xfrm>
            <a:off x="11865271" y="7539151"/>
            <a:ext cx="2712085" cy="2952750"/>
            <a:chOff x="11865271" y="7539151"/>
            <a:chExt cx="2712085" cy="2952750"/>
          </a:xfrm>
        </p:grpSpPr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219084" y="7542961"/>
              <a:ext cx="0" cy="2402840"/>
            </a:xfrm>
            <a:custGeom>
              <a:avLst/>
              <a:gdLst/>
              <a:ahLst/>
              <a:cxnLst/>
              <a:rect l="l" t="t" r="r" b="b"/>
              <a:pathLst>
                <a:path h="2402840">
                  <a:moveTo>
                    <a:pt x="0" y="240221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65267" y="7883001"/>
              <a:ext cx="2345055" cy="1552575"/>
            </a:xfrm>
            <a:custGeom>
              <a:avLst/>
              <a:gdLst/>
              <a:ahLst/>
              <a:cxnLst/>
              <a:rect l="l" t="t" r="r" b="b"/>
              <a:pathLst>
                <a:path w="2345055" h="1552575">
                  <a:moveTo>
                    <a:pt x="647026" y="0"/>
                  </a:moveTo>
                  <a:lnTo>
                    <a:pt x="555980" y="34848"/>
                  </a:lnTo>
                  <a:lnTo>
                    <a:pt x="558482" y="35763"/>
                  </a:lnTo>
                  <a:lnTo>
                    <a:pt x="560933" y="36728"/>
                  </a:lnTo>
                  <a:lnTo>
                    <a:pt x="587044" y="53213"/>
                  </a:lnTo>
                  <a:lnTo>
                    <a:pt x="0" y="622896"/>
                  </a:lnTo>
                  <a:lnTo>
                    <a:pt x="5016" y="628065"/>
                  </a:lnTo>
                  <a:lnTo>
                    <a:pt x="592048" y="58369"/>
                  </a:lnTo>
                  <a:lnTo>
                    <a:pt x="592848" y="59270"/>
                  </a:lnTo>
                  <a:lnTo>
                    <a:pt x="594385" y="61125"/>
                  </a:lnTo>
                  <a:lnTo>
                    <a:pt x="609473" y="89966"/>
                  </a:lnTo>
                  <a:lnTo>
                    <a:pt x="635012" y="28778"/>
                  </a:lnTo>
                  <a:lnTo>
                    <a:pt x="647026" y="0"/>
                  </a:lnTo>
                  <a:close/>
                </a:path>
                <a:path w="2345055" h="1552575">
                  <a:moveTo>
                    <a:pt x="2344813" y="628230"/>
                  </a:moveTo>
                  <a:lnTo>
                    <a:pt x="2340178" y="622731"/>
                  </a:lnTo>
                  <a:lnTo>
                    <a:pt x="1302842" y="1498168"/>
                  </a:lnTo>
                  <a:lnTo>
                    <a:pt x="1302105" y="1497215"/>
                  </a:lnTo>
                  <a:lnTo>
                    <a:pt x="1287665" y="1465440"/>
                  </a:lnTo>
                  <a:lnTo>
                    <a:pt x="1243952" y="1552575"/>
                  </a:lnTo>
                  <a:lnTo>
                    <a:pt x="1330147" y="1526286"/>
                  </a:lnTo>
                  <a:lnTo>
                    <a:pt x="1337195" y="1524139"/>
                  </a:lnTo>
                  <a:lnTo>
                    <a:pt x="1334770" y="1523047"/>
                  </a:lnTo>
                  <a:lnTo>
                    <a:pt x="1307490" y="1503667"/>
                  </a:lnTo>
                  <a:lnTo>
                    <a:pt x="2344813" y="62823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252191" y="9946734"/>
              <a:ext cx="321310" cy="541655"/>
            </a:xfrm>
            <a:custGeom>
              <a:avLst/>
              <a:gdLst/>
              <a:ahLst/>
              <a:cxnLst/>
              <a:rect l="l" t="t" r="r" b="b"/>
              <a:pathLst>
                <a:path w="321309" h="541654">
                  <a:moveTo>
                    <a:pt x="0" y="541336"/>
                  </a:moveTo>
                  <a:lnTo>
                    <a:pt x="320766" y="541336"/>
                  </a:lnTo>
                </a:path>
                <a:path w="321309" h="541654">
                  <a:moveTo>
                    <a:pt x="0" y="0"/>
                  </a:moveTo>
                  <a:lnTo>
                    <a:pt x="320766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31186" y="9948322"/>
              <a:ext cx="76835" cy="538480"/>
            </a:xfrm>
            <a:custGeom>
              <a:avLst/>
              <a:gdLst/>
              <a:ahLst/>
              <a:cxnLst/>
              <a:rect l="l" t="t" r="r" b="b"/>
              <a:pathLst>
                <a:path w="76834" h="538479">
                  <a:moveTo>
                    <a:pt x="0" y="448550"/>
                  </a:moveTo>
                  <a:lnTo>
                    <a:pt x="38404" y="538161"/>
                  </a:lnTo>
                  <a:lnTo>
                    <a:pt x="57706" y="493124"/>
                  </a:lnTo>
                  <a:lnTo>
                    <a:pt x="34805" y="493124"/>
                  </a:lnTo>
                  <a:lnTo>
                    <a:pt x="34803" y="458057"/>
                  </a:lnTo>
                  <a:lnTo>
                    <a:pt x="2401" y="449712"/>
                  </a:lnTo>
                  <a:lnTo>
                    <a:pt x="0" y="448550"/>
                  </a:lnTo>
                  <a:close/>
                </a:path>
                <a:path w="76834" h="538479">
                  <a:moveTo>
                    <a:pt x="34805" y="458057"/>
                  </a:moveTo>
                  <a:lnTo>
                    <a:pt x="34805" y="493124"/>
                  </a:lnTo>
                  <a:lnTo>
                    <a:pt x="42005" y="493124"/>
                  </a:lnTo>
                  <a:lnTo>
                    <a:pt x="42005" y="458151"/>
                  </a:lnTo>
                  <a:lnTo>
                    <a:pt x="38404" y="458151"/>
                  </a:lnTo>
                  <a:lnTo>
                    <a:pt x="36004" y="458114"/>
                  </a:lnTo>
                  <a:lnTo>
                    <a:pt x="34805" y="458057"/>
                  </a:lnTo>
                  <a:close/>
                </a:path>
                <a:path w="76834" h="538479">
                  <a:moveTo>
                    <a:pt x="76809" y="448550"/>
                  </a:moveTo>
                  <a:lnTo>
                    <a:pt x="42005" y="458057"/>
                  </a:lnTo>
                  <a:lnTo>
                    <a:pt x="42005" y="493124"/>
                  </a:lnTo>
                  <a:lnTo>
                    <a:pt x="57706" y="493124"/>
                  </a:lnTo>
                  <a:lnTo>
                    <a:pt x="76809" y="448550"/>
                  </a:lnTo>
                  <a:close/>
                </a:path>
                <a:path w="76834" h="538479">
                  <a:moveTo>
                    <a:pt x="38404" y="80009"/>
                  </a:moveTo>
                  <a:lnTo>
                    <a:pt x="36004" y="80046"/>
                  </a:lnTo>
                  <a:lnTo>
                    <a:pt x="34805" y="80103"/>
                  </a:lnTo>
                  <a:lnTo>
                    <a:pt x="34805" y="458057"/>
                  </a:lnTo>
                  <a:lnTo>
                    <a:pt x="36004" y="458114"/>
                  </a:lnTo>
                  <a:lnTo>
                    <a:pt x="38404" y="458151"/>
                  </a:lnTo>
                  <a:lnTo>
                    <a:pt x="40806" y="458114"/>
                  </a:lnTo>
                  <a:lnTo>
                    <a:pt x="42003" y="458057"/>
                  </a:lnTo>
                  <a:lnTo>
                    <a:pt x="42003" y="80103"/>
                  </a:lnTo>
                  <a:lnTo>
                    <a:pt x="40806" y="80046"/>
                  </a:lnTo>
                  <a:lnTo>
                    <a:pt x="38404" y="80009"/>
                  </a:lnTo>
                  <a:close/>
                </a:path>
                <a:path w="76834" h="538479">
                  <a:moveTo>
                    <a:pt x="42005" y="458057"/>
                  </a:moveTo>
                  <a:lnTo>
                    <a:pt x="40806" y="458114"/>
                  </a:lnTo>
                  <a:lnTo>
                    <a:pt x="38404" y="458151"/>
                  </a:lnTo>
                  <a:lnTo>
                    <a:pt x="42005" y="458151"/>
                  </a:lnTo>
                  <a:close/>
                </a:path>
                <a:path w="76834" h="538479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3"/>
                  </a:lnTo>
                  <a:lnTo>
                    <a:pt x="34805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538479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538479">
                  <a:moveTo>
                    <a:pt x="42005" y="80009"/>
                  </a:moveTo>
                  <a:lnTo>
                    <a:pt x="38404" y="80009"/>
                  </a:lnTo>
                  <a:lnTo>
                    <a:pt x="40806" y="80046"/>
                  </a:lnTo>
                  <a:lnTo>
                    <a:pt x="42005" y="80103"/>
                  </a:lnTo>
                  <a:close/>
                </a:path>
                <a:path w="76834" h="538479">
                  <a:moveTo>
                    <a:pt x="42005" y="45036"/>
                  </a:moveTo>
                  <a:lnTo>
                    <a:pt x="34805" y="45036"/>
                  </a:lnTo>
                  <a:lnTo>
                    <a:pt x="34805" y="80103"/>
                  </a:lnTo>
                  <a:lnTo>
                    <a:pt x="36004" y="80046"/>
                  </a:lnTo>
                  <a:lnTo>
                    <a:pt x="38404" y="80009"/>
                  </a:lnTo>
                  <a:lnTo>
                    <a:pt x="42005" y="80009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00509" y="7181850"/>
            <a:ext cx="378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18mm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867760" y="7281321"/>
            <a:ext cx="0" cy="240029"/>
          </a:xfrm>
          <a:custGeom>
            <a:avLst/>
            <a:gdLst/>
            <a:ahLst/>
            <a:cxnLst/>
            <a:rect l="l" t="t" r="r" b="b"/>
            <a:pathLst>
              <a:path h="240029">
                <a:moveTo>
                  <a:pt x="0" y="0"/>
                </a:moveTo>
                <a:lnTo>
                  <a:pt x="0" y="239712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>
            <a:grpSpLocks noGrp="1" noUngrp="1" noRot="1" noMove="1" noResize="1"/>
          </p:cNvGrpSpPr>
          <p:nvPr/>
        </p:nvGrpSpPr>
        <p:grpSpPr>
          <a:xfrm>
            <a:off x="10969004" y="7281321"/>
            <a:ext cx="897255" cy="3209290"/>
            <a:chOff x="10969004" y="7281321"/>
            <a:chExt cx="897255" cy="3209290"/>
          </a:xfrm>
        </p:grpSpPr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26423" y="7281321"/>
              <a:ext cx="0" cy="297180"/>
            </a:xfrm>
            <a:custGeom>
              <a:avLst/>
              <a:gdLst/>
              <a:ahLst/>
              <a:cxnLst/>
              <a:rect l="l" t="t" r="r" b="b"/>
              <a:pathLst>
                <a:path h="297179">
                  <a:moveTo>
                    <a:pt x="0" y="0"/>
                  </a:moveTo>
                  <a:lnTo>
                    <a:pt x="0" y="29686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28011" y="7320619"/>
              <a:ext cx="538480" cy="76835"/>
            </a:xfrm>
            <a:custGeom>
              <a:avLst/>
              <a:gdLst/>
              <a:ahLst/>
              <a:cxnLst/>
              <a:rect l="l" t="t" r="r" b="b"/>
              <a:pathLst>
                <a:path w="538479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6"/>
                  </a:lnTo>
                  <a:lnTo>
                    <a:pt x="80104" y="42003"/>
                  </a:lnTo>
                  <a:lnTo>
                    <a:pt x="45036" y="42003"/>
                  </a:lnTo>
                  <a:lnTo>
                    <a:pt x="45036" y="34804"/>
                  </a:lnTo>
                  <a:lnTo>
                    <a:pt x="80104" y="34804"/>
                  </a:lnTo>
                  <a:lnTo>
                    <a:pt x="80162" y="33601"/>
                  </a:lnTo>
                  <a:lnTo>
                    <a:pt x="88449" y="2400"/>
                  </a:lnTo>
                  <a:lnTo>
                    <a:pt x="89611" y="0"/>
                  </a:lnTo>
                  <a:close/>
                </a:path>
                <a:path w="538479" h="76834">
                  <a:moveTo>
                    <a:pt x="448550" y="0"/>
                  </a:moveTo>
                  <a:lnTo>
                    <a:pt x="458114" y="40805"/>
                  </a:lnTo>
                  <a:lnTo>
                    <a:pt x="458000" y="43206"/>
                  </a:lnTo>
                  <a:lnTo>
                    <a:pt x="448550" y="76809"/>
                  </a:lnTo>
                  <a:lnTo>
                    <a:pt x="529763" y="42003"/>
                  </a:lnTo>
                  <a:lnTo>
                    <a:pt x="493124" y="42003"/>
                  </a:lnTo>
                  <a:lnTo>
                    <a:pt x="493124" y="34804"/>
                  </a:lnTo>
                  <a:lnTo>
                    <a:pt x="529760" y="34804"/>
                  </a:lnTo>
                  <a:lnTo>
                    <a:pt x="448550" y="0"/>
                  </a:lnTo>
                  <a:close/>
                </a:path>
                <a:path w="538479" h="76834">
                  <a:moveTo>
                    <a:pt x="80104" y="34804"/>
                  </a:moveTo>
                  <a:lnTo>
                    <a:pt x="45036" y="34804"/>
                  </a:lnTo>
                  <a:lnTo>
                    <a:pt x="45036" y="42003"/>
                  </a:lnTo>
                  <a:lnTo>
                    <a:pt x="80104" y="42003"/>
                  </a:lnTo>
                  <a:lnTo>
                    <a:pt x="80104" y="34804"/>
                  </a:lnTo>
                  <a:close/>
                </a:path>
                <a:path w="538479" h="76834">
                  <a:moveTo>
                    <a:pt x="458057" y="34804"/>
                  </a:moveTo>
                  <a:lnTo>
                    <a:pt x="80104" y="34804"/>
                  </a:lnTo>
                  <a:lnTo>
                    <a:pt x="80104" y="42003"/>
                  </a:lnTo>
                  <a:lnTo>
                    <a:pt x="458057" y="42003"/>
                  </a:lnTo>
                  <a:lnTo>
                    <a:pt x="458057" y="34804"/>
                  </a:lnTo>
                  <a:close/>
                </a:path>
                <a:path w="538479" h="76834">
                  <a:moveTo>
                    <a:pt x="529760" y="34804"/>
                  </a:moveTo>
                  <a:lnTo>
                    <a:pt x="493124" y="34804"/>
                  </a:lnTo>
                  <a:lnTo>
                    <a:pt x="493124" y="42003"/>
                  </a:lnTo>
                  <a:lnTo>
                    <a:pt x="529763" y="42003"/>
                  </a:lnTo>
                  <a:lnTo>
                    <a:pt x="538161" y="38404"/>
                  </a:lnTo>
                  <a:lnTo>
                    <a:pt x="529760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69004" y="7603618"/>
              <a:ext cx="311150" cy="2882900"/>
            </a:xfrm>
            <a:custGeom>
              <a:avLst/>
              <a:gdLst/>
              <a:ahLst/>
              <a:cxnLst/>
              <a:rect l="l" t="t" r="r" b="b"/>
              <a:pathLst>
                <a:path w="311150" h="2882900">
                  <a:moveTo>
                    <a:pt x="0" y="2882826"/>
                  </a:moveTo>
                  <a:lnTo>
                    <a:pt x="296863" y="2882826"/>
                  </a:lnTo>
                </a:path>
                <a:path w="311150" h="2882900">
                  <a:moveTo>
                    <a:pt x="0" y="0"/>
                  </a:moveTo>
                  <a:lnTo>
                    <a:pt x="311137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65903" y="7602988"/>
              <a:ext cx="76835" cy="2884170"/>
            </a:xfrm>
            <a:custGeom>
              <a:avLst/>
              <a:gdLst/>
              <a:ahLst/>
              <a:cxnLst/>
              <a:rect l="l" t="t" r="r" b="b"/>
              <a:pathLst>
                <a:path w="76834" h="2884170">
                  <a:moveTo>
                    <a:pt x="0" y="2794074"/>
                  </a:moveTo>
                  <a:lnTo>
                    <a:pt x="38404" y="2883686"/>
                  </a:lnTo>
                  <a:lnTo>
                    <a:pt x="57705" y="2838650"/>
                  </a:lnTo>
                  <a:lnTo>
                    <a:pt x="34804" y="2838650"/>
                  </a:lnTo>
                  <a:lnTo>
                    <a:pt x="34802" y="2803582"/>
                  </a:lnTo>
                  <a:lnTo>
                    <a:pt x="2400" y="2795238"/>
                  </a:lnTo>
                  <a:lnTo>
                    <a:pt x="0" y="2794074"/>
                  </a:lnTo>
                  <a:close/>
                </a:path>
                <a:path w="76834" h="2884170">
                  <a:moveTo>
                    <a:pt x="34804" y="2803582"/>
                  </a:moveTo>
                  <a:lnTo>
                    <a:pt x="34804" y="2838650"/>
                  </a:lnTo>
                  <a:lnTo>
                    <a:pt x="42003" y="2838650"/>
                  </a:lnTo>
                  <a:lnTo>
                    <a:pt x="42003" y="2803676"/>
                  </a:lnTo>
                  <a:lnTo>
                    <a:pt x="38404" y="2803676"/>
                  </a:lnTo>
                  <a:lnTo>
                    <a:pt x="36003" y="2803640"/>
                  </a:lnTo>
                  <a:lnTo>
                    <a:pt x="34804" y="2803582"/>
                  </a:lnTo>
                  <a:close/>
                </a:path>
                <a:path w="76834" h="2884170">
                  <a:moveTo>
                    <a:pt x="76809" y="2794074"/>
                  </a:moveTo>
                  <a:lnTo>
                    <a:pt x="42003" y="2803582"/>
                  </a:lnTo>
                  <a:lnTo>
                    <a:pt x="42003" y="2838650"/>
                  </a:lnTo>
                  <a:lnTo>
                    <a:pt x="57705" y="2838650"/>
                  </a:lnTo>
                  <a:lnTo>
                    <a:pt x="76809" y="2794074"/>
                  </a:lnTo>
                  <a:close/>
                </a:path>
                <a:path w="76834" h="2884170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2803582"/>
                  </a:lnTo>
                  <a:lnTo>
                    <a:pt x="36003" y="2803640"/>
                  </a:lnTo>
                  <a:lnTo>
                    <a:pt x="38404" y="2803676"/>
                  </a:lnTo>
                  <a:lnTo>
                    <a:pt x="40805" y="2803640"/>
                  </a:lnTo>
                  <a:lnTo>
                    <a:pt x="42002" y="2803582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09"/>
                  </a:lnTo>
                  <a:close/>
                </a:path>
                <a:path w="76834" h="2884170">
                  <a:moveTo>
                    <a:pt x="42003" y="2803582"/>
                  </a:moveTo>
                  <a:lnTo>
                    <a:pt x="40805" y="2803640"/>
                  </a:lnTo>
                  <a:lnTo>
                    <a:pt x="38404" y="2803676"/>
                  </a:lnTo>
                  <a:lnTo>
                    <a:pt x="42003" y="2803676"/>
                  </a:lnTo>
                  <a:close/>
                </a:path>
                <a:path w="76834" h="2884170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2884170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2884170">
                  <a:moveTo>
                    <a:pt x="42003" y="80009"/>
                  </a:moveTo>
                  <a:lnTo>
                    <a:pt x="38404" y="80009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2884170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3" y="80009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74215" y="8867378"/>
            <a:ext cx="198755" cy="378460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96mm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45" name="object 45"/>
          <p:cNvGrpSpPr>
            <a:grpSpLocks noGrp="1" noUngrp="1" noRot="1" noMove="1" noResize="1"/>
          </p:cNvGrpSpPr>
          <p:nvPr/>
        </p:nvGrpSpPr>
        <p:grpSpPr>
          <a:xfrm>
            <a:off x="10957186" y="6231337"/>
            <a:ext cx="321310" cy="726440"/>
            <a:chOff x="10957186" y="6231337"/>
            <a:chExt cx="321310" cy="726440"/>
          </a:xfrm>
        </p:grpSpPr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57186" y="6234937"/>
              <a:ext cx="321310" cy="718820"/>
            </a:xfrm>
            <a:custGeom>
              <a:avLst/>
              <a:gdLst/>
              <a:ahLst/>
              <a:cxnLst/>
              <a:rect l="l" t="t" r="r" b="b"/>
              <a:pathLst>
                <a:path w="321309" h="718820">
                  <a:moveTo>
                    <a:pt x="0" y="718724"/>
                  </a:moveTo>
                  <a:lnTo>
                    <a:pt x="320767" y="718724"/>
                  </a:lnTo>
                </a:path>
                <a:path w="321309" h="718820">
                  <a:moveTo>
                    <a:pt x="0" y="0"/>
                  </a:moveTo>
                  <a:lnTo>
                    <a:pt x="320767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2682" y="6237043"/>
              <a:ext cx="76835" cy="715010"/>
            </a:xfrm>
            <a:custGeom>
              <a:avLst/>
              <a:gdLst/>
              <a:ahLst/>
              <a:cxnLst/>
              <a:rect l="l" t="t" r="r" b="b"/>
              <a:pathLst>
                <a:path w="76834" h="715009">
                  <a:moveTo>
                    <a:pt x="0" y="624902"/>
                  </a:moveTo>
                  <a:lnTo>
                    <a:pt x="38404" y="714513"/>
                  </a:lnTo>
                  <a:lnTo>
                    <a:pt x="57705" y="669477"/>
                  </a:lnTo>
                  <a:lnTo>
                    <a:pt x="34805" y="669477"/>
                  </a:lnTo>
                  <a:lnTo>
                    <a:pt x="34803" y="634410"/>
                  </a:lnTo>
                  <a:lnTo>
                    <a:pt x="2401" y="626065"/>
                  </a:lnTo>
                  <a:lnTo>
                    <a:pt x="0" y="624902"/>
                  </a:lnTo>
                  <a:close/>
                </a:path>
                <a:path w="76834" h="715009">
                  <a:moveTo>
                    <a:pt x="34805" y="634410"/>
                  </a:moveTo>
                  <a:lnTo>
                    <a:pt x="34805" y="669477"/>
                  </a:lnTo>
                  <a:lnTo>
                    <a:pt x="42005" y="669477"/>
                  </a:lnTo>
                  <a:lnTo>
                    <a:pt x="42005" y="634503"/>
                  </a:lnTo>
                  <a:lnTo>
                    <a:pt x="38404" y="634503"/>
                  </a:lnTo>
                  <a:lnTo>
                    <a:pt x="36004" y="634467"/>
                  </a:lnTo>
                  <a:lnTo>
                    <a:pt x="34805" y="634410"/>
                  </a:lnTo>
                  <a:close/>
                </a:path>
                <a:path w="76834" h="715009">
                  <a:moveTo>
                    <a:pt x="76809" y="624902"/>
                  </a:moveTo>
                  <a:lnTo>
                    <a:pt x="42005" y="634410"/>
                  </a:lnTo>
                  <a:lnTo>
                    <a:pt x="42005" y="669477"/>
                  </a:lnTo>
                  <a:lnTo>
                    <a:pt x="57705" y="669477"/>
                  </a:lnTo>
                  <a:lnTo>
                    <a:pt x="76809" y="624902"/>
                  </a:lnTo>
                  <a:close/>
                </a:path>
                <a:path w="76834" h="715009">
                  <a:moveTo>
                    <a:pt x="38404" y="80010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634410"/>
                  </a:lnTo>
                  <a:lnTo>
                    <a:pt x="36004" y="634467"/>
                  </a:lnTo>
                  <a:lnTo>
                    <a:pt x="38404" y="634503"/>
                  </a:lnTo>
                  <a:lnTo>
                    <a:pt x="40806" y="634467"/>
                  </a:lnTo>
                  <a:lnTo>
                    <a:pt x="42003" y="634410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715009">
                  <a:moveTo>
                    <a:pt x="42005" y="634410"/>
                  </a:moveTo>
                  <a:lnTo>
                    <a:pt x="40806" y="634467"/>
                  </a:lnTo>
                  <a:lnTo>
                    <a:pt x="38404" y="634503"/>
                  </a:lnTo>
                  <a:lnTo>
                    <a:pt x="42005" y="634503"/>
                  </a:lnTo>
                  <a:close/>
                </a:path>
                <a:path w="76834" h="715009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715009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715009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715009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378958" y="2496432"/>
            <a:ext cx="1013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12010" y="5258683"/>
            <a:ext cx="1838325" cy="735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35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00">
              <a:latin typeface="Arial"/>
              <a:cs typeface="Arial"/>
            </a:endParaRPr>
          </a:p>
          <a:p>
            <a:pPr marL="41275">
              <a:lnSpc>
                <a:spcPts val="1095"/>
              </a:lnSpc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(not</a:t>
            </a:r>
            <a:r>
              <a:rPr sz="95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70"/>
              </a:spcBef>
            </a:pPr>
            <a:endParaRPr sz="9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96mm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96254" y="1225769"/>
            <a:ext cx="1533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sz="2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2:1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51" name="object 51"/>
          <p:cNvGrpSpPr>
            <a:grpSpLocks noGrp="1" noUngrp="1" noRot="1" noMove="1" noResize="1"/>
          </p:cNvGrpSpPr>
          <p:nvPr/>
        </p:nvGrpSpPr>
        <p:grpSpPr>
          <a:xfrm>
            <a:off x="47957" y="2949972"/>
            <a:ext cx="10018395" cy="6948805"/>
            <a:chOff x="47957" y="2949972"/>
            <a:chExt cx="10018395" cy="6948805"/>
          </a:xfrm>
        </p:grpSpPr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767" y="2953782"/>
              <a:ext cx="8210550" cy="2691130"/>
            </a:xfrm>
            <a:custGeom>
              <a:avLst/>
              <a:gdLst/>
              <a:ahLst/>
              <a:cxnLst/>
              <a:rect l="l" t="t" r="r" b="b"/>
              <a:pathLst>
                <a:path w="8210550" h="2691129">
                  <a:moveTo>
                    <a:pt x="0" y="2266736"/>
                  </a:moveTo>
                  <a:lnTo>
                    <a:pt x="8210242" y="2266736"/>
                  </a:lnTo>
                </a:path>
                <a:path w="8210550" h="2691129">
                  <a:moveTo>
                    <a:pt x="2266726" y="558313"/>
                  </a:moveTo>
                  <a:lnTo>
                    <a:pt x="2266726" y="0"/>
                  </a:lnTo>
                </a:path>
                <a:path w="8210550" h="2691129">
                  <a:moveTo>
                    <a:pt x="7761845" y="2690808"/>
                  </a:moveTo>
                  <a:lnTo>
                    <a:pt x="7761845" y="1842663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5284" y="3106141"/>
              <a:ext cx="6786245" cy="6776720"/>
            </a:xfrm>
            <a:custGeom>
              <a:avLst/>
              <a:gdLst/>
              <a:ahLst/>
              <a:cxnLst/>
              <a:rect l="l" t="t" r="r" b="b"/>
              <a:pathLst>
                <a:path w="6786245" h="6776720">
                  <a:moveTo>
                    <a:pt x="0" y="6776714"/>
                  </a:moveTo>
                  <a:lnTo>
                    <a:pt x="0" y="0"/>
                  </a:lnTo>
                  <a:lnTo>
                    <a:pt x="1268547" y="0"/>
                  </a:lnTo>
                </a:path>
                <a:path w="6786245" h="6776720">
                  <a:moveTo>
                    <a:pt x="5464" y="6768510"/>
                  </a:moveTo>
                  <a:lnTo>
                    <a:pt x="6785891" y="6768510"/>
                  </a:lnTo>
                  <a:lnTo>
                    <a:pt x="6785891" y="5499964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1023" y="9891907"/>
              <a:ext cx="9461500" cy="0"/>
            </a:xfrm>
            <a:custGeom>
              <a:avLst/>
              <a:gdLst/>
              <a:ahLst/>
              <a:cxnLst/>
              <a:rect l="l" t="t" r="r" b="b"/>
              <a:pathLst>
                <a:path w="9461500">
                  <a:moveTo>
                    <a:pt x="0" y="0"/>
                  </a:moveTo>
                  <a:lnTo>
                    <a:pt x="946150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3758" y="9265200"/>
              <a:ext cx="603250" cy="606425"/>
            </a:xfrm>
            <a:custGeom>
              <a:avLst/>
              <a:gdLst/>
              <a:ahLst/>
              <a:cxnLst/>
              <a:rect l="l" t="t" r="r" b="b"/>
              <a:pathLst>
                <a:path w="603250" h="606425">
                  <a:moveTo>
                    <a:pt x="603252" y="0"/>
                  </a:moveTo>
                  <a:lnTo>
                    <a:pt x="0" y="606427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61722" y="8567625"/>
              <a:ext cx="1873250" cy="1324610"/>
            </a:xfrm>
            <a:custGeom>
              <a:avLst/>
              <a:gdLst/>
              <a:ahLst/>
              <a:cxnLst/>
              <a:rect l="l" t="t" r="r" b="b"/>
              <a:pathLst>
                <a:path w="1873250" h="1324609">
                  <a:moveTo>
                    <a:pt x="0" y="1324286"/>
                  </a:moveTo>
                  <a:lnTo>
                    <a:pt x="1872781" y="1312423"/>
                  </a:lnTo>
                </a:path>
                <a:path w="1873250" h="1324609">
                  <a:moveTo>
                    <a:pt x="0" y="1324286"/>
                  </a:moveTo>
                  <a:lnTo>
                    <a:pt x="1114898" y="209387"/>
                  </a:lnTo>
                </a:path>
                <a:path w="1873250" h="1324609">
                  <a:moveTo>
                    <a:pt x="1177323" y="146963"/>
                  </a:moveTo>
                  <a:lnTo>
                    <a:pt x="1324284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19095" y="8625570"/>
              <a:ext cx="562610" cy="1255395"/>
            </a:xfrm>
            <a:custGeom>
              <a:avLst/>
              <a:gdLst/>
              <a:ahLst/>
              <a:cxnLst/>
              <a:rect l="l" t="t" r="r" b="b"/>
              <a:pathLst>
                <a:path w="562609" h="1255395">
                  <a:moveTo>
                    <a:pt x="278955" y="346036"/>
                  </a:moveTo>
                  <a:lnTo>
                    <a:pt x="257492" y="311124"/>
                  </a:lnTo>
                  <a:lnTo>
                    <a:pt x="235216" y="276669"/>
                  </a:lnTo>
                  <a:lnTo>
                    <a:pt x="212140" y="242709"/>
                  </a:lnTo>
                  <a:lnTo>
                    <a:pt x="188252" y="209232"/>
                  </a:lnTo>
                  <a:lnTo>
                    <a:pt x="163563" y="176288"/>
                  </a:lnTo>
                  <a:lnTo>
                    <a:pt x="138099" y="143865"/>
                  </a:lnTo>
                  <a:lnTo>
                    <a:pt x="111836" y="111988"/>
                  </a:lnTo>
                  <a:lnTo>
                    <a:pt x="100431" y="98602"/>
                  </a:lnTo>
                  <a:lnTo>
                    <a:pt x="124980" y="74053"/>
                  </a:lnTo>
                  <a:lnTo>
                    <a:pt x="25196" y="16446"/>
                  </a:lnTo>
                  <a:lnTo>
                    <a:pt x="18745" y="9855"/>
                  </a:lnTo>
                  <a:lnTo>
                    <a:pt x="8978" y="0"/>
                  </a:lnTo>
                  <a:lnTo>
                    <a:pt x="4483" y="4483"/>
                  </a:lnTo>
                  <a:lnTo>
                    <a:pt x="0" y="8978"/>
                  </a:lnTo>
                  <a:lnTo>
                    <a:pt x="9702" y="18757"/>
                  </a:lnTo>
                  <a:lnTo>
                    <a:pt x="17094" y="26314"/>
                  </a:lnTo>
                  <a:lnTo>
                    <a:pt x="74041" y="124980"/>
                  </a:lnTo>
                  <a:lnTo>
                    <a:pt x="91427" y="107607"/>
                  </a:lnTo>
                  <a:lnTo>
                    <a:pt x="93268" y="109740"/>
                  </a:lnTo>
                  <a:lnTo>
                    <a:pt x="119595" y="141211"/>
                  </a:lnTo>
                  <a:lnTo>
                    <a:pt x="145148" y="173228"/>
                  </a:lnTo>
                  <a:lnTo>
                    <a:pt x="169913" y="205778"/>
                  </a:lnTo>
                  <a:lnTo>
                    <a:pt x="193903" y="238836"/>
                  </a:lnTo>
                  <a:lnTo>
                    <a:pt x="217081" y="272389"/>
                  </a:lnTo>
                  <a:lnTo>
                    <a:pt x="239471" y="306438"/>
                  </a:lnTo>
                  <a:lnTo>
                    <a:pt x="261048" y="340956"/>
                  </a:lnTo>
                  <a:lnTo>
                    <a:pt x="268058" y="352564"/>
                  </a:lnTo>
                  <a:lnTo>
                    <a:pt x="278955" y="346036"/>
                  </a:lnTo>
                  <a:close/>
                </a:path>
                <a:path w="562609" h="1255395">
                  <a:moveTo>
                    <a:pt x="562279" y="1120419"/>
                  </a:moveTo>
                  <a:lnTo>
                    <a:pt x="532472" y="1120609"/>
                  </a:lnTo>
                  <a:lnTo>
                    <a:pt x="532472" y="1205992"/>
                  </a:lnTo>
                  <a:lnTo>
                    <a:pt x="532269" y="1199781"/>
                  </a:lnTo>
                  <a:lnTo>
                    <a:pt x="531710" y="1186230"/>
                  </a:lnTo>
                  <a:lnTo>
                    <a:pt x="531736" y="1186573"/>
                  </a:lnTo>
                  <a:lnTo>
                    <a:pt x="532269" y="1199781"/>
                  </a:lnTo>
                  <a:lnTo>
                    <a:pt x="532295" y="1200251"/>
                  </a:lnTo>
                  <a:lnTo>
                    <a:pt x="532472" y="1205992"/>
                  </a:lnTo>
                  <a:lnTo>
                    <a:pt x="532472" y="1120609"/>
                  </a:lnTo>
                  <a:lnTo>
                    <a:pt x="531545" y="1120622"/>
                  </a:lnTo>
                  <a:lnTo>
                    <a:pt x="531545" y="1182890"/>
                  </a:lnTo>
                  <a:lnTo>
                    <a:pt x="531037" y="1172260"/>
                  </a:lnTo>
                  <a:lnTo>
                    <a:pt x="531075" y="1172921"/>
                  </a:lnTo>
                  <a:lnTo>
                    <a:pt x="531545" y="1182890"/>
                  </a:lnTo>
                  <a:lnTo>
                    <a:pt x="531545" y="1120622"/>
                  </a:lnTo>
                  <a:lnTo>
                    <a:pt x="528840" y="1120635"/>
                  </a:lnTo>
                  <a:lnTo>
                    <a:pt x="528840" y="1137297"/>
                  </a:lnTo>
                  <a:lnTo>
                    <a:pt x="528396" y="1131074"/>
                  </a:lnTo>
                  <a:lnTo>
                    <a:pt x="528472" y="1132027"/>
                  </a:lnTo>
                  <a:lnTo>
                    <a:pt x="528840" y="1137297"/>
                  </a:lnTo>
                  <a:lnTo>
                    <a:pt x="528840" y="1120635"/>
                  </a:lnTo>
                  <a:lnTo>
                    <a:pt x="527570" y="1120635"/>
                  </a:lnTo>
                  <a:lnTo>
                    <a:pt x="527304" y="1117371"/>
                  </a:lnTo>
                  <a:lnTo>
                    <a:pt x="526110" y="1103693"/>
                  </a:lnTo>
                  <a:lnTo>
                    <a:pt x="524814" y="1090041"/>
                  </a:lnTo>
                  <a:lnTo>
                    <a:pt x="523417" y="1076388"/>
                  </a:lnTo>
                  <a:lnTo>
                    <a:pt x="521906" y="1062774"/>
                  </a:lnTo>
                  <a:lnTo>
                    <a:pt x="520382" y="1049921"/>
                  </a:lnTo>
                  <a:lnTo>
                    <a:pt x="520382" y="1227366"/>
                  </a:lnTo>
                  <a:lnTo>
                    <a:pt x="520026" y="1213561"/>
                  </a:lnTo>
                  <a:lnTo>
                    <a:pt x="519569" y="1199781"/>
                  </a:lnTo>
                  <a:lnTo>
                    <a:pt x="518998" y="1186256"/>
                  </a:lnTo>
                  <a:lnTo>
                    <a:pt x="519023" y="1186573"/>
                  </a:lnTo>
                  <a:lnTo>
                    <a:pt x="519569" y="1199781"/>
                  </a:lnTo>
                  <a:lnTo>
                    <a:pt x="519595" y="1200251"/>
                  </a:lnTo>
                  <a:lnTo>
                    <a:pt x="520026" y="1213561"/>
                  </a:lnTo>
                  <a:lnTo>
                    <a:pt x="520039" y="1213942"/>
                  </a:lnTo>
                  <a:lnTo>
                    <a:pt x="520382" y="1227366"/>
                  </a:lnTo>
                  <a:lnTo>
                    <a:pt x="520382" y="1049921"/>
                  </a:lnTo>
                  <a:lnTo>
                    <a:pt x="520293" y="1049159"/>
                  </a:lnTo>
                  <a:lnTo>
                    <a:pt x="518833" y="1037513"/>
                  </a:lnTo>
                  <a:lnTo>
                    <a:pt x="518833" y="1182890"/>
                  </a:lnTo>
                  <a:lnTo>
                    <a:pt x="518325" y="1172260"/>
                  </a:lnTo>
                  <a:lnTo>
                    <a:pt x="518363" y="1172921"/>
                  </a:lnTo>
                  <a:lnTo>
                    <a:pt x="518833" y="1182890"/>
                  </a:lnTo>
                  <a:lnTo>
                    <a:pt x="518833" y="1037513"/>
                  </a:lnTo>
                  <a:lnTo>
                    <a:pt x="518591" y="1035583"/>
                  </a:lnTo>
                  <a:lnTo>
                    <a:pt x="518312" y="1033500"/>
                  </a:lnTo>
                  <a:lnTo>
                    <a:pt x="518312" y="1172083"/>
                  </a:lnTo>
                  <a:lnTo>
                    <a:pt x="517537" y="1158506"/>
                  </a:lnTo>
                  <a:lnTo>
                    <a:pt x="516648" y="1144778"/>
                  </a:lnTo>
                  <a:lnTo>
                    <a:pt x="515658" y="1131074"/>
                  </a:lnTo>
                  <a:lnTo>
                    <a:pt x="515747" y="1132027"/>
                  </a:lnTo>
                  <a:lnTo>
                    <a:pt x="516648" y="1144778"/>
                  </a:lnTo>
                  <a:lnTo>
                    <a:pt x="516712" y="1145641"/>
                  </a:lnTo>
                  <a:lnTo>
                    <a:pt x="517537" y="1158506"/>
                  </a:lnTo>
                  <a:lnTo>
                    <a:pt x="517588" y="1159268"/>
                  </a:lnTo>
                  <a:lnTo>
                    <a:pt x="518312" y="1172083"/>
                  </a:lnTo>
                  <a:lnTo>
                    <a:pt x="518312" y="1033500"/>
                  </a:lnTo>
                  <a:lnTo>
                    <a:pt x="512838" y="994956"/>
                  </a:lnTo>
                  <a:lnTo>
                    <a:pt x="506171" y="954519"/>
                  </a:lnTo>
                  <a:lnTo>
                    <a:pt x="498576" y="914311"/>
                  </a:lnTo>
                  <a:lnTo>
                    <a:pt x="490080" y="874318"/>
                  </a:lnTo>
                  <a:lnTo>
                    <a:pt x="480682" y="834567"/>
                  </a:lnTo>
                  <a:lnTo>
                    <a:pt x="477354" y="821385"/>
                  </a:lnTo>
                  <a:lnTo>
                    <a:pt x="465061" y="824534"/>
                  </a:lnTo>
                  <a:lnTo>
                    <a:pt x="468363" y="837628"/>
                  </a:lnTo>
                  <a:lnTo>
                    <a:pt x="471576" y="850760"/>
                  </a:lnTo>
                  <a:lnTo>
                    <a:pt x="480606" y="890308"/>
                  </a:lnTo>
                  <a:lnTo>
                    <a:pt x="488734" y="930097"/>
                  </a:lnTo>
                  <a:lnTo>
                    <a:pt x="495973" y="970089"/>
                  </a:lnTo>
                  <a:lnTo>
                    <a:pt x="502297" y="1010297"/>
                  </a:lnTo>
                  <a:lnTo>
                    <a:pt x="507695" y="1050709"/>
                  </a:lnTo>
                  <a:lnTo>
                    <a:pt x="512178" y="1091285"/>
                  </a:lnTo>
                  <a:lnTo>
                    <a:pt x="514845" y="1120724"/>
                  </a:lnTo>
                  <a:lnTo>
                    <a:pt x="490270" y="1120876"/>
                  </a:lnTo>
                  <a:lnTo>
                    <a:pt x="520446" y="1230731"/>
                  </a:lnTo>
                  <a:lnTo>
                    <a:pt x="520636" y="1241348"/>
                  </a:lnTo>
                  <a:lnTo>
                    <a:pt x="520776" y="1255077"/>
                  </a:lnTo>
                  <a:lnTo>
                    <a:pt x="527126" y="1255039"/>
                  </a:lnTo>
                  <a:lnTo>
                    <a:pt x="533476" y="1255001"/>
                  </a:lnTo>
                  <a:lnTo>
                    <a:pt x="533336" y="1241171"/>
                  </a:lnTo>
                  <a:lnTo>
                    <a:pt x="533171" y="1231900"/>
                  </a:lnTo>
                  <a:lnTo>
                    <a:pt x="562279" y="112041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05511" y="8956090"/>
            <a:ext cx="416559" cy="447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50" spc="-25" dirty="0">
                <a:solidFill>
                  <a:srgbClr val="DD2B1C"/>
                </a:solidFill>
                <a:latin typeface="Arial"/>
                <a:cs typeface="Arial"/>
              </a:rPr>
              <a:t>45</a:t>
            </a:r>
            <a:endParaRPr sz="275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04226" y="9696516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39092" y="2007121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45968" y="1163167"/>
            <a:ext cx="3827145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263650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https://technologystudent.com/despro_3/oblique2.html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2" name="object 62"/>
          <p:cNvGrpSpPr>
            <a:grpSpLocks noGrp="1" noUngrp="1" noRot="1" noMove="1" noResize="1"/>
          </p:cNvGrpSpPr>
          <p:nvPr/>
        </p:nvGrpSpPr>
        <p:grpSpPr>
          <a:xfrm>
            <a:off x="8813501" y="2223147"/>
            <a:ext cx="1137285" cy="1137285"/>
            <a:chOff x="8813501" y="2223147"/>
            <a:chExt cx="1137285" cy="1137285"/>
          </a:xfrm>
        </p:grpSpPr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13501" y="2223147"/>
              <a:ext cx="1137285" cy="1137285"/>
            </a:xfrm>
            <a:custGeom>
              <a:avLst/>
              <a:gdLst/>
              <a:ahLst/>
              <a:cxnLst/>
              <a:rect l="l" t="t" r="r" b="b"/>
              <a:pathLst>
                <a:path w="1137284" h="1137285">
                  <a:moveTo>
                    <a:pt x="1136775" y="0"/>
                  </a:moveTo>
                  <a:lnTo>
                    <a:pt x="0" y="0"/>
                  </a:lnTo>
                  <a:lnTo>
                    <a:pt x="0" y="1136775"/>
                  </a:lnTo>
                  <a:lnTo>
                    <a:pt x="1136775" y="1136775"/>
                  </a:lnTo>
                  <a:lnTo>
                    <a:pt x="11367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75281" y="2284929"/>
              <a:ext cx="1013460" cy="395605"/>
            </a:xfrm>
            <a:custGeom>
              <a:avLst/>
              <a:gdLst/>
              <a:ahLst/>
              <a:cxnLst/>
              <a:rect l="l" t="t" r="r" b="b"/>
              <a:pathLst>
                <a:path w="1013459" h="395605">
                  <a:moveTo>
                    <a:pt x="74129" y="296557"/>
                  </a:moveTo>
                  <a:lnTo>
                    <a:pt x="49428" y="296557"/>
                  </a:lnTo>
                  <a:lnTo>
                    <a:pt x="49428" y="321271"/>
                  </a:lnTo>
                  <a:lnTo>
                    <a:pt x="49428" y="345986"/>
                  </a:lnTo>
                  <a:lnTo>
                    <a:pt x="24714" y="345986"/>
                  </a:lnTo>
                  <a:lnTo>
                    <a:pt x="24714" y="321271"/>
                  </a:lnTo>
                  <a:lnTo>
                    <a:pt x="49428" y="321271"/>
                  </a:lnTo>
                  <a:lnTo>
                    <a:pt x="49428" y="296557"/>
                  </a:lnTo>
                  <a:lnTo>
                    <a:pt x="49428" y="222415"/>
                  </a:lnTo>
                  <a:lnTo>
                    <a:pt x="24714" y="222415"/>
                  </a:lnTo>
                  <a:lnTo>
                    <a:pt x="24714" y="296557"/>
                  </a:lnTo>
                  <a:lnTo>
                    <a:pt x="0" y="296557"/>
                  </a:lnTo>
                  <a:lnTo>
                    <a:pt x="0" y="395401"/>
                  </a:lnTo>
                  <a:lnTo>
                    <a:pt x="24714" y="395401"/>
                  </a:lnTo>
                  <a:lnTo>
                    <a:pt x="49428" y="395401"/>
                  </a:lnTo>
                  <a:lnTo>
                    <a:pt x="49428" y="370687"/>
                  </a:lnTo>
                  <a:lnTo>
                    <a:pt x="74129" y="370687"/>
                  </a:lnTo>
                  <a:lnTo>
                    <a:pt x="74129" y="296557"/>
                  </a:lnTo>
                  <a:close/>
                </a:path>
                <a:path w="1013459" h="395605">
                  <a:moveTo>
                    <a:pt x="271830" y="271843"/>
                  </a:moveTo>
                  <a:lnTo>
                    <a:pt x="247116" y="271843"/>
                  </a:lnTo>
                  <a:lnTo>
                    <a:pt x="247116" y="296557"/>
                  </a:lnTo>
                  <a:lnTo>
                    <a:pt x="271830" y="296557"/>
                  </a:lnTo>
                  <a:lnTo>
                    <a:pt x="271830" y="271843"/>
                  </a:lnTo>
                  <a:close/>
                </a:path>
                <a:path w="1013459" h="395605">
                  <a:moveTo>
                    <a:pt x="345973" y="197700"/>
                  </a:moveTo>
                  <a:lnTo>
                    <a:pt x="321259" y="197700"/>
                  </a:lnTo>
                  <a:lnTo>
                    <a:pt x="321259" y="222415"/>
                  </a:lnTo>
                  <a:lnTo>
                    <a:pt x="345973" y="222415"/>
                  </a:lnTo>
                  <a:lnTo>
                    <a:pt x="345973" y="197700"/>
                  </a:lnTo>
                  <a:close/>
                </a:path>
                <a:path w="1013459" h="395605">
                  <a:moveTo>
                    <a:pt x="370687" y="247129"/>
                  </a:moveTo>
                  <a:lnTo>
                    <a:pt x="345973" y="247129"/>
                  </a:lnTo>
                  <a:lnTo>
                    <a:pt x="345973" y="271843"/>
                  </a:lnTo>
                  <a:lnTo>
                    <a:pt x="370687" y="271843"/>
                  </a:lnTo>
                  <a:lnTo>
                    <a:pt x="370687" y="247129"/>
                  </a:lnTo>
                  <a:close/>
                </a:path>
                <a:path w="1013459" h="395605">
                  <a:moveTo>
                    <a:pt x="370687" y="148285"/>
                  </a:moveTo>
                  <a:lnTo>
                    <a:pt x="345973" y="148285"/>
                  </a:lnTo>
                  <a:lnTo>
                    <a:pt x="345973" y="197700"/>
                  </a:lnTo>
                  <a:lnTo>
                    <a:pt x="370687" y="197700"/>
                  </a:lnTo>
                  <a:lnTo>
                    <a:pt x="370687" y="148285"/>
                  </a:lnTo>
                  <a:close/>
                </a:path>
                <a:path w="1013459" h="395605">
                  <a:moveTo>
                    <a:pt x="370687" y="49428"/>
                  </a:moveTo>
                  <a:lnTo>
                    <a:pt x="345973" y="49428"/>
                  </a:lnTo>
                  <a:lnTo>
                    <a:pt x="345973" y="74142"/>
                  </a:lnTo>
                  <a:lnTo>
                    <a:pt x="321259" y="74142"/>
                  </a:lnTo>
                  <a:lnTo>
                    <a:pt x="296545" y="74142"/>
                  </a:lnTo>
                  <a:lnTo>
                    <a:pt x="296545" y="24714"/>
                  </a:lnTo>
                  <a:lnTo>
                    <a:pt x="271830" y="24714"/>
                  </a:lnTo>
                  <a:lnTo>
                    <a:pt x="271830" y="49428"/>
                  </a:lnTo>
                  <a:lnTo>
                    <a:pt x="271830" y="74142"/>
                  </a:lnTo>
                  <a:lnTo>
                    <a:pt x="271830" y="123571"/>
                  </a:lnTo>
                  <a:lnTo>
                    <a:pt x="247116" y="123571"/>
                  </a:lnTo>
                  <a:lnTo>
                    <a:pt x="247116" y="98856"/>
                  </a:lnTo>
                  <a:lnTo>
                    <a:pt x="222415" y="98856"/>
                  </a:lnTo>
                  <a:lnTo>
                    <a:pt x="222415" y="74142"/>
                  </a:lnTo>
                  <a:lnTo>
                    <a:pt x="247116" y="74142"/>
                  </a:lnTo>
                  <a:lnTo>
                    <a:pt x="271830" y="74142"/>
                  </a:lnTo>
                  <a:lnTo>
                    <a:pt x="271830" y="49428"/>
                  </a:lnTo>
                  <a:lnTo>
                    <a:pt x="247116" y="49428"/>
                  </a:lnTo>
                  <a:lnTo>
                    <a:pt x="222415" y="49428"/>
                  </a:lnTo>
                  <a:lnTo>
                    <a:pt x="222415" y="24714"/>
                  </a:lnTo>
                  <a:lnTo>
                    <a:pt x="197700" y="24714"/>
                  </a:lnTo>
                  <a:lnTo>
                    <a:pt x="197700" y="172999"/>
                  </a:lnTo>
                  <a:lnTo>
                    <a:pt x="222415" y="172999"/>
                  </a:lnTo>
                  <a:lnTo>
                    <a:pt x="222415" y="148285"/>
                  </a:lnTo>
                  <a:lnTo>
                    <a:pt x="247116" y="148285"/>
                  </a:lnTo>
                  <a:lnTo>
                    <a:pt x="247116" y="247129"/>
                  </a:lnTo>
                  <a:lnTo>
                    <a:pt x="271830" y="247129"/>
                  </a:lnTo>
                  <a:lnTo>
                    <a:pt x="271830" y="222415"/>
                  </a:lnTo>
                  <a:lnTo>
                    <a:pt x="296545" y="222415"/>
                  </a:lnTo>
                  <a:lnTo>
                    <a:pt x="296545" y="197700"/>
                  </a:lnTo>
                  <a:lnTo>
                    <a:pt x="321259" y="197700"/>
                  </a:lnTo>
                  <a:lnTo>
                    <a:pt x="321259" y="148285"/>
                  </a:lnTo>
                  <a:lnTo>
                    <a:pt x="296545" y="148285"/>
                  </a:lnTo>
                  <a:lnTo>
                    <a:pt x="296545" y="172999"/>
                  </a:lnTo>
                  <a:lnTo>
                    <a:pt x="271830" y="172999"/>
                  </a:lnTo>
                  <a:lnTo>
                    <a:pt x="271830" y="148285"/>
                  </a:lnTo>
                  <a:lnTo>
                    <a:pt x="296545" y="148285"/>
                  </a:lnTo>
                  <a:lnTo>
                    <a:pt x="296545" y="123571"/>
                  </a:lnTo>
                  <a:lnTo>
                    <a:pt x="321259" y="123571"/>
                  </a:lnTo>
                  <a:lnTo>
                    <a:pt x="321259" y="148285"/>
                  </a:lnTo>
                  <a:lnTo>
                    <a:pt x="345973" y="148285"/>
                  </a:lnTo>
                  <a:lnTo>
                    <a:pt x="345973" y="98856"/>
                  </a:lnTo>
                  <a:lnTo>
                    <a:pt x="370687" y="98856"/>
                  </a:lnTo>
                  <a:lnTo>
                    <a:pt x="370687" y="49428"/>
                  </a:lnTo>
                  <a:close/>
                </a:path>
                <a:path w="1013459" h="395605">
                  <a:moveTo>
                    <a:pt x="395401" y="0"/>
                  </a:moveTo>
                  <a:lnTo>
                    <a:pt x="370687" y="0"/>
                  </a:lnTo>
                  <a:lnTo>
                    <a:pt x="345973" y="0"/>
                  </a:lnTo>
                  <a:lnTo>
                    <a:pt x="321259" y="0"/>
                  </a:lnTo>
                  <a:lnTo>
                    <a:pt x="321259" y="49428"/>
                  </a:lnTo>
                  <a:lnTo>
                    <a:pt x="345973" y="49428"/>
                  </a:lnTo>
                  <a:lnTo>
                    <a:pt x="345973" y="24714"/>
                  </a:lnTo>
                  <a:lnTo>
                    <a:pt x="370687" y="24714"/>
                  </a:lnTo>
                  <a:lnTo>
                    <a:pt x="395401" y="24714"/>
                  </a:lnTo>
                  <a:lnTo>
                    <a:pt x="395401" y="0"/>
                  </a:lnTo>
                  <a:close/>
                </a:path>
                <a:path w="1013459" h="395605">
                  <a:moveTo>
                    <a:pt x="420103" y="271843"/>
                  </a:moveTo>
                  <a:lnTo>
                    <a:pt x="395401" y="271843"/>
                  </a:lnTo>
                  <a:lnTo>
                    <a:pt x="395401" y="321271"/>
                  </a:lnTo>
                  <a:lnTo>
                    <a:pt x="420103" y="321271"/>
                  </a:lnTo>
                  <a:lnTo>
                    <a:pt x="420103" y="271843"/>
                  </a:lnTo>
                  <a:close/>
                </a:path>
                <a:path w="1013459" h="395605">
                  <a:moveTo>
                    <a:pt x="420103" y="98856"/>
                  </a:moveTo>
                  <a:lnTo>
                    <a:pt x="395401" y="98856"/>
                  </a:lnTo>
                  <a:lnTo>
                    <a:pt x="370687" y="98856"/>
                  </a:lnTo>
                  <a:lnTo>
                    <a:pt x="370687" y="148285"/>
                  </a:lnTo>
                  <a:lnTo>
                    <a:pt x="395401" y="148285"/>
                  </a:lnTo>
                  <a:lnTo>
                    <a:pt x="395401" y="123571"/>
                  </a:lnTo>
                  <a:lnTo>
                    <a:pt x="420103" y="123571"/>
                  </a:lnTo>
                  <a:lnTo>
                    <a:pt x="420103" y="98856"/>
                  </a:lnTo>
                  <a:close/>
                </a:path>
                <a:path w="1013459" h="395605">
                  <a:moveTo>
                    <a:pt x="420103" y="24714"/>
                  </a:moveTo>
                  <a:lnTo>
                    <a:pt x="395401" y="24714"/>
                  </a:lnTo>
                  <a:lnTo>
                    <a:pt x="395401" y="49428"/>
                  </a:lnTo>
                  <a:lnTo>
                    <a:pt x="420103" y="49428"/>
                  </a:lnTo>
                  <a:lnTo>
                    <a:pt x="420103" y="24714"/>
                  </a:lnTo>
                  <a:close/>
                </a:path>
                <a:path w="1013459" h="395605">
                  <a:moveTo>
                    <a:pt x="444817" y="222415"/>
                  </a:moveTo>
                  <a:lnTo>
                    <a:pt x="420103" y="222415"/>
                  </a:lnTo>
                  <a:lnTo>
                    <a:pt x="395401" y="222415"/>
                  </a:lnTo>
                  <a:lnTo>
                    <a:pt x="395401" y="197700"/>
                  </a:lnTo>
                  <a:lnTo>
                    <a:pt x="370687" y="197700"/>
                  </a:lnTo>
                  <a:lnTo>
                    <a:pt x="370687" y="247129"/>
                  </a:lnTo>
                  <a:lnTo>
                    <a:pt x="395401" y="247129"/>
                  </a:lnTo>
                  <a:lnTo>
                    <a:pt x="420103" y="247129"/>
                  </a:lnTo>
                  <a:lnTo>
                    <a:pt x="444817" y="247129"/>
                  </a:lnTo>
                  <a:lnTo>
                    <a:pt x="444817" y="222415"/>
                  </a:lnTo>
                  <a:close/>
                </a:path>
                <a:path w="1013459" h="395605">
                  <a:moveTo>
                    <a:pt x="444817" y="172999"/>
                  </a:moveTo>
                  <a:lnTo>
                    <a:pt x="420103" y="172999"/>
                  </a:lnTo>
                  <a:lnTo>
                    <a:pt x="420103" y="148285"/>
                  </a:lnTo>
                  <a:lnTo>
                    <a:pt x="395401" y="148285"/>
                  </a:lnTo>
                  <a:lnTo>
                    <a:pt x="395401" y="197700"/>
                  </a:lnTo>
                  <a:lnTo>
                    <a:pt x="420103" y="197700"/>
                  </a:lnTo>
                  <a:lnTo>
                    <a:pt x="444817" y="197700"/>
                  </a:lnTo>
                  <a:lnTo>
                    <a:pt x="444817" y="172999"/>
                  </a:lnTo>
                  <a:close/>
                </a:path>
                <a:path w="1013459" h="395605">
                  <a:moveTo>
                    <a:pt x="444817" y="74142"/>
                  </a:moveTo>
                  <a:lnTo>
                    <a:pt x="420103" y="74142"/>
                  </a:lnTo>
                  <a:lnTo>
                    <a:pt x="420103" y="98856"/>
                  </a:lnTo>
                  <a:lnTo>
                    <a:pt x="444817" y="98856"/>
                  </a:lnTo>
                  <a:lnTo>
                    <a:pt x="444817" y="74142"/>
                  </a:lnTo>
                  <a:close/>
                </a:path>
                <a:path w="1013459" h="395605">
                  <a:moveTo>
                    <a:pt x="469531" y="148285"/>
                  </a:moveTo>
                  <a:lnTo>
                    <a:pt x="444817" y="148285"/>
                  </a:lnTo>
                  <a:lnTo>
                    <a:pt x="444817" y="172999"/>
                  </a:lnTo>
                  <a:lnTo>
                    <a:pt x="469531" y="172999"/>
                  </a:lnTo>
                  <a:lnTo>
                    <a:pt x="469531" y="148285"/>
                  </a:lnTo>
                  <a:close/>
                </a:path>
                <a:path w="1013459" h="395605">
                  <a:moveTo>
                    <a:pt x="469531" y="98856"/>
                  </a:moveTo>
                  <a:lnTo>
                    <a:pt x="444817" y="98856"/>
                  </a:lnTo>
                  <a:lnTo>
                    <a:pt x="444817" y="123571"/>
                  </a:lnTo>
                  <a:lnTo>
                    <a:pt x="469531" y="123571"/>
                  </a:lnTo>
                  <a:lnTo>
                    <a:pt x="469531" y="98856"/>
                  </a:lnTo>
                  <a:close/>
                </a:path>
                <a:path w="1013459" h="395605">
                  <a:moveTo>
                    <a:pt x="518960" y="0"/>
                  </a:moveTo>
                  <a:lnTo>
                    <a:pt x="494245" y="0"/>
                  </a:lnTo>
                  <a:lnTo>
                    <a:pt x="469531" y="0"/>
                  </a:lnTo>
                  <a:lnTo>
                    <a:pt x="444817" y="0"/>
                  </a:lnTo>
                  <a:lnTo>
                    <a:pt x="420103" y="0"/>
                  </a:lnTo>
                  <a:lnTo>
                    <a:pt x="420103" y="24714"/>
                  </a:lnTo>
                  <a:lnTo>
                    <a:pt x="444817" y="24714"/>
                  </a:lnTo>
                  <a:lnTo>
                    <a:pt x="444817" y="49428"/>
                  </a:lnTo>
                  <a:lnTo>
                    <a:pt x="469531" y="49428"/>
                  </a:lnTo>
                  <a:lnTo>
                    <a:pt x="469531" y="24714"/>
                  </a:lnTo>
                  <a:lnTo>
                    <a:pt x="494245" y="24714"/>
                  </a:lnTo>
                  <a:lnTo>
                    <a:pt x="494245" y="49428"/>
                  </a:lnTo>
                  <a:lnTo>
                    <a:pt x="469531" y="49428"/>
                  </a:lnTo>
                  <a:lnTo>
                    <a:pt x="469531" y="98856"/>
                  </a:lnTo>
                  <a:lnTo>
                    <a:pt x="494245" y="98856"/>
                  </a:lnTo>
                  <a:lnTo>
                    <a:pt x="494245" y="74142"/>
                  </a:lnTo>
                  <a:lnTo>
                    <a:pt x="518960" y="74142"/>
                  </a:lnTo>
                  <a:lnTo>
                    <a:pt x="518960" y="0"/>
                  </a:lnTo>
                  <a:close/>
                </a:path>
                <a:path w="1013459" h="395605">
                  <a:moveTo>
                    <a:pt x="543674" y="197700"/>
                  </a:moveTo>
                  <a:lnTo>
                    <a:pt x="518960" y="197700"/>
                  </a:lnTo>
                  <a:lnTo>
                    <a:pt x="518960" y="98856"/>
                  </a:lnTo>
                  <a:lnTo>
                    <a:pt x="494245" y="98856"/>
                  </a:lnTo>
                  <a:lnTo>
                    <a:pt x="494245" y="123571"/>
                  </a:lnTo>
                  <a:lnTo>
                    <a:pt x="469531" y="123571"/>
                  </a:lnTo>
                  <a:lnTo>
                    <a:pt x="469531" y="148285"/>
                  </a:lnTo>
                  <a:lnTo>
                    <a:pt x="494245" y="148285"/>
                  </a:lnTo>
                  <a:lnTo>
                    <a:pt x="494245" y="197700"/>
                  </a:lnTo>
                  <a:lnTo>
                    <a:pt x="469531" y="197700"/>
                  </a:lnTo>
                  <a:lnTo>
                    <a:pt x="444817" y="197700"/>
                  </a:lnTo>
                  <a:lnTo>
                    <a:pt x="444817" y="222415"/>
                  </a:lnTo>
                  <a:lnTo>
                    <a:pt x="469531" y="222415"/>
                  </a:lnTo>
                  <a:lnTo>
                    <a:pt x="469531" y="271843"/>
                  </a:lnTo>
                  <a:lnTo>
                    <a:pt x="494245" y="271843"/>
                  </a:lnTo>
                  <a:lnTo>
                    <a:pt x="494245" y="222415"/>
                  </a:lnTo>
                  <a:lnTo>
                    <a:pt x="518960" y="222415"/>
                  </a:lnTo>
                  <a:lnTo>
                    <a:pt x="543674" y="222415"/>
                  </a:lnTo>
                  <a:lnTo>
                    <a:pt x="543674" y="197700"/>
                  </a:lnTo>
                  <a:close/>
                </a:path>
                <a:path w="1013459" h="395605">
                  <a:moveTo>
                    <a:pt x="568388" y="296557"/>
                  </a:moveTo>
                  <a:lnTo>
                    <a:pt x="543674" y="296557"/>
                  </a:lnTo>
                  <a:lnTo>
                    <a:pt x="543674" y="271843"/>
                  </a:lnTo>
                  <a:lnTo>
                    <a:pt x="518960" y="271843"/>
                  </a:lnTo>
                  <a:lnTo>
                    <a:pt x="494245" y="271843"/>
                  </a:lnTo>
                  <a:lnTo>
                    <a:pt x="494245" y="345986"/>
                  </a:lnTo>
                  <a:lnTo>
                    <a:pt x="518960" y="345986"/>
                  </a:lnTo>
                  <a:lnTo>
                    <a:pt x="518960" y="321271"/>
                  </a:lnTo>
                  <a:lnTo>
                    <a:pt x="543674" y="321271"/>
                  </a:lnTo>
                  <a:lnTo>
                    <a:pt x="543674" y="345986"/>
                  </a:lnTo>
                  <a:lnTo>
                    <a:pt x="568388" y="345986"/>
                  </a:lnTo>
                  <a:lnTo>
                    <a:pt x="568388" y="296557"/>
                  </a:lnTo>
                  <a:close/>
                </a:path>
                <a:path w="1013459" h="395605">
                  <a:moveTo>
                    <a:pt x="568388" y="123571"/>
                  </a:moveTo>
                  <a:lnTo>
                    <a:pt x="543674" y="123571"/>
                  </a:lnTo>
                  <a:lnTo>
                    <a:pt x="543674" y="197700"/>
                  </a:lnTo>
                  <a:lnTo>
                    <a:pt x="568388" y="197700"/>
                  </a:lnTo>
                  <a:lnTo>
                    <a:pt x="568388" y="123571"/>
                  </a:lnTo>
                  <a:close/>
                </a:path>
                <a:path w="1013459" h="395605">
                  <a:moveTo>
                    <a:pt x="568388" y="74142"/>
                  </a:moveTo>
                  <a:lnTo>
                    <a:pt x="543674" y="74142"/>
                  </a:lnTo>
                  <a:lnTo>
                    <a:pt x="518960" y="74142"/>
                  </a:lnTo>
                  <a:lnTo>
                    <a:pt x="518960" y="98856"/>
                  </a:lnTo>
                  <a:lnTo>
                    <a:pt x="543674" y="98856"/>
                  </a:lnTo>
                  <a:lnTo>
                    <a:pt x="568388" y="98856"/>
                  </a:lnTo>
                  <a:lnTo>
                    <a:pt x="568388" y="74142"/>
                  </a:lnTo>
                  <a:close/>
                </a:path>
                <a:path w="1013459" h="395605">
                  <a:moveTo>
                    <a:pt x="593102" y="247129"/>
                  </a:moveTo>
                  <a:lnTo>
                    <a:pt x="568388" y="247129"/>
                  </a:lnTo>
                  <a:lnTo>
                    <a:pt x="568388" y="271843"/>
                  </a:lnTo>
                  <a:lnTo>
                    <a:pt x="593102" y="271843"/>
                  </a:lnTo>
                  <a:lnTo>
                    <a:pt x="593102" y="247129"/>
                  </a:lnTo>
                  <a:close/>
                </a:path>
                <a:path w="1013459" h="395605">
                  <a:moveTo>
                    <a:pt x="617804" y="271843"/>
                  </a:moveTo>
                  <a:lnTo>
                    <a:pt x="593102" y="271843"/>
                  </a:lnTo>
                  <a:lnTo>
                    <a:pt x="593102" y="321271"/>
                  </a:lnTo>
                  <a:lnTo>
                    <a:pt x="617804" y="321271"/>
                  </a:lnTo>
                  <a:lnTo>
                    <a:pt x="617804" y="271843"/>
                  </a:lnTo>
                  <a:close/>
                </a:path>
                <a:path w="1013459" h="395605">
                  <a:moveTo>
                    <a:pt x="642518" y="49428"/>
                  </a:moveTo>
                  <a:lnTo>
                    <a:pt x="617804" y="49428"/>
                  </a:lnTo>
                  <a:lnTo>
                    <a:pt x="593102" y="49428"/>
                  </a:lnTo>
                  <a:lnTo>
                    <a:pt x="593102" y="98856"/>
                  </a:lnTo>
                  <a:lnTo>
                    <a:pt x="568388" y="98856"/>
                  </a:lnTo>
                  <a:lnTo>
                    <a:pt x="568388" y="123571"/>
                  </a:lnTo>
                  <a:lnTo>
                    <a:pt x="593102" y="123571"/>
                  </a:lnTo>
                  <a:lnTo>
                    <a:pt x="593102" y="197700"/>
                  </a:lnTo>
                  <a:lnTo>
                    <a:pt x="568388" y="197700"/>
                  </a:lnTo>
                  <a:lnTo>
                    <a:pt x="568388" y="222415"/>
                  </a:lnTo>
                  <a:lnTo>
                    <a:pt x="593102" y="222415"/>
                  </a:lnTo>
                  <a:lnTo>
                    <a:pt x="617804" y="222415"/>
                  </a:lnTo>
                  <a:lnTo>
                    <a:pt x="642518" y="222415"/>
                  </a:lnTo>
                  <a:lnTo>
                    <a:pt x="642518" y="197700"/>
                  </a:lnTo>
                  <a:lnTo>
                    <a:pt x="617804" y="197700"/>
                  </a:lnTo>
                  <a:lnTo>
                    <a:pt x="617804" y="74142"/>
                  </a:lnTo>
                  <a:lnTo>
                    <a:pt x="642518" y="74142"/>
                  </a:lnTo>
                  <a:lnTo>
                    <a:pt x="642518" y="49428"/>
                  </a:lnTo>
                  <a:close/>
                </a:path>
                <a:path w="1013459" h="395605">
                  <a:moveTo>
                    <a:pt x="642518" y="0"/>
                  </a:moveTo>
                  <a:lnTo>
                    <a:pt x="617804" y="0"/>
                  </a:lnTo>
                  <a:lnTo>
                    <a:pt x="617804" y="24714"/>
                  </a:lnTo>
                  <a:lnTo>
                    <a:pt x="642518" y="24714"/>
                  </a:lnTo>
                  <a:lnTo>
                    <a:pt x="642518" y="0"/>
                  </a:lnTo>
                  <a:close/>
                </a:path>
                <a:path w="1013459" h="395605">
                  <a:moveTo>
                    <a:pt x="667232" y="148285"/>
                  </a:moveTo>
                  <a:lnTo>
                    <a:pt x="642518" y="148285"/>
                  </a:lnTo>
                  <a:lnTo>
                    <a:pt x="642518" y="172999"/>
                  </a:lnTo>
                  <a:lnTo>
                    <a:pt x="667232" y="172999"/>
                  </a:lnTo>
                  <a:lnTo>
                    <a:pt x="667232" y="148285"/>
                  </a:lnTo>
                  <a:close/>
                </a:path>
                <a:path w="1013459" h="395605">
                  <a:moveTo>
                    <a:pt x="766089" y="0"/>
                  </a:moveTo>
                  <a:lnTo>
                    <a:pt x="741375" y="0"/>
                  </a:lnTo>
                  <a:lnTo>
                    <a:pt x="741375" y="24714"/>
                  </a:lnTo>
                  <a:lnTo>
                    <a:pt x="716661" y="24714"/>
                  </a:lnTo>
                  <a:lnTo>
                    <a:pt x="691946" y="24714"/>
                  </a:lnTo>
                  <a:lnTo>
                    <a:pt x="691946" y="49428"/>
                  </a:lnTo>
                  <a:lnTo>
                    <a:pt x="667232" y="49428"/>
                  </a:lnTo>
                  <a:lnTo>
                    <a:pt x="667232" y="98856"/>
                  </a:lnTo>
                  <a:lnTo>
                    <a:pt x="691946" y="98856"/>
                  </a:lnTo>
                  <a:lnTo>
                    <a:pt x="691946" y="74142"/>
                  </a:lnTo>
                  <a:lnTo>
                    <a:pt x="716661" y="74142"/>
                  </a:lnTo>
                  <a:lnTo>
                    <a:pt x="716661" y="49428"/>
                  </a:lnTo>
                  <a:lnTo>
                    <a:pt x="741375" y="49428"/>
                  </a:lnTo>
                  <a:lnTo>
                    <a:pt x="741375" y="98856"/>
                  </a:lnTo>
                  <a:lnTo>
                    <a:pt x="716661" y="98856"/>
                  </a:lnTo>
                  <a:lnTo>
                    <a:pt x="716661" y="123571"/>
                  </a:lnTo>
                  <a:lnTo>
                    <a:pt x="741375" y="123571"/>
                  </a:lnTo>
                  <a:lnTo>
                    <a:pt x="741375" y="172999"/>
                  </a:lnTo>
                  <a:lnTo>
                    <a:pt x="766089" y="172999"/>
                  </a:lnTo>
                  <a:lnTo>
                    <a:pt x="766089" y="0"/>
                  </a:lnTo>
                  <a:close/>
                </a:path>
                <a:path w="1013459" h="395605">
                  <a:moveTo>
                    <a:pt x="815505" y="123571"/>
                  </a:moveTo>
                  <a:lnTo>
                    <a:pt x="790790" y="123571"/>
                  </a:lnTo>
                  <a:lnTo>
                    <a:pt x="790790" y="197700"/>
                  </a:lnTo>
                  <a:lnTo>
                    <a:pt x="815505" y="197700"/>
                  </a:lnTo>
                  <a:lnTo>
                    <a:pt x="815505" y="123571"/>
                  </a:lnTo>
                  <a:close/>
                </a:path>
                <a:path w="1013459" h="395605">
                  <a:moveTo>
                    <a:pt x="815505" y="0"/>
                  </a:moveTo>
                  <a:lnTo>
                    <a:pt x="790790" y="0"/>
                  </a:lnTo>
                  <a:lnTo>
                    <a:pt x="790790" y="74142"/>
                  </a:lnTo>
                  <a:lnTo>
                    <a:pt x="815505" y="74142"/>
                  </a:lnTo>
                  <a:lnTo>
                    <a:pt x="815505" y="0"/>
                  </a:lnTo>
                  <a:close/>
                </a:path>
                <a:path w="1013459" h="395605">
                  <a:moveTo>
                    <a:pt x="988491" y="271843"/>
                  </a:moveTo>
                  <a:lnTo>
                    <a:pt x="963777" y="271843"/>
                  </a:lnTo>
                  <a:lnTo>
                    <a:pt x="963777" y="296557"/>
                  </a:lnTo>
                  <a:lnTo>
                    <a:pt x="988491" y="296557"/>
                  </a:lnTo>
                  <a:lnTo>
                    <a:pt x="988491" y="271843"/>
                  </a:lnTo>
                  <a:close/>
                </a:path>
                <a:path w="1013459" h="395605">
                  <a:moveTo>
                    <a:pt x="988491" y="197700"/>
                  </a:moveTo>
                  <a:lnTo>
                    <a:pt x="963777" y="197700"/>
                  </a:lnTo>
                  <a:lnTo>
                    <a:pt x="939076" y="197700"/>
                  </a:lnTo>
                  <a:lnTo>
                    <a:pt x="939076" y="222415"/>
                  </a:lnTo>
                  <a:lnTo>
                    <a:pt x="939076" y="247129"/>
                  </a:lnTo>
                  <a:lnTo>
                    <a:pt x="914361" y="247129"/>
                  </a:lnTo>
                  <a:lnTo>
                    <a:pt x="889647" y="247129"/>
                  </a:lnTo>
                  <a:lnTo>
                    <a:pt x="889647" y="222415"/>
                  </a:lnTo>
                  <a:lnTo>
                    <a:pt x="914361" y="222415"/>
                  </a:lnTo>
                  <a:lnTo>
                    <a:pt x="939076" y="222415"/>
                  </a:lnTo>
                  <a:lnTo>
                    <a:pt x="939076" y="197700"/>
                  </a:lnTo>
                  <a:lnTo>
                    <a:pt x="914361" y="197700"/>
                  </a:lnTo>
                  <a:lnTo>
                    <a:pt x="889647" y="197700"/>
                  </a:lnTo>
                  <a:lnTo>
                    <a:pt x="864933" y="197700"/>
                  </a:lnTo>
                  <a:lnTo>
                    <a:pt x="864933" y="222415"/>
                  </a:lnTo>
                  <a:lnTo>
                    <a:pt x="840219" y="222415"/>
                  </a:lnTo>
                  <a:lnTo>
                    <a:pt x="840219" y="197700"/>
                  </a:lnTo>
                  <a:lnTo>
                    <a:pt x="815505" y="197700"/>
                  </a:lnTo>
                  <a:lnTo>
                    <a:pt x="815505" y="222415"/>
                  </a:lnTo>
                  <a:lnTo>
                    <a:pt x="790790" y="222415"/>
                  </a:lnTo>
                  <a:lnTo>
                    <a:pt x="790790" y="197700"/>
                  </a:lnTo>
                  <a:lnTo>
                    <a:pt x="766089" y="197700"/>
                  </a:lnTo>
                  <a:lnTo>
                    <a:pt x="766089" y="296557"/>
                  </a:lnTo>
                  <a:lnTo>
                    <a:pt x="790790" y="296557"/>
                  </a:lnTo>
                  <a:lnTo>
                    <a:pt x="790790" y="321271"/>
                  </a:lnTo>
                  <a:lnTo>
                    <a:pt x="815505" y="321271"/>
                  </a:lnTo>
                  <a:lnTo>
                    <a:pt x="815505" y="271843"/>
                  </a:lnTo>
                  <a:lnTo>
                    <a:pt x="790790" y="271843"/>
                  </a:lnTo>
                  <a:lnTo>
                    <a:pt x="790790" y="247129"/>
                  </a:lnTo>
                  <a:lnTo>
                    <a:pt x="815505" y="247129"/>
                  </a:lnTo>
                  <a:lnTo>
                    <a:pt x="815505" y="271843"/>
                  </a:lnTo>
                  <a:lnTo>
                    <a:pt x="840219" y="271843"/>
                  </a:lnTo>
                  <a:lnTo>
                    <a:pt x="840219" y="247129"/>
                  </a:lnTo>
                  <a:lnTo>
                    <a:pt x="864933" y="247129"/>
                  </a:lnTo>
                  <a:lnTo>
                    <a:pt x="864933" y="271843"/>
                  </a:lnTo>
                  <a:lnTo>
                    <a:pt x="889647" y="271843"/>
                  </a:lnTo>
                  <a:lnTo>
                    <a:pt x="914361" y="271843"/>
                  </a:lnTo>
                  <a:lnTo>
                    <a:pt x="914361" y="296557"/>
                  </a:lnTo>
                  <a:lnTo>
                    <a:pt x="939076" y="296557"/>
                  </a:lnTo>
                  <a:lnTo>
                    <a:pt x="939076" y="271843"/>
                  </a:lnTo>
                  <a:lnTo>
                    <a:pt x="963777" y="271843"/>
                  </a:lnTo>
                  <a:lnTo>
                    <a:pt x="963777" y="222415"/>
                  </a:lnTo>
                  <a:lnTo>
                    <a:pt x="988491" y="222415"/>
                  </a:lnTo>
                  <a:lnTo>
                    <a:pt x="988491" y="197700"/>
                  </a:lnTo>
                  <a:close/>
                </a:path>
                <a:path w="1013459" h="395605">
                  <a:moveTo>
                    <a:pt x="1013206" y="222415"/>
                  </a:moveTo>
                  <a:lnTo>
                    <a:pt x="988491" y="222415"/>
                  </a:lnTo>
                  <a:lnTo>
                    <a:pt x="988491" y="271843"/>
                  </a:lnTo>
                  <a:lnTo>
                    <a:pt x="1013206" y="271843"/>
                  </a:lnTo>
                  <a:lnTo>
                    <a:pt x="1013206" y="22241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75281" y="2482630"/>
              <a:ext cx="1013460" cy="445134"/>
            </a:xfrm>
            <a:custGeom>
              <a:avLst/>
              <a:gdLst/>
              <a:ahLst/>
              <a:cxnLst/>
              <a:rect l="l" t="t" r="r" b="b"/>
              <a:pathLst>
                <a:path w="1013459" h="445135">
                  <a:moveTo>
                    <a:pt x="49428" y="345973"/>
                  </a:moveTo>
                  <a:lnTo>
                    <a:pt x="24714" y="345973"/>
                  </a:lnTo>
                  <a:lnTo>
                    <a:pt x="24714" y="321271"/>
                  </a:lnTo>
                  <a:lnTo>
                    <a:pt x="0" y="321271"/>
                  </a:lnTo>
                  <a:lnTo>
                    <a:pt x="0" y="444830"/>
                  </a:lnTo>
                  <a:lnTo>
                    <a:pt x="24714" y="444830"/>
                  </a:lnTo>
                  <a:lnTo>
                    <a:pt x="24714" y="420116"/>
                  </a:lnTo>
                  <a:lnTo>
                    <a:pt x="49428" y="420116"/>
                  </a:lnTo>
                  <a:lnTo>
                    <a:pt x="49428" y="345973"/>
                  </a:lnTo>
                  <a:close/>
                </a:path>
                <a:path w="1013459" h="445135">
                  <a:moveTo>
                    <a:pt x="49428" y="222415"/>
                  </a:moveTo>
                  <a:lnTo>
                    <a:pt x="24714" y="222415"/>
                  </a:lnTo>
                  <a:lnTo>
                    <a:pt x="0" y="222415"/>
                  </a:lnTo>
                  <a:lnTo>
                    <a:pt x="0" y="247129"/>
                  </a:lnTo>
                  <a:lnTo>
                    <a:pt x="24714" y="247129"/>
                  </a:lnTo>
                  <a:lnTo>
                    <a:pt x="49428" y="247129"/>
                  </a:lnTo>
                  <a:lnTo>
                    <a:pt x="49428" y="222415"/>
                  </a:lnTo>
                  <a:close/>
                </a:path>
                <a:path w="1013459" h="445135">
                  <a:moveTo>
                    <a:pt x="98844" y="172986"/>
                  </a:moveTo>
                  <a:lnTo>
                    <a:pt x="74129" y="172986"/>
                  </a:lnTo>
                  <a:lnTo>
                    <a:pt x="74129" y="197700"/>
                  </a:lnTo>
                  <a:lnTo>
                    <a:pt x="98844" y="197700"/>
                  </a:lnTo>
                  <a:lnTo>
                    <a:pt x="98844" y="172986"/>
                  </a:lnTo>
                  <a:close/>
                </a:path>
                <a:path w="1013459" h="445135">
                  <a:moveTo>
                    <a:pt x="148272" y="271843"/>
                  </a:moveTo>
                  <a:lnTo>
                    <a:pt x="123558" y="271843"/>
                  </a:lnTo>
                  <a:lnTo>
                    <a:pt x="123558" y="296557"/>
                  </a:lnTo>
                  <a:lnTo>
                    <a:pt x="148272" y="296557"/>
                  </a:lnTo>
                  <a:lnTo>
                    <a:pt x="148272" y="271843"/>
                  </a:lnTo>
                  <a:close/>
                </a:path>
                <a:path w="1013459" h="445135">
                  <a:moveTo>
                    <a:pt x="148272" y="222415"/>
                  </a:moveTo>
                  <a:lnTo>
                    <a:pt x="123558" y="222415"/>
                  </a:lnTo>
                  <a:lnTo>
                    <a:pt x="98844" y="222415"/>
                  </a:lnTo>
                  <a:lnTo>
                    <a:pt x="74129" y="222415"/>
                  </a:lnTo>
                  <a:lnTo>
                    <a:pt x="74129" y="247129"/>
                  </a:lnTo>
                  <a:lnTo>
                    <a:pt x="98844" y="247129"/>
                  </a:lnTo>
                  <a:lnTo>
                    <a:pt x="123558" y="247129"/>
                  </a:lnTo>
                  <a:lnTo>
                    <a:pt x="148272" y="247129"/>
                  </a:lnTo>
                  <a:lnTo>
                    <a:pt x="148272" y="222415"/>
                  </a:lnTo>
                  <a:close/>
                </a:path>
                <a:path w="1013459" h="445135">
                  <a:moveTo>
                    <a:pt x="172986" y="296557"/>
                  </a:moveTo>
                  <a:lnTo>
                    <a:pt x="148272" y="296557"/>
                  </a:lnTo>
                  <a:lnTo>
                    <a:pt x="148272" y="321271"/>
                  </a:lnTo>
                  <a:lnTo>
                    <a:pt x="172986" y="321271"/>
                  </a:lnTo>
                  <a:lnTo>
                    <a:pt x="172986" y="296557"/>
                  </a:lnTo>
                  <a:close/>
                </a:path>
                <a:path w="1013459" h="445135">
                  <a:moveTo>
                    <a:pt x="172986" y="148285"/>
                  </a:moveTo>
                  <a:lnTo>
                    <a:pt x="148272" y="148285"/>
                  </a:lnTo>
                  <a:lnTo>
                    <a:pt x="123558" y="148285"/>
                  </a:lnTo>
                  <a:lnTo>
                    <a:pt x="98844" y="148285"/>
                  </a:lnTo>
                  <a:lnTo>
                    <a:pt x="98844" y="172986"/>
                  </a:lnTo>
                  <a:lnTo>
                    <a:pt x="123558" y="172986"/>
                  </a:lnTo>
                  <a:lnTo>
                    <a:pt x="123558" y="197700"/>
                  </a:lnTo>
                  <a:lnTo>
                    <a:pt x="148272" y="197700"/>
                  </a:lnTo>
                  <a:lnTo>
                    <a:pt x="148272" y="172986"/>
                  </a:lnTo>
                  <a:lnTo>
                    <a:pt x="172986" y="172986"/>
                  </a:lnTo>
                  <a:lnTo>
                    <a:pt x="172986" y="148285"/>
                  </a:lnTo>
                  <a:close/>
                </a:path>
                <a:path w="1013459" h="445135">
                  <a:moveTo>
                    <a:pt x="172986" y="98856"/>
                  </a:moveTo>
                  <a:lnTo>
                    <a:pt x="148272" y="98856"/>
                  </a:lnTo>
                  <a:lnTo>
                    <a:pt x="148272" y="123571"/>
                  </a:lnTo>
                  <a:lnTo>
                    <a:pt x="172986" y="123571"/>
                  </a:lnTo>
                  <a:lnTo>
                    <a:pt x="172986" y="98856"/>
                  </a:lnTo>
                  <a:close/>
                </a:path>
                <a:path w="1013459" h="445135">
                  <a:moveTo>
                    <a:pt x="197700" y="247129"/>
                  </a:moveTo>
                  <a:lnTo>
                    <a:pt x="172986" y="247129"/>
                  </a:lnTo>
                  <a:lnTo>
                    <a:pt x="148272" y="247129"/>
                  </a:lnTo>
                  <a:lnTo>
                    <a:pt x="148272" y="271843"/>
                  </a:lnTo>
                  <a:lnTo>
                    <a:pt x="172986" y="271843"/>
                  </a:lnTo>
                  <a:lnTo>
                    <a:pt x="197700" y="271843"/>
                  </a:lnTo>
                  <a:lnTo>
                    <a:pt x="197700" y="247129"/>
                  </a:lnTo>
                  <a:close/>
                </a:path>
                <a:path w="1013459" h="445135">
                  <a:moveTo>
                    <a:pt x="197700" y="123571"/>
                  </a:moveTo>
                  <a:lnTo>
                    <a:pt x="172986" y="123571"/>
                  </a:lnTo>
                  <a:lnTo>
                    <a:pt x="172986" y="148285"/>
                  </a:lnTo>
                  <a:lnTo>
                    <a:pt x="197700" y="148285"/>
                  </a:lnTo>
                  <a:lnTo>
                    <a:pt x="197700" y="123571"/>
                  </a:lnTo>
                  <a:close/>
                </a:path>
                <a:path w="1013459" h="445135">
                  <a:moveTo>
                    <a:pt x="222415" y="172986"/>
                  </a:moveTo>
                  <a:lnTo>
                    <a:pt x="197700" y="172986"/>
                  </a:lnTo>
                  <a:lnTo>
                    <a:pt x="172986" y="172986"/>
                  </a:lnTo>
                  <a:lnTo>
                    <a:pt x="172986" y="197700"/>
                  </a:lnTo>
                  <a:lnTo>
                    <a:pt x="148272" y="197700"/>
                  </a:lnTo>
                  <a:lnTo>
                    <a:pt x="148272" y="222415"/>
                  </a:lnTo>
                  <a:lnTo>
                    <a:pt x="172986" y="222415"/>
                  </a:lnTo>
                  <a:lnTo>
                    <a:pt x="197700" y="222415"/>
                  </a:lnTo>
                  <a:lnTo>
                    <a:pt x="222415" y="222415"/>
                  </a:lnTo>
                  <a:lnTo>
                    <a:pt x="222415" y="172986"/>
                  </a:lnTo>
                  <a:close/>
                </a:path>
                <a:path w="1013459" h="445135">
                  <a:moveTo>
                    <a:pt x="222415" y="0"/>
                  </a:moveTo>
                  <a:lnTo>
                    <a:pt x="197700" y="0"/>
                  </a:lnTo>
                  <a:lnTo>
                    <a:pt x="172986" y="0"/>
                  </a:lnTo>
                  <a:lnTo>
                    <a:pt x="148272" y="0"/>
                  </a:lnTo>
                  <a:lnTo>
                    <a:pt x="123558" y="0"/>
                  </a:lnTo>
                  <a:lnTo>
                    <a:pt x="123558" y="74142"/>
                  </a:lnTo>
                  <a:lnTo>
                    <a:pt x="98844" y="74142"/>
                  </a:lnTo>
                  <a:lnTo>
                    <a:pt x="98844" y="24714"/>
                  </a:lnTo>
                  <a:lnTo>
                    <a:pt x="74129" y="24714"/>
                  </a:lnTo>
                  <a:lnTo>
                    <a:pt x="74129" y="0"/>
                  </a:lnTo>
                  <a:lnTo>
                    <a:pt x="49428" y="0"/>
                  </a:lnTo>
                  <a:lnTo>
                    <a:pt x="49428" y="24714"/>
                  </a:lnTo>
                  <a:lnTo>
                    <a:pt x="24714" y="24714"/>
                  </a:lnTo>
                  <a:lnTo>
                    <a:pt x="24714" y="123571"/>
                  </a:lnTo>
                  <a:lnTo>
                    <a:pt x="49428" y="123571"/>
                  </a:lnTo>
                  <a:lnTo>
                    <a:pt x="49428" y="49428"/>
                  </a:lnTo>
                  <a:lnTo>
                    <a:pt x="74129" y="49428"/>
                  </a:lnTo>
                  <a:lnTo>
                    <a:pt x="74129" y="123571"/>
                  </a:lnTo>
                  <a:lnTo>
                    <a:pt x="98844" y="123571"/>
                  </a:lnTo>
                  <a:lnTo>
                    <a:pt x="98844" y="98856"/>
                  </a:lnTo>
                  <a:lnTo>
                    <a:pt x="123558" y="98856"/>
                  </a:lnTo>
                  <a:lnTo>
                    <a:pt x="148272" y="98856"/>
                  </a:lnTo>
                  <a:lnTo>
                    <a:pt x="148272" y="74142"/>
                  </a:lnTo>
                  <a:lnTo>
                    <a:pt x="172986" y="74142"/>
                  </a:lnTo>
                  <a:lnTo>
                    <a:pt x="172986" y="98856"/>
                  </a:lnTo>
                  <a:lnTo>
                    <a:pt x="197700" y="98856"/>
                  </a:lnTo>
                  <a:lnTo>
                    <a:pt x="197700" y="123571"/>
                  </a:lnTo>
                  <a:lnTo>
                    <a:pt x="222415" y="123571"/>
                  </a:lnTo>
                  <a:lnTo>
                    <a:pt x="222415" y="74142"/>
                  </a:lnTo>
                  <a:lnTo>
                    <a:pt x="197700" y="74142"/>
                  </a:lnTo>
                  <a:lnTo>
                    <a:pt x="197700" y="49428"/>
                  </a:lnTo>
                  <a:lnTo>
                    <a:pt x="172986" y="49428"/>
                  </a:lnTo>
                  <a:lnTo>
                    <a:pt x="148272" y="49428"/>
                  </a:lnTo>
                  <a:lnTo>
                    <a:pt x="148272" y="24714"/>
                  </a:lnTo>
                  <a:lnTo>
                    <a:pt x="172986" y="24714"/>
                  </a:lnTo>
                  <a:lnTo>
                    <a:pt x="197700" y="24714"/>
                  </a:lnTo>
                  <a:lnTo>
                    <a:pt x="197700" y="49428"/>
                  </a:lnTo>
                  <a:lnTo>
                    <a:pt x="222415" y="49428"/>
                  </a:lnTo>
                  <a:lnTo>
                    <a:pt x="222415" y="0"/>
                  </a:lnTo>
                  <a:close/>
                </a:path>
                <a:path w="1013459" h="445135">
                  <a:moveTo>
                    <a:pt x="321259" y="247129"/>
                  </a:moveTo>
                  <a:lnTo>
                    <a:pt x="296545" y="247129"/>
                  </a:lnTo>
                  <a:lnTo>
                    <a:pt x="296545" y="271843"/>
                  </a:lnTo>
                  <a:lnTo>
                    <a:pt x="271830" y="271843"/>
                  </a:lnTo>
                  <a:lnTo>
                    <a:pt x="271830" y="370687"/>
                  </a:lnTo>
                  <a:lnTo>
                    <a:pt x="296545" y="370687"/>
                  </a:lnTo>
                  <a:lnTo>
                    <a:pt x="296545" y="345973"/>
                  </a:lnTo>
                  <a:lnTo>
                    <a:pt x="321259" y="345973"/>
                  </a:lnTo>
                  <a:lnTo>
                    <a:pt x="321259" y="321271"/>
                  </a:lnTo>
                  <a:lnTo>
                    <a:pt x="296545" y="321271"/>
                  </a:lnTo>
                  <a:lnTo>
                    <a:pt x="296545" y="296557"/>
                  </a:lnTo>
                  <a:lnTo>
                    <a:pt x="321259" y="296557"/>
                  </a:lnTo>
                  <a:lnTo>
                    <a:pt x="321259" y="247129"/>
                  </a:lnTo>
                  <a:close/>
                </a:path>
                <a:path w="1013459" h="445135">
                  <a:moveTo>
                    <a:pt x="321259" y="172986"/>
                  </a:moveTo>
                  <a:lnTo>
                    <a:pt x="296545" y="172986"/>
                  </a:lnTo>
                  <a:lnTo>
                    <a:pt x="296545" y="197700"/>
                  </a:lnTo>
                  <a:lnTo>
                    <a:pt x="321259" y="197700"/>
                  </a:lnTo>
                  <a:lnTo>
                    <a:pt x="321259" y="172986"/>
                  </a:lnTo>
                  <a:close/>
                </a:path>
                <a:path w="1013459" h="445135">
                  <a:moveTo>
                    <a:pt x="370687" y="197700"/>
                  </a:moveTo>
                  <a:lnTo>
                    <a:pt x="345973" y="197700"/>
                  </a:lnTo>
                  <a:lnTo>
                    <a:pt x="321259" y="197700"/>
                  </a:lnTo>
                  <a:lnTo>
                    <a:pt x="321259" y="247129"/>
                  </a:lnTo>
                  <a:lnTo>
                    <a:pt x="345973" y="247129"/>
                  </a:lnTo>
                  <a:lnTo>
                    <a:pt x="345973" y="222415"/>
                  </a:lnTo>
                  <a:lnTo>
                    <a:pt x="370687" y="222415"/>
                  </a:lnTo>
                  <a:lnTo>
                    <a:pt x="370687" y="197700"/>
                  </a:lnTo>
                  <a:close/>
                </a:path>
                <a:path w="1013459" h="445135">
                  <a:moveTo>
                    <a:pt x="420103" y="148285"/>
                  </a:moveTo>
                  <a:lnTo>
                    <a:pt x="395401" y="148285"/>
                  </a:lnTo>
                  <a:lnTo>
                    <a:pt x="370687" y="148285"/>
                  </a:lnTo>
                  <a:lnTo>
                    <a:pt x="370687" y="123571"/>
                  </a:lnTo>
                  <a:lnTo>
                    <a:pt x="345973" y="123571"/>
                  </a:lnTo>
                  <a:lnTo>
                    <a:pt x="345973" y="74142"/>
                  </a:lnTo>
                  <a:lnTo>
                    <a:pt x="321259" y="74142"/>
                  </a:lnTo>
                  <a:lnTo>
                    <a:pt x="321259" y="24714"/>
                  </a:lnTo>
                  <a:lnTo>
                    <a:pt x="296545" y="24714"/>
                  </a:lnTo>
                  <a:lnTo>
                    <a:pt x="296545" y="98856"/>
                  </a:lnTo>
                  <a:lnTo>
                    <a:pt x="321259" y="98856"/>
                  </a:lnTo>
                  <a:lnTo>
                    <a:pt x="321259" y="123571"/>
                  </a:lnTo>
                  <a:lnTo>
                    <a:pt x="296545" y="123571"/>
                  </a:lnTo>
                  <a:lnTo>
                    <a:pt x="296545" y="98856"/>
                  </a:lnTo>
                  <a:lnTo>
                    <a:pt x="271830" y="98856"/>
                  </a:lnTo>
                  <a:lnTo>
                    <a:pt x="271830" y="123571"/>
                  </a:lnTo>
                  <a:lnTo>
                    <a:pt x="247116" y="123571"/>
                  </a:lnTo>
                  <a:lnTo>
                    <a:pt x="222415" y="123571"/>
                  </a:lnTo>
                  <a:lnTo>
                    <a:pt x="222415" y="172986"/>
                  </a:lnTo>
                  <a:lnTo>
                    <a:pt x="247116" y="172986"/>
                  </a:lnTo>
                  <a:lnTo>
                    <a:pt x="247116" y="222415"/>
                  </a:lnTo>
                  <a:lnTo>
                    <a:pt x="222415" y="222415"/>
                  </a:lnTo>
                  <a:lnTo>
                    <a:pt x="222415" y="271843"/>
                  </a:lnTo>
                  <a:lnTo>
                    <a:pt x="197700" y="271843"/>
                  </a:lnTo>
                  <a:lnTo>
                    <a:pt x="197700" y="296557"/>
                  </a:lnTo>
                  <a:lnTo>
                    <a:pt x="222415" y="296557"/>
                  </a:lnTo>
                  <a:lnTo>
                    <a:pt x="247116" y="296557"/>
                  </a:lnTo>
                  <a:lnTo>
                    <a:pt x="247116" y="247129"/>
                  </a:lnTo>
                  <a:lnTo>
                    <a:pt x="271830" y="247129"/>
                  </a:lnTo>
                  <a:lnTo>
                    <a:pt x="271830" y="222415"/>
                  </a:lnTo>
                  <a:lnTo>
                    <a:pt x="296545" y="222415"/>
                  </a:lnTo>
                  <a:lnTo>
                    <a:pt x="296545" y="197700"/>
                  </a:lnTo>
                  <a:lnTo>
                    <a:pt x="271830" y="197700"/>
                  </a:lnTo>
                  <a:lnTo>
                    <a:pt x="271830" y="172986"/>
                  </a:lnTo>
                  <a:lnTo>
                    <a:pt x="296545" y="172986"/>
                  </a:lnTo>
                  <a:lnTo>
                    <a:pt x="296545" y="148285"/>
                  </a:lnTo>
                  <a:lnTo>
                    <a:pt x="321259" y="148285"/>
                  </a:lnTo>
                  <a:lnTo>
                    <a:pt x="321259" y="172986"/>
                  </a:lnTo>
                  <a:lnTo>
                    <a:pt x="345973" y="172986"/>
                  </a:lnTo>
                  <a:lnTo>
                    <a:pt x="370687" y="172986"/>
                  </a:lnTo>
                  <a:lnTo>
                    <a:pt x="370687" y="197700"/>
                  </a:lnTo>
                  <a:lnTo>
                    <a:pt x="395401" y="197700"/>
                  </a:lnTo>
                  <a:lnTo>
                    <a:pt x="395401" y="172986"/>
                  </a:lnTo>
                  <a:lnTo>
                    <a:pt x="420103" y="172986"/>
                  </a:lnTo>
                  <a:lnTo>
                    <a:pt x="420103" y="148285"/>
                  </a:lnTo>
                  <a:close/>
                </a:path>
                <a:path w="1013459" h="445135">
                  <a:moveTo>
                    <a:pt x="444817" y="123571"/>
                  </a:moveTo>
                  <a:lnTo>
                    <a:pt x="420103" y="123571"/>
                  </a:lnTo>
                  <a:lnTo>
                    <a:pt x="420103" y="148285"/>
                  </a:lnTo>
                  <a:lnTo>
                    <a:pt x="444817" y="148285"/>
                  </a:lnTo>
                  <a:lnTo>
                    <a:pt x="444817" y="123571"/>
                  </a:lnTo>
                  <a:close/>
                </a:path>
                <a:path w="1013459" h="445135">
                  <a:moveTo>
                    <a:pt x="469531" y="172986"/>
                  </a:moveTo>
                  <a:lnTo>
                    <a:pt x="444817" y="172986"/>
                  </a:lnTo>
                  <a:lnTo>
                    <a:pt x="444817" y="197700"/>
                  </a:lnTo>
                  <a:lnTo>
                    <a:pt x="420103" y="197700"/>
                  </a:lnTo>
                  <a:lnTo>
                    <a:pt x="420103" y="222415"/>
                  </a:lnTo>
                  <a:lnTo>
                    <a:pt x="395401" y="222415"/>
                  </a:lnTo>
                  <a:lnTo>
                    <a:pt x="370687" y="222415"/>
                  </a:lnTo>
                  <a:lnTo>
                    <a:pt x="370687" y="247129"/>
                  </a:lnTo>
                  <a:lnTo>
                    <a:pt x="345973" y="247129"/>
                  </a:lnTo>
                  <a:lnTo>
                    <a:pt x="345973" y="271843"/>
                  </a:lnTo>
                  <a:lnTo>
                    <a:pt x="370687" y="271843"/>
                  </a:lnTo>
                  <a:lnTo>
                    <a:pt x="370687" y="296557"/>
                  </a:lnTo>
                  <a:lnTo>
                    <a:pt x="395401" y="296557"/>
                  </a:lnTo>
                  <a:lnTo>
                    <a:pt x="395401" y="247129"/>
                  </a:lnTo>
                  <a:lnTo>
                    <a:pt x="420103" y="247129"/>
                  </a:lnTo>
                  <a:lnTo>
                    <a:pt x="444817" y="247129"/>
                  </a:lnTo>
                  <a:lnTo>
                    <a:pt x="444817" y="222415"/>
                  </a:lnTo>
                  <a:lnTo>
                    <a:pt x="469531" y="222415"/>
                  </a:lnTo>
                  <a:lnTo>
                    <a:pt x="469531" y="172986"/>
                  </a:lnTo>
                  <a:close/>
                </a:path>
                <a:path w="1013459" h="445135">
                  <a:moveTo>
                    <a:pt x="469531" y="98856"/>
                  </a:moveTo>
                  <a:lnTo>
                    <a:pt x="444817" y="98856"/>
                  </a:lnTo>
                  <a:lnTo>
                    <a:pt x="444817" y="123571"/>
                  </a:lnTo>
                  <a:lnTo>
                    <a:pt x="469531" y="123571"/>
                  </a:lnTo>
                  <a:lnTo>
                    <a:pt x="469531" y="98856"/>
                  </a:lnTo>
                  <a:close/>
                </a:path>
                <a:path w="1013459" h="445135">
                  <a:moveTo>
                    <a:pt x="593102" y="172986"/>
                  </a:moveTo>
                  <a:lnTo>
                    <a:pt x="568388" y="172986"/>
                  </a:lnTo>
                  <a:lnTo>
                    <a:pt x="568388" y="197700"/>
                  </a:lnTo>
                  <a:lnTo>
                    <a:pt x="543674" y="197700"/>
                  </a:lnTo>
                  <a:lnTo>
                    <a:pt x="543674" y="148285"/>
                  </a:lnTo>
                  <a:lnTo>
                    <a:pt x="518960" y="148285"/>
                  </a:lnTo>
                  <a:lnTo>
                    <a:pt x="518960" y="172986"/>
                  </a:lnTo>
                  <a:lnTo>
                    <a:pt x="494245" y="172986"/>
                  </a:lnTo>
                  <a:lnTo>
                    <a:pt x="494245" y="222415"/>
                  </a:lnTo>
                  <a:lnTo>
                    <a:pt x="518960" y="222415"/>
                  </a:lnTo>
                  <a:lnTo>
                    <a:pt x="543674" y="222415"/>
                  </a:lnTo>
                  <a:lnTo>
                    <a:pt x="568388" y="222415"/>
                  </a:lnTo>
                  <a:lnTo>
                    <a:pt x="593102" y="222415"/>
                  </a:lnTo>
                  <a:lnTo>
                    <a:pt x="593102" y="172986"/>
                  </a:lnTo>
                  <a:close/>
                </a:path>
                <a:path w="1013459" h="445135">
                  <a:moveTo>
                    <a:pt x="617804" y="222415"/>
                  </a:moveTo>
                  <a:lnTo>
                    <a:pt x="593102" y="222415"/>
                  </a:lnTo>
                  <a:lnTo>
                    <a:pt x="593102" y="247129"/>
                  </a:lnTo>
                  <a:lnTo>
                    <a:pt x="617804" y="247129"/>
                  </a:lnTo>
                  <a:lnTo>
                    <a:pt x="617804" y="222415"/>
                  </a:lnTo>
                  <a:close/>
                </a:path>
                <a:path w="1013459" h="445135">
                  <a:moveTo>
                    <a:pt x="617804" y="148285"/>
                  </a:moveTo>
                  <a:lnTo>
                    <a:pt x="593102" y="148285"/>
                  </a:lnTo>
                  <a:lnTo>
                    <a:pt x="593102" y="172986"/>
                  </a:lnTo>
                  <a:lnTo>
                    <a:pt x="617804" y="172986"/>
                  </a:lnTo>
                  <a:lnTo>
                    <a:pt x="617804" y="148285"/>
                  </a:lnTo>
                  <a:close/>
                </a:path>
                <a:path w="1013459" h="445135">
                  <a:moveTo>
                    <a:pt x="642518" y="271843"/>
                  </a:moveTo>
                  <a:lnTo>
                    <a:pt x="617804" y="271843"/>
                  </a:lnTo>
                  <a:lnTo>
                    <a:pt x="593102" y="271843"/>
                  </a:lnTo>
                  <a:lnTo>
                    <a:pt x="593102" y="296557"/>
                  </a:lnTo>
                  <a:lnTo>
                    <a:pt x="617804" y="296557"/>
                  </a:lnTo>
                  <a:lnTo>
                    <a:pt x="642518" y="296557"/>
                  </a:lnTo>
                  <a:lnTo>
                    <a:pt x="642518" y="271843"/>
                  </a:lnTo>
                  <a:close/>
                </a:path>
                <a:path w="1013459" h="445135">
                  <a:moveTo>
                    <a:pt x="642518" y="197700"/>
                  </a:moveTo>
                  <a:lnTo>
                    <a:pt x="617804" y="197700"/>
                  </a:lnTo>
                  <a:lnTo>
                    <a:pt x="617804" y="222415"/>
                  </a:lnTo>
                  <a:lnTo>
                    <a:pt x="642518" y="222415"/>
                  </a:lnTo>
                  <a:lnTo>
                    <a:pt x="642518" y="197700"/>
                  </a:lnTo>
                  <a:close/>
                </a:path>
                <a:path w="1013459" h="445135">
                  <a:moveTo>
                    <a:pt x="667232" y="296557"/>
                  </a:moveTo>
                  <a:lnTo>
                    <a:pt x="642518" y="296557"/>
                  </a:lnTo>
                  <a:lnTo>
                    <a:pt x="642518" y="321271"/>
                  </a:lnTo>
                  <a:lnTo>
                    <a:pt x="667232" y="321271"/>
                  </a:lnTo>
                  <a:lnTo>
                    <a:pt x="667232" y="296557"/>
                  </a:lnTo>
                  <a:close/>
                </a:path>
                <a:path w="1013459" h="445135">
                  <a:moveTo>
                    <a:pt x="667232" y="98856"/>
                  </a:moveTo>
                  <a:lnTo>
                    <a:pt x="642518" y="98856"/>
                  </a:lnTo>
                  <a:lnTo>
                    <a:pt x="642518" y="123571"/>
                  </a:lnTo>
                  <a:lnTo>
                    <a:pt x="617804" y="123571"/>
                  </a:lnTo>
                  <a:lnTo>
                    <a:pt x="617804" y="148285"/>
                  </a:lnTo>
                  <a:lnTo>
                    <a:pt x="642518" y="148285"/>
                  </a:lnTo>
                  <a:lnTo>
                    <a:pt x="667232" y="148285"/>
                  </a:lnTo>
                  <a:lnTo>
                    <a:pt x="667232" y="98856"/>
                  </a:lnTo>
                  <a:close/>
                </a:path>
                <a:path w="1013459" h="445135">
                  <a:moveTo>
                    <a:pt x="766089" y="172986"/>
                  </a:moveTo>
                  <a:lnTo>
                    <a:pt x="741375" y="172986"/>
                  </a:lnTo>
                  <a:lnTo>
                    <a:pt x="741375" y="197700"/>
                  </a:lnTo>
                  <a:lnTo>
                    <a:pt x="766089" y="197700"/>
                  </a:lnTo>
                  <a:lnTo>
                    <a:pt x="766089" y="172986"/>
                  </a:lnTo>
                  <a:close/>
                </a:path>
                <a:path w="1013459" h="445135">
                  <a:moveTo>
                    <a:pt x="963777" y="247129"/>
                  </a:moveTo>
                  <a:lnTo>
                    <a:pt x="939076" y="247129"/>
                  </a:lnTo>
                  <a:lnTo>
                    <a:pt x="939076" y="172986"/>
                  </a:lnTo>
                  <a:lnTo>
                    <a:pt x="914361" y="172986"/>
                  </a:lnTo>
                  <a:lnTo>
                    <a:pt x="914361" y="247129"/>
                  </a:lnTo>
                  <a:lnTo>
                    <a:pt x="889647" y="247129"/>
                  </a:lnTo>
                  <a:lnTo>
                    <a:pt x="889647" y="222415"/>
                  </a:lnTo>
                  <a:lnTo>
                    <a:pt x="864933" y="222415"/>
                  </a:lnTo>
                  <a:lnTo>
                    <a:pt x="864933" y="148285"/>
                  </a:lnTo>
                  <a:lnTo>
                    <a:pt x="889647" y="148285"/>
                  </a:lnTo>
                  <a:lnTo>
                    <a:pt x="889647" y="123571"/>
                  </a:lnTo>
                  <a:lnTo>
                    <a:pt x="864933" y="123571"/>
                  </a:lnTo>
                  <a:lnTo>
                    <a:pt x="864933" y="98856"/>
                  </a:lnTo>
                  <a:lnTo>
                    <a:pt x="840219" y="98856"/>
                  </a:lnTo>
                  <a:lnTo>
                    <a:pt x="840219" y="123571"/>
                  </a:lnTo>
                  <a:lnTo>
                    <a:pt x="815505" y="123571"/>
                  </a:lnTo>
                  <a:lnTo>
                    <a:pt x="815505" y="148285"/>
                  </a:lnTo>
                  <a:lnTo>
                    <a:pt x="790790" y="148285"/>
                  </a:lnTo>
                  <a:lnTo>
                    <a:pt x="766089" y="148285"/>
                  </a:lnTo>
                  <a:lnTo>
                    <a:pt x="766089" y="172986"/>
                  </a:lnTo>
                  <a:lnTo>
                    <a:pt x="790790" y="172986"/>
                  </a:lnTo>
                  <a:lnTo>
                    <a:pt x="790790" y="197700"/>
                  </a:lnTo>
                  <a:lnTo>
                    <a:pt x="815505" y="197700"/>
                  </a:lnTo>
                  <a:lnTo>
                    <a:pt x="815505" y="247129"/>
                  </a:lnTo>
                  <a:lnTo>
                    <a:pt x="840219" y="247129"/>
                  </a:lnTo>
                  <a:lnTo>
                    <a:pt x="840219" y="271843"/>
                  </a:lnTo>
                  <a:lnTo>
                    <a:pt x="864933" y="271843"/>
                  </a:lnTo>
                  <a:lnTo>
                    <a:pt x="889647" y="271843"/>
                  </a:lnTo>
                  <a:lnTo>
                    <a:pt x="914361" y="271843"/>
                  </a:lnTo>
                  <a:lnTo>
                    <a:pt x="914361" y="345973"/>
                  </a:lnTo>
                  <a:lnTo>
                    <a:pt x="939076" y="345973"/>
                  </a:lnTo>
                  <a:lnTo>
                    <a:pt x="939076" y="271843"/>
                  </a:lnTo>
                  <a:lnTo>
                    <a:pt x="963777" y="271843"/>
                  </a:lnTo>
                  <a:lnTo>
                    <a:pt x="963777" y="247129"/>
                  </a:lnTo>
                  <a:close/>
                </a:path>
                <a:path w="1013459" h="445135">
                  <a:moveTo>
                    <a:pt x="963777" y="123571"/>
                  </a:moveTo>
                  <a:lnTo>
                    <a:pt x="939076" y="123571"/>
                  </a:lnTo>
                  <a:lnTo>
                    <a:pt x="914361" y="123571"/>
                  </a:lnTo>
                  <a:lnTo>
                    <a:pt x="914361" y="148285"/>
                  </a:lnTo>
                  <a:lnTo>
                    <a:pt x="939076" y="148285"/>
                  </a:lnTo>
                  <a:lnTo>
                    <a:pt x="963777" y="148285"/>
                  </a:lnTo>
                  <a:lnTo>
                    <a:pt x="963777" y="123571"/>
                  </a:lnTo>
                  <a:close/>
                </a:path>
                <a:path w="1013459" h="445135">
                  <a:moveTo>
                    <a:pt x="1013206" y="222415"/>
                  </a:moveTo>
                  <a:lnTo>
                    <a:pt x="988491" y="222415"/>
                  </a:lnTo>
                  <a:lnTo>
                    <a:pt x="988491" y="271843"/>
                  </a:lnTo>
                  <a:lnTo>
                    <a:pt x="1013206" y="271843"/>
                  </a:lnTo>
                  <a:lnTo>
                    <a:pt x="1013206" y="222415"/>
                  </a:lnTo>
                  <a:close/>
                </a:path>
                <a:path w="1013459" h="445135">
                  <a:moveTo>
                    <a:pt x="1013206" y="98856"/>
                  </a:moveTo>
                  <a:lnTo>
                    <a:pt x="988491" y="98856"/>
                  </a:lnTo>
                  <a:lnTo>
                    <a:pt x="988491" y="172986"/>
                  </a:lnTo>
                  <a:lnTo>
                    <a:pt x="963777" y="172986"/>
                  </a:lnTo>
                  <a:lnTo>
                    <a:pt x="963777" y="197700"/>
                  </a:lnTo>
                  <a:lnTo>
                    <a:pt x="988491" y="197700"/>
                  </a:lnTo>
                  <a:lnTo>
                    <a:pt x="1013206" y="197700"/>
                  </a:lnTo>
                  <a:lnTo>
                    <a:pt x="1013206" y="9885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99995" y="2409669"/>
              <a:ext cx="988694" cy="740410"/>
            </a:xfrm>
            <a:custGeom>
              <a:avLst/>
              <a:gdLst/>
              <a:ahLst/>
              <a:cxnLst/>
              <a:rect l="l" t="t" r="r" b="b"/>
              <a:pathLst>
                <a:path w="988695" h="740410">
                  <a:moveTo>
                    <a:pt x="49415" y="517791"/>
                  </a:moveTo>
                  <a:lnTo>
                    <a:pt x="24714" y="517791"/>
                  </a:lnTo>
                  <a:lnTo>
                    <a:pt x="24714" y="542505"/>
                  </a:lnTo>
                  <a:lnTo>
                    <a:pt x="49415" y="542505"/>
                  </a:lnTo>
                  <a:lnTo>
                    <a:pt x="49415" y="517791"/>
                  </a:lnTo>
                  <a:close/>
                </a:path>
                <a:path w="988695" h="740410">
                  <a:moveTo>
                    <a:pt x="49415" y="443649"/>
                  </a:moveTo>
                  <a:lnTo>
                    <a:pt x="24714" y="443649"/>
                  </a:lnTo>
                  <a:lnTo>
                    <a:pt x="24714" y="418934"/>
                  </a:lnTo>
                  <a:lnTo>
                    <a:pt x="0" y="418934"/>
                  </a:lnTo>
                  <a:lnTo>
                    <a:pt x="0" y="493077"/>
                  </a:lnTo>
                  <a:lnTo>
                    <a:pt x="24714" y="493077"/>
                  </a:lnTo>
                  <a:lnTo>
                    <a:pt x="24714" y="468363"/>
                  </a:lnTo>
                  <a:lnTo>
                    <a:pt x="49415" y="468363"/>
                  </a:lnTo>
                  <a:lnTo>
                    <a:pt x="49415" y="443649"/>
                  </a:lnTo>
                  <a:close/>
                </a:path>
                <a:path w="988695" h="740410">
                  <a:moveTo>
                    <a:pt x="74129" y="542505"/>
                  </a:moveTo>
                  <a:lnTo>
                    <a:pt x="49415" y="542505"/>
                  </a:lnTo>
                  <a:lnTo>
                    <a:pt x="49415" y="567220"/>
                  </a:lnTo>
                  <a:lnTo>
                    <a:pt x="74129" y="567220"/>
                  </a:lnTo>
                  <a:lnTo>
                    <a:pt x="74129" y="542505"/>
                  </a:lnTo>
                  <a:close/>
                </a:path>
                <a:path w="988695" h="740410">
                  <a:moveTo>
                    <a:pt x="148272" y="616635"/>
                  </a:moveTo>
                  <a:lnTo>
                    <a:pt x="123558" y="616635"/>
                  </a:lnTo>
                  <a:lnTo>
                    <a:pt x="123558" y="641350"/>
                  </a:lnTo>
                  <a:lnTo>
                    <a:pt x="148272" y="641350"/>
                  </a:lnTo>
                  <a:lnTo>
                    <a:pt x="148272" y="616635"/>
                  </a:lnTo>
                  <a:close/>
                </a:path>
                <a:path w="988695" h="740410">
                  <a:moveTo>
                    <a:pt x="172986" y="591921"/>
                  </a:moveTo>
                  <a:lnTo>
                    <a:pt x="148272" y="591921"/>
                  </a:lnTo>
                  <a:lnTo>
                    <a:pt x="148272" y="616635"/>
                  </a:lnTo>
                  <a:lnTo>
                    <a:pt x="172986" y="616635"/>
                  </a:lnTo>
                  <a:lnTo>
                    <a:pt x="172986" y="591921"/>
                  </a:lnTo>
                  <a:close/>
                </a:path>
                <a:path w="988695" h="740410">
                  <a:moveTo>
                    <a:pt x="172986" y="394233"/>
                  </a:moveTo>
                  <a:lnTo>
                    <a:pt x="148272" y="394233"/>
                  </a:lnTo>
                  <a:lnTo>
                    <a:pt x="148272" y="418934"/>
                  </a:lnTo>
                  <a:lnTo>
                    <a:pt x="123558" y="418934"/>
                  </a:lnTo>
                  <a:lnTo>
                    <a:pt x="123558" y="443649"/>
                  </a:lnTo>
                  <a:lnTo>
                    <a:pt x="148272" y="443649"/>
                  </a:lnTo>
                  <a:lnTo>
                    <a:pt x="172986" y="443649"/>
                  </a:lnTo>
                  <a:lnTo>
                    <a:pt x="172986" y="394233"/>
                  </a:lnTo>
                  <a:close/>
                </a:path>
                <a:path w="988695" h="740410">
                  <a:moveTo>
                    <a:pt x="222402" y="517791"/>
                  </a:moveTo>
                  <a:lnTo>
                    <a:pt x="197700" y="517791"/>
                  </a:lnTo>
                  <a:lnTo>
                    <a:pt x="197700" y="468363"/>
                  </a:lnTo>
                  <a:lnTo>
                    <a:pt x="172986" y="468363"/>
                  </a:lnTo>
                  <a:lnTo>
                    <a:pt x="148272" y="468363"/>
                  </a:lnTo>
                  <a:lnTo>
                    <a:pt x="123558" y="468363"/>
                  </a:lnTo>
                  <a:lnTo>
                    <a:pt x="123558" y="493077"/>
                  </a:lnTo>
                  <a:lnTo>
                    <a:pt x="148272" y="493077"/>
                  </a:lnTo>
                  <a:lnTo>
                    <a:pt x="172986" y="493077"/>
                  </a:lnTo>
                  <a:lnTo>
                    <a:pt x="172986" y="517791"/>
                  </a:lnTo>
                  <a:lnTo>
                    <a:pt x="148272" y="517791"/>
                  </a:lnTo>
                  <a:lnTo>
                    <a:pt x="123558" y="517791"/>
                  </a:lnTo>
                  <a:lnTo>
                    <a:pt x="123558" y="493077"/>
                  </a:lnTo>
                  <a:lnTo>
                    <a:pt x="98844" y="493077"/>
                  </a:lnTo>
                  <a:lnTo>
                    <a:pt x="98844" y="369519"/>
                  </a:lnTo>
                  <a:lnTo>
                    <a:pt x="74129" y="369519"/>
                  </a:lnTo>
                  <a:lnTo>
                    <a:pt x="74129" y="344805"/>
                  </a:lnTo>
                  <a:lnTo>
                    <a:pt x="49415" y="344805"/>
                  </a:lnTo>
                  <a:lnTo>
                    <a:pt x="24714" y="344805"/>
                  </a:lnTo>
                  <a:lnTo>
                    <a:pt x="0" y="344805"/>
                  </a:lnTo>
                  <a:lnTo>
                    <a:pt x="0" y="369519"/>
                  </a:lnTo>
                  <a:lnTo>
                    <a:pt x="24714" y="369519"/>
                  </a:lnTo>
                  <a:lnTo>
                    <a:pt x="24714" y="418934"/>
                  </a:lnTo>
                  <a:lnTo>
                    <a:pt x="49415" y="418934"/>
                  </a:lnTo>
                  <a:lnTo>
                    <a:pt x="49415" y="394233"/>
                  </a:lnTo>
                  <a:lnTo>
                    <a:pt x="74129" y="394233"/>
                  </a:lnTo>
                  <a:lnTo>
                    <a:pt x="74129" y="418934"/>
                  </a:lnTo>
                  <a:lnTo>
                    <a:pt x="49415" y="418934"/>
                  </a:lnTo>
                  <a:lnTo>
                    <a:pt x="49415" y="443649"/>
                  </a:lnTo>
                  <a:lnTo>
                    <a:pt x="74129" y="443649"/>
                  </a:lnTo>
                  <a:lnTo>
                    <a:pt x="74129" y="517791"/>
                  </a:lnTo>
                  <a:lnTo>
                    <a:pt x="98844" y="517791"/>
                  </a:lnTo>
                  <a:lnTo>
                    <a:pt x="98844" y="567220"/>
                  </a:lnTo>
                  <a:lnTo>
                    <a:pt x="74129" y="567220"/>
                  </a:lnTo>
                  <a:lnTo>
                    <a:pt x="74129" y="591921"/>
                  </a:lnTo>
                  <a:lnTo>
                    <a:pt x="98844" y="591921"/>
                  </a:lnTo>
                  <a:lnTo>
                    <a:pt x="123558" y="591921"/>
                  </a:lnTo>
                  <a:lnTo>
                    <a:pt x="148272" y="591921"/>
                  </a:lnTo>
                  <a:lnTo>
                    <a:pt x="148272" y="567220"/>
                  </a:lnTo>
                  <a:lnTo>
                    <a:pt x="123558" y="567220"/>
                  </a:lnTo>
                  <a:lnTo>
                    <a:pt x="123558" y="542505"/>
                  </a:lnTo>
                  <a:lnTo>
                    <a:pt x="148272" y="542505"/>
                  </a:lnTo>
                  <a:lnTo>
                    <a:pt x="148272" y="567220"/>
                  </a:lnTo>
                  <a:lnTo>
                    <a:pt x="172986" y="567220"/>
                  </a:lnTo>
                  <a:lnTo>
                    <a:pt x="172986" y="542505"/>
                  </a:lnTo>
                  <a:lnTo>
                    <a:pt x="197700" y="542505"/>
                  </a:lnTo>
                  <a:lnTo>
                    <a:pt x="222402" y="542505"/>
                  </a:lnTo>
                  <a:lnTo>
                    <a:pt x="222402" y="517791"/>
                  </a:lnTo>
                  <a:close/>
                </a:path>
                <a:path w="988695" h="740410">
                  <a:moveTo>
                    <a:pt x="222402" y="418934"/>
                  </a:moveTo>
                  <a:lnTo>
                    <a:pt x="197700" y="418934"/>
                  </a:lnTo>
                  <a:lnTo>
                    <a:pt x="197700" y="443649"/>
                  </a:lnTo>
                  <a:lnTo>
                    <a:pt x="222402" y="443649"/>
                  </a:lnTo>
                  <a:lnTo>
                    <a:pt x="222402" y="418934"/>
                  </a:lnTo>
                  <a:close/>
                </a:path>
                <a:path w="988695" h="740410">
                  <a:moveTo>
                    <a:pt x="345973" y="394766"/>
                  </a:moveTo>
                  <a:lnTo>
                    <a:pt x="321259" y="394766"/>
                  </a:lnTo>
                  <a:lnTo>
                    <a:pt x="321259" y="740206"/>
                  </a:lnTo>
                  <a:lnTo>
                    <a:pt x="345973" y="740206"/>
                  </a:lnTo>
                  <a:lnTo>
                    <a:pt x="345973" y="394766"/>
                  </a:lnTo>
                  <a:close/>
                </a:path>
                <a:path w="988695" h="740410">
                  <a:moveTo>
                    <a:pt x="469531" y="418934"/>
                  </a:moveTo>
                  <a:lnTo>
                    <a:pt x="444817" y="418934"/>
                  </a:lnTo>
                  <a:lnTo>
                    <a:pt x="444817" y="443649"/>
                  </a:lnTo>
                  <a:lnTo>
                    <a:pt x="420103" y="443649"/>
                  </a:lnTo>
                  <a:lnTo>
                    <a:pt x="420103" y="468363"/>
                  </a:lnTo>
                  <a:lnTo>
                    <a:pt x="444817" y="468363"/>
                  </a:lnTo>
                  <a:lnTo>
                    <a:pt x="469531" y="468363"/>
                  </a:lnTo>
                  <a:lnTo>
                    <a:pt x="469531" y="418934"/>
                  </a:lnTo>
                  <a:close/>
                </a:path>
                <a:path w="988695" h="740410">
                  <a:moveTo>
                    <a:pt x="642518" y="591921"/>
                  </a:moveTo>
                  <a:lnTo>
                    <a:pt x="617804" y="591921"/>
                  </a:lnTo>
                  <a:lnTo>
                    <a:pt x="617804" y="616635"/>
                  </a:lnTo>
                  <a:lnTo>
                    <a:pt x="642518" y="616635"/>
                  </a:lnTo>
                  <a:lnTo>
                    <a:pt x="642518" y="591921"/>
                  </a:lnTo>
                  <a:close/>
                </a:path>
                <a:path w="988695" h="740410">
                  <a:moveTo>
                    <a:pt x="667232" y="616635"/>
                  </a:moveTo>
                  <a:lnTo>
                    <a:pt x="642518" y="616635"/>
                  </a:lnTo>
                  <a:lnTo>
                    <a:pt x="642518" y="641350"/>
                  </a:lnTo>
                  <a:lnTo>
                    <a:pt x="667232" y="641350"/>
                  </a:lnTo>
                  <a:lnTo>
                    <a:pt x="667232" y="616635"/>
                  </a:lnTo>
                  <a:close/>
                </a:path>
                <a:path w="988695" h="740410">
                  <a:moveTo>
                    <a:pt x="716661" y="591921"/>
                  </a:moveTo>
                  <a:lnTo>
                    <a:pt x="691946" y="591921"/>
                  </a:lnTo>
                  <a:lnTo>
                    <a:pt x="691946" y="616635"/>
                  </a:lnTo>
                  <a:lnTo>
                    <a:pt x="716661" y="616635"/>
                  </a:lnTo>
                  <a:lnTo>
                    <a:pt x="716661" y="591921"/>
                  </a:lnTo>
                  <a:close/>
                </a:path>
                <a:path w="988695" h="740410">
                  <a:moveTo>
                    <a:pt x="864933" y="591921"/>
                  </a:moveTo>
                  <a:lnTo>
                    <a:pt x="840219" y="591921"/>
                  </a:lnTo>
                  <a:lnTo>
                    <a:pt x="840219" y="567220"/>
                  </a:lnTo>
                  <a:lnTo>
                    <a:pt x="815505" y="567220"/>
                  </a:lnTo>
                  <a:lnTo>
                    <a:pt x="815505" y="616635"/>
                  </a:lnTo>
                  <a:lnTo>
                    <a:pt x="840219" y="616635"/>
                  </a:lnTo>
                  <a:lnTo>
                    <a:pt x="864933" y="616635"/>
                  </a:lnTo>
                  <a:lnTo>
                    <a:pt x="864933" y="591921"/>
                  </a:lnTo>
                  <a:close/>
                </a:path>
                <a:path w="988695" h="740410">
                  <a:moveTo>
                    <a:pt x="889647" y="444500"/>
                  </a:moveTo>
                  <a:lnTo>
                    <a:pt x="864933" y="444500"/>
                  </a:lnTo>
                  <a:lnTo>
                    <a:pt x="864933" y="369570"/>
                  </a:lnTo>
                  <a:lnTo>
                    <a:pt x="840219" y="369570"/>
                  </a:lnTo>
                  <a:lnTo>
                    <a:pt x="815505" y="369570"/>
                  </a:lnTo>
                  <a:lnTo>
                    <a:pt x="815505" y="394970"/>
                  </a:lnTo>
                  <a:lnTo>
                    <a:pt x="790790" y="394970"/>
                  </a:lnTo>
                  <a:lnTo>
                    <a:pt x="790790" y="345440"/>
                  </a:lnTo>
                  <a:lnTo>
                    <a:pt x="766076" y="345440"/>
                  </a:lnTo>
                  <a:lnTo>
                    <a:pt x="766076" y="369570"/>
                  </a:lnTo>
                  <a:lnTo>
                    <a:pt x="766076" y="394970"/>
                  </a:lnTo>
                  <a:lnTo>
                    <a:pt x="741375" y="394970"/>
                  </a:lnTo>
                  <a:lnTo>
                    <a:pt x="741375" y="369570"/>
                  </a:lnTo>
                  <a:lnTo>
                    <a:pt x="766076" y="369570"/>
                  </a:lnTo>
                  <a:lnTo>
                    <a:pt x="766076" y="345440"/>
                  </a:lnTo>
                  <a:lnTo>
                    <a:pt x="766076" y="295910"/>
                  </a:lnTo>
                  <a:lnTo>
                    <a:pt x="741375" y="295910"/>
                  </a:lnTo>
                  <a:lnTo>
                    <a:pt x="741375" y="321310"/>
                  </a:lnTo>
                  <a:lnTo>
                    <a:pt x="716661" y="321310"/>
                  </a:lnTo>
                  <a:lnTo>
                    <a:pt x="716661" y="345440"/>
                  </a:lnTo>
                  <a:lnTo>
                    <a:pt x="716661" y="369570"/>
                  </a:lnTo>
                  <a:lnTo>
                    <a:pt x="716661" y="394970"/>
                  </a:lnTo>
                  <a:lnTo>
                    <a:pt x="716661" y="418934"/>
                  </a:lnTo>
                  <a:lnTo>
                    <a:pt x="691946" y="418934"/>
                  </a:lnTo>
                  <a:lnTo>
                    <a:pt x="691946" y="394970"/>
                  </a:lnTo>
                  <a:lnTo>
                    <a:pt x="716661" y="394970"/>
                  </a:lnTo>
                  <a:lnTo>
                    <a:pt x="716661" y="369570"/>
                  </a:lnTo>
                  <a:lnTo>
                    <a:pt x="691946" y="369570"/>
                  </a:lnTo>
                  <a:lnTo>
                    <a:pt x="691946" y="345440"/>
                  </a:lnTo>
                  <a:lnTo>
                    <a:pt x="716661" y="345440"/>
                  </a:lnTo>
                  <a:lnTo>
                    <a:pt x="716661" y="321310"/>
                  </a:lnTo>
                  <a:lnTo>
                    <a:pt x="691946" y="321310"/>
                  </a:lnTo>
                  <a:lnTo>
                    <a:pt x="691946" y="222250"/>
                  </a:lnTo>
                  <a:lnTo>
                    <a:pt x="716661" y="222250"/>
                  </a:lnTo>
                  <a:lnTo>
                    <a:pt x="741375" y="222250"/>
                  </a:lnTo>
                  <a:lnTo>
                    <a:pt x="741375" y="196850"/>
                  </a:lnTo>
                  <a:lnTo>
                    <a:pt x="716661" y="196850"/>
                  </a:lnTo>
                  <a:lnTo>
                    <a:pt x="691946" y="196850"/>
                  </a:lnTo>
                  <a:lnTo>
                    <a:pt x="691946" y="123190"/>
                  </a:lnTo>
                  <a:lnTo>
                    <a:pt x="716661" y="123190"/>
                  </a:lnTo>
                  <a:lnTo>
                    <a:pt x="716661" y="97790"/>
                  </a:lnTo>
                  <a:lnTo>
                    <a:pt x="691946" y="97790"/>
                  </a:lnTo>
                  <a:lnTo>
                    <a:pt x="691946" y="0"/>
                  </a:lnTo>
                  <a:lnTo>
                    <a:pt x="667232" y="0"/>
                  </a:lnTo>
                  <a:lnTo>
                    <a:pt x="667232" y="48260"/>
                  </a:lnTo>
                  <a:lnTo>
                    <a:pt x="642518" y="48260"/>
                  </a:lnTo>
                  <a:lnTo>
                    <a:pt x="642518" y="73660"/>
                  </a:lnTo>
                  <a:lnTo>
                    <a:pt x="667232" y="73660"/>
                  </a:lnTo>
                  <a:lnTo>
                    <a:pt x="667232" y="97790"/>
                  </a:lnTo>
                  <a:lnTo>
                    <a:pt x="642518" y="97790"/>
                  </a:lnTo>
                  <a:lnTo>
                    <a:pt x="617804" y="97790"/>
                  </a:lnTo>
                  <a:lnTo>
                    <a:pt x="617804" y="123190"/>
                  </a:lnTo>
                  <a:lnTo>
                    <a:pt x="642518" y="123190"/>
                  </a:lnTo>
                  <a:lnTo>
                    <a:pt x="642518" y="172720"/>
                  </a:lnTo>
                  <a:lnTo>
                    <a:pt x="667232" y="172720"/>
                  </a:lnTo>
                  <a:lnTo>
                    <a:pt x="667232" y="246380"/>
                  </a:lnTo>
                  <a:lnTo>
                    <a:pt x="642518" y="246380"/>
                  </a:lnTo>
                  <a:lnTo>
                    <a:pt x="642518" y="271780"/>
                  </a:lnTo>
                  <a:lnTo>
                    <a:pt x="667232" y="271780"/>
                  </a:lnTo>
                  <a:lnTo>
                    <a:pt x="667232" y="295910"/>
                  </a:lnTo>
                  <a:lnTo>
                    <a:pt x="642518" y="295910"/>
                  </a:lnTo>
                  <a:lnTo>
                    <a:pt x="617804" y="295910"/>
                  </a:lnTo>
                  <a:lnTo>
                    <a:pt x="617804" y="321310"/>
                  </a:lnTo>
                  <a:lnTo>
                    <a:pt x="642518" y="321310"/>
                  </a:lnTo>
                  <a:lnTo>
                    <a:pt x="642518" y="345440"/>
                  </a:lnTo>
                  <a:lnTo>
                    <a:pt x="667232" y="345440"/>
                  </a:lnTo>
                  <a:lnTo>
                    <a:pt x="667232" y="394970"/>
                  </a:lnTo>
                  <a:lnTo>
                    <a:pt x="642518" y="394970"/>
                  </a:lnTo>
                  <a:lnTo>
                    <a:pt x="642518" y="419100"/>
                  </a:lnTo>
                  <a:lnTo>
                    <a:pt x="617804" y="419100"/>
                  </a:lnTo>
                  <a:lnTo>
                    <a:pt x="617804" y="444500"/>
                  </a:lnTo>
                  <a:lnTo>
                    <a:pt x="642518" y="444500"/>
                  </a:lnTo>
                  <a:lnTo>
                    <a:pt x="642518" y="494030"/>
                  </a:lnTo>
                  <a:lnTo>
                    <a:pt x="617804" y="494030"/>
                  </a:lnTo>
                  <a:lnTo>
                    <a:pt x="617804" y="517791"/>
                  </a:lnTo>
                  <a:lnTo>
                    <a:pt x="593090" y="517791"/>
                  </a:lnTo>
                  <a:lnTo>
                    <a:pt x="593090" y="567220"/>
                  </a:lnTo>
                  <a:lnTo>
                    <a:pt x="617804" y="567220"/>
                  </a:lnTo>
                  <a:lnTo>
                    <a:pt x="617804" y="518160"/>
                  </a:lnTo>
                  <a:lnTo>
                    <a:pt x="642518" y="518160"/>
                  </a:lnTo>
                  <a:lnTo>
                    <a:pt x="642518" y="543560"/>
                  </a:lnTo>
                  <a:lnTo>
                    <a:pt x="667232" y="543560"/>
                  </a:lnTo>
                  <a:lnTo>
                    <a:pt x="691946" y="543560"/>
                  </a:lnTo>
                  <a:lnTo>
                    <a:pt x="716661" y="543560"/>
                  </a:lnTo>
                  <a:lnTo>
                    <a:pt x="716661" y="518160"/>
                  </a:lnTo>
                  <a:lnTo>
                    <a:pt x="691946" y="518160"/>
                  </a:lnTo>
                  <a:lnTo>
                    <a:pt x="691946" y="468630"/>
                  </a:lnTo>
                  <a:lnTo>
                    <a:pt x="667232" y="468630"/>
                  </a:lnTo>
                  <a:lnTo>
                    <a:pt x="667232" y="419100"/>
                  </a:lnTo>
                  <a:lnTo>
                    <a:pt x="691946" y="419100"/>
                  </a:lnTo>
                  <a:lnTo>
                    <a:pt x="691946" y="443649"/>
                  </a:lnTo>
                  <a:lnTo>
                    <a:pt x="716661" y="443649"/>
                  </a:lnTo>
                  <a:lnTo>
                    <a:pt x="716661" y="419100"/>
                  </a:lnTo>
                  <a:lnTo>
                    <a:pt x="741375" y="419100"/>
                  </a:lnTo>
                  <a:lnTo>
                    <a:pt x="741375" y="443649"/>
                  </a:lnTo>
                  <a:lnTo>
                    <a:pt x="716661" y="443649"/>
                  </a:lnTo>
                  <a:lnTo>
                    <a:pt x="716661" y="468363"/>
                  </a:lnTo>
                  <a:lnTo>
                    <a:pt x="741375" y="468363"/>
                  </a:lnTo>
                  <a:lnTo>
                    <a:pt x="741375" y="444500"/>
                  </a:lnTo>
                  <a:lnTo>
                    <a:pt x="766076" y="444500"/>
                  </a:lnTo>
                  <a:lnTo>
                    <a:pt x="766076" y="468630"/>
                  </a:lnTo>
                  <a:lnTo>
                    <a:pt x="741375" y="468630"/>
                  </a:lnTo>
                  <a:lnTo>
                    <a:pt x="741375" y="567220"/>
                  </a:lnTo>
                  <a:lnTo>
                    <a:pt x="716661" y="567220"/>
                  </a:lnTo>
                  <a:lnTo>
                    <a:pt x="716661" y="591921"/>
                  </a:lnTo>
                  <a:lnTo>
                    <a:pt x="741375" y="591921"/>
                  </a:lnTo>
                  <a:lnTo>
                    <a:pt x="741375" y="567690"/>
                  </a:lnTo>
                  <a:lnTo>
                    <a:pt x="766076" y="567690"/>
                  </a:lnTo>
                  <a:lnTo>
                    <a:pt x="766076" y="593090"/>
                  </a:lnTo>
                  <a:lnTo>
                    <a:pt x="741375" y="593090"/>
                  </a:lnTo>
                  <a:lnTo>
                    <a:pt x="741375" y="641350"/>
                  </a:lnTo>
                  <a:lnTo>
                    <a:pt x="766076" y="641350"/>
                  </a:lnTo>
                  <a:lnTo>
                    <a:pt x="766076" y="617220"/>
                  </a:lnTo>
                  <a:lnTo>
                    <a:pt x="790790" y="617220"/>
                  </a:lnTo>
                  <a:lnTo>
                    <a:pt x="790790" y="641350"/>
                  </a:lnTo>
                  <a:lnTo>
                    <a:pt x="815505" y="641350"/>
                  </a:lnTo>
                  <a:lnTo>
                    <a:pt x="815505" y="616635"/>
                  </a:lnTo>
                  <a:lnTo>
                    <a:pt x="790790" y="616635"/>
                  </a:lnTo>
                  <a:lnTo>
                    <a:pt x="790790" y="543560"/>
                  </a:lnTo>
                  <a:lnTo>
                    <a:pt x="766076" y="543560"/>
                  </a:lnTo>
                  <a:lnTo>
                    <a:pt x="766076" y="494030"/>
                  </a:lnTo>
                  <a:lnTo>
                    <a:pt x="790790" y="494030"/>
                  </a:lnTo>
                  <a:lnTo>
                    <a:pt x="790790" y="444500"/>
                  </a:lnTo>
                  <a:lnTo>
                    <a:pt x="815505" y="444500"/>
                  </a:lnTo>
                  <a:lnTo>
                    <a:pt x="815505" y="543560"/>
                  </a:lnTo>
                  <a:lnTo>
                    <a:pt x="840219" y="543560"/>
                  </a:lnTo>
                  <a:lnTo>
                    <a:pt x="840219" y="518160"/>
                  </a:lnTo>
                  <a:lnTo>
                    <a:pt x="864933" y="518160"/>
                  </a:lnTo>
                  <a:lnTo>
                    <a:pt x="864933" y="494030"/>
                  </a:lnTo>
                  <a:lnTo>
                    <a:pt x="840219" y="494030"/>
                  </a:lnTo>
                  <a:lnTo>
                    <a:pt x="840219" y="468630"/>
                  </a:lnTo>
                  <a:lnTo>
                    <a:pt x="864933" y="468630"/>
                  </a:lnTo>
                  <a:lnTo>
                    <a:pt x="889647" y="468630"/>
                  </a:lnTo>
                  <a:lnTo>
                    <a:pt x="889647" y="444500"/>
                  </a:lnTo>
                  <a:close/>
                </a:path>
                <a:path w="988695" h="740410">
                  <a:moveTo>
                    <a:pt x="914361" y="641350"/>
                  </a:moveTo>
                  <a:lnTo>
                    <a:pt x="889647" y="641350"/>
                  </a:lnTo>
                  <a:lnTo>
                    <a:pt x="889647" y="616635"/>
                  </a:lnTo>
                  <a:lnTo>
                    <a:pt x="864933" y="616635"/>
                  </a:lnTo>
                  <a:lnTo>
                    <a:pt x="864933" y="666064"/>
                  </a:lnTo>
                  <a:lnTo>
                    <a:pt x="889647" y="666064"/>
                  </a:lnTo>
                  <a:lnTo>
                    <a:pt x="914361" y="666064"/>
                  </a:lnTo>
                  <a:lnTo>
                    <a:pt x="914361" y="641350"/>
                  </a:lnTo>
                  <a:close/>
                </a:path>
                <a:path w="988695" h="740410">
                  <a:moveTo>
                    <a:pt x="914361" y="591921"/>
                  </a:moveTo>
                  <a:lnTo>
                    <a:pt x="889647" y="591921"/>
                  </a:lnTo>
                  <a:lnTo>
                    <a:pt x="889647" y="616635"/>
                  </a:lnTo>
                  <a:lnTo>
                    <a:pt x="914361" y="616635"/>
                  </a:lnTo>
                  <a:lnTo>
                    <a:pt x="914361" y="591921"/>
                  </a:lnTo>
                  <a:close/>
                </a:path>
                <a:path w="988695" h="740410">
                  <a:moveTo>
                    <a:pt x="939063" y="517791"/>
                  </a:moveTo>
                  <a:lnTo>
                    <a:pt x="914361" y="517791"/>
                  </a:lnTo>
                  <a:lnTo>
                    <a:pt x="914361" y="493077"/>
                  </a:lnTo>
                  <a:lnTo>
                    <a:pt x="889647" y="493077"/>
                  </a:lnTo>
                  <a:lnTo>
                    <a:pt x="889647" y="567220"/>
                  </a:lnTo>
                  <a:lnTo>
                    <a:pt x="914361" y="567220"/>
                  </a:lnTo>
                  <a:lnTo>
                    <a:pt x="914361" y="542505"/>
                  </a:lnTo>
                  <a:lnTo>
                    <a:pt x="939063" y="542505"/>
                  </a:lnTo>
                  <a:lnTo>
                    <a:pt x="939063" y="517791"/>
                  </a:lnTo>
                  <a:close/>
                </a:path>
                <a:path w="988695" h="740410">
                  <a:moveTo>
                    <a:pt x="939063" y="418934"/>
                  </a:moveTo>
                  <a:lnTo>
                    <a:pt x="914361" y="418934"/>
                  </a:lnTo>
                  <a:lnTo>
                    <a:pt x="914361" y="443649"/>
                  </a:lnTo>
                  <a:lnTo>
                    <a:pt x="939063" y="443649"/>
                  </a:lnTo>
                  <a:lnTo>
                    <a:pt x="939063" y="418934"/>
                  </a:lnTo>
                  <a:close/>
                </a:path>
                <a:path w="988695" h="740410">
                  <a:moveTo>
                    <a:pt x="988491" y="567220"/>
                  </a:moveTo>
                  <a:lnTo>
                    <a:pt x="963777" y="567220"/>
                  </a:lnTo>
                  <a:lnTo>
                    <a:pt x="963777" y="542505"/>
                  </a:lnTo>
                  <a:lnTo>
                    <a:pt x="939063" y="542505"/>
                  </a:lnTo>
                  <a:lnTo>
                    <a:pt x="939063" y="591921"/>
                  </a:lnTo>
                  <a:lnTo>
                    <a:pt x="963777" y="591921"/>
                  </a:lnTo>
                  <a:lnTo>
                    <a:pt x="963777" y="616635"/>
                  </a:lnTo>
                  <a:lnTo>
                    <a:pt x="939063" y="616635"/>
                  </a:lnTo>
                  <a:lnTo>
                    <a:pt x="939063" y="666064"/>
                  </a:lnTo>
                  <a:lnTo>
                    <a:pt x="963777" y="666064"/>
                  </a:lnTo>
                  <a:lnTo>
                    <a:pt x="963777" y="641350"/>
                  </a:lnTo>
                  <a:lnTo>
                    <a:pt x="988491" y="641350"/>
                  </a:lnTo>
                  <a:lnTo>
                    <a:pt x="988491" y="567220"/>
                  </a:lnTo>
                  <a:close/>
                </a:path>
                <a:path w="988695" h="740410">
                  <a:moveTo>
                    <a:pt x="988491" y="468363"/>
                  </a:moveTo>
                  <a:lnTo>
                    <a:pt x="963777" y="468363"/>
                  </a:lnTo>
                  <a:lnTo>
                    <a:pt x="963777" y="493077"/>
                  </a:lnTo>
                  <a:lnTo>
                    <a:pt x="939063" y="493077"/>
                  </a:lnTo>
                  <a:lnTo>
                    <a:pt x="939063" y="517791"/>
                  </a:lnTo>
                  <a:lnTo>
                    <a:pt x="963777" y="517791"/>
                  </a:lnTo>
                  <a:lnTo>
                    <a:pt x="963777" y="542505"/>
                  </a:lnTo>
                  <a:lnTo>
                    <a:pt x="988491" y="542505"/>
                  </a:lnTo>
                  <a:lnTo>
                    <a:pt x="988491" y="468363"/>
                  </a:lnTo>
                  <a:close/>
                </a:path>
                <a:path w="988695" h="740410">
                  <a:moveTo>
                    <a:pt x="988491" y="394233"/>
                  </a:moveTo>
                  <a:lnTo>
                    <a:pt x="963777" y="394233"/>
                  </a:lnTo>
                  <a:lnTo>
                    <a:pt x="963777" y="443649"/>
                  </a:lnTo>
                  <a:lnTo>
                    <a:pt x="988491" y="443649"/>
                  </a:lnTo>
                  <a:lnTo>
                    <a:pt x="988491" y="39423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75281" y="2705376"/>
              <a:ext cx="865505" cy="518795"/>
            </a:xfrm>
            <a:custGeom>
              <a:avLst/>
              <a:gdLst/>
              <a:ahLst/>
              <a:cxnLst/>
              <a:rect l="l" t="t" r="r" b="b"/>
              <a:pathLst>
                <a:path w="865504" h="518794">
                  <a:moveTo>
                    <a:pt x="617804" y="99060"/>
                  </a:moveTo>
                  <a:lnTo>
                    <a:pt x="593102" y="99060"/>
                  </a:lnTo>
                  <a:lnTo>
                    <a:pt x="593102" y="74930"/>
                  </a:lnTo>
                  <a:lnTo>
                    <a:pt x="568388" y="74930"/>
                  </a:lnTo>
                  <a:lnTo>
                    <a:pt x="568388" y="99060"/>
                  </a:lnTo>
                  <a:lnTo>
                    <a:pt x="543674" y="99060"/>
                  </a:lnTo>
                  <a:lnTo>
                    <a:pt x="518960" y="99060"/>
                  </a:lnTo>
                  <a:lnTo>
                    <a:pt x="518960" y="124460"/>
                  </a:lnTo>
                  <a:lnTo>
                    <a:pt x="543674" y="124460"/>
                  </a:lnTo>
                  <a:lnTo>
                    <a:pt x="543674" y="172720"/>
                  </a:lnTo>
                  <a:lnTo>
                    <a:pt x="518960" y="172720"/>
                  </a:lnTo>
                  <a:lnTo>
                    <a:pt x="494245" y="172720"/>
                  </a:lnTo>
                  <a:lnTo>
                    <a:pt x="494245" y="271780"/>
                  </a:lnTo>
                  <a:lnTo>
                    <a:pt x="469531" y="271780"/>
                  </a:lnTo>
                  <a:lnTo>
                    <a:pt x="469531" y="247650"/>
                  </a:lnTo>
                  <a:lnTo>
                    <a:pt x="444817" y="247650"/>
                  </a:lnTo>
                  <a:lnTo>
                    <a:pt x="444817" y="271780"/>
                  </a:lnTo>
                  <a:lnTo>
                    <a:pt x="444817" y="297180"/>
                  </a:lnTo>
                  <a:lnTo>
                    <a:pt x="420103" y="297180"/>
                  </a:lnTo>
                  <a:lnTo>
                    <a:pt x="395401" y="297180"/>
                  </a:lnTo>
                  <a:lnTo>
                    <a:pt x="395401" y="321310"/>
                  </a:lnTo>
                  <a:lnTo>
                    <a:pt x="395401" y="346710"/>
                  </a:lnTo>
                  <a:lnTo>
                    <a:pt x="370687" y="346710"/>
                  </a:lnTo>
                  <a:lnTo>
                    <a:pt x="370687" y="321310"/>
                  </a:lnTo>
                  <a:lnTo>
                    <a:pt x="395401" y="321310"/>
                  </a:lnTo>
                  <a:lnTo>
                    <a:pt x="395401" y="297180"/>
                  </a:lnTo>
                  <a:lnTo>
                    <a:pt x="370687" y="297180"/>
                  </a:lnTo>
                  <a:lnTo>
                    <a:pt x="370687" y="271780"/>
                  </a:lnTo>
                  <a:lnTo>
                    <a:pt x="395401" y="271780"/>
                  </a:lnTo>
                  <a:lnTo>
                    <a:pt x="420103" y="271780"/>
                  </a:lnTo>
                  <a:lnTo>
                    <a:pt x="444817" y="271780"/>
                  </a:lnTo>
                  <a:lnTo>
                    <a:pt x="444817" y="247650"/>
                  </a:lnTo>
                  <a:lnTo>
                    <a:pt x="420103" y="247650"/>
                  </a:lnTo>
                  <a:lnTo>
                    <a:pt x="395401" y="247650"/>
                  </a:lnTo>
                  <a:lnTo>
                    <a:pt x="370687" y="247650"/>
                  </a:lnTo>
                  <a:lnTo>
                    <a:pt x="370687" y="222250"/>
                  </a:lnTo>
                  <a:lnTo>
                    <a:pt x="395401" y="222250"/>
                  </a:lnTo>
                  <a:lnTo>
                    <a:pt x="420103" y="222250"/>
                  </a:lnTo>
                  <a:lnTo>
                    <a:pt x="444817" y="222250"/>
                  </a:lnTo>
                  <a:lnTo>
                    <a:pt x="469531" y="222250"/>
                  </a:lnTo>
                  <a:lnTo>
                    <a:pt x="469531" y="198120"/>
                  </a:lnTo>
                  <a:lnTo>
                    <a:pt x="444817" y="198120"/>
                  </a:lnTo>
                  <a:lnTo>
                    <a:pt x="444817" y="172720"/>
                  </a:lnTo>
                  <a:lnTo>
                    <a:pt x="420103" y="172720"/>
                  </a:lnTo>
                  <a:lnTo>
                    <a:pt x="395401" y="172720"/>
                  </a:lnTo>
                  <a:lnTo>
                    <a:pt x="370687" y="172720"/>
                  </a:lnTo>
                  <a:lnTo>
                    <a:pt x="370687" y="148590"/>
                  </a:lnTo>
                  <a:lnTo>
                    <a:pt x="395401" y="148590"/>
                  </a:lnTo>
                  <a:lnTo>
                    <a:pt x="420103" y="148590"/>
                  </a:lnTo>
                  <a:lnTo>
                    <a:pt x="444817" y="148590"/>
                  </a:lnTo>
                  <a:lnTo>
                    <a:pt x="444817" y="124460"/>
                  </a:lnTo>
                  <a:lnTo>
                    <a:pt x="420103" y="124460"/>
                  </a:lnTo>
                  <a:lnTo>
                    <a:pt x="420103" y="99060"/>
                  </a:lnTo>
                  <a:lnTo>
                    <a:pt x="444817" y="99060"/>
                  </a:lnTo>
                  <a:lnTo>
                    <a:pt x="469531" y="99060"/>
                  </a:lnTo>
                  <a:lnTo>
                    <a:pt x="494245" y="99060"/>
                  </a:lnTo>
                  <a:lnTo>
                    <a:pt x="518960" y="99060"/>
                  </a:lnTo>
                  <a:lnTo>
                    <a:pt x="518960" y="74930"/>
                  </a:lnTo>
                  <a:lnTo>
                    <a:pt x="543674" y="74930"/>
                  </a:lnTo>
                  <a:lnTo>
                    <a:pt x="568388" y="74930"/>
                  </a:lnTo>
                  <a:lnTo>
                    <a:pt x="568388" y="25400"/>
                  </a:lnTo>
                  <a:lnTo>
                    <a:pt x="543674" y="25400"/>
                  </a:lnTo>
                  <a:lnTo>
                    <a:pt x="518960" y="25400"/>
                  </a:lnTo>
                  <a:lnTo>
                    <a:pt x="494245" y="25400"/>
                  </a:lnTo>
                  <a:lnTo>
                    <a:pt x="494245" y="0"/>
                  </a:lnTo>
                  <a:lnTo>
                    <a:pt x="469531" y="0"/>
                  </a:lnTo>
                  <a:lnTo>
                    <a:pt x="469531" y="25400"/>
                  </a:lnTo>
                  <a:lnTo>
                    <a:pt x="444817" y="25400"/>
                  </a:lnTo>
                  <a:lnTo>
                    <a:pt x="444817" y="49530"/>
                  </a:lnTo>
                  <a:lnTo>
                    <a:pt x="469531" y="49530"/>
                  </a:lnTo>
                  <a:lnTo>
                    <a:pt x="469531" y="74930"/>
                  </a:lnTo>
                  <a:lnTo>
                    <a:pt x="444817" y="74930"/>
                  </a:lnTo>
                  <a:lnTo>
                    <a:pt x="444817" y="49530"/>
                  </a:lnTo>
                  <a:lnTo>
                    <a:pt x="420103" y="49530"/>
                  </a:lnTo>
                  <a:lnTo>
                    <a:pt x="420103" y="74930"/>
                  </a:lnTo>
                  <a:lnTo>
                    <a:pt x="395401" y="74930"/>
                  </a:lnTo>
                  <a:lnTo>
                    <a:pt x="395401" y="99060"/>
                  </a:lnTo>
                  <a:lnTo>
                    <a:pt x="370687" y="99060"/>
                  </a:lnTo>
                  <a:lnTo>
                    <a:pt x="345973" y="99060"/>
                  </a:lnTo>
                  <a:lnTo>
                    <a:pt x="345973" y="148590"/>
                  </a:lnTo>
                  <a:lnTo>
                    <a:pt x="321259" y="148590"/>
                  </a:lnTo>
                  <a:lnTo>
                    <a:pt x="321259" y="172720"/>
                  </a:lnTo>
                  <a:lnTo>
                    <a:pt x="345973" y="172720"/>
                  </a:lnTo>
                  <a:lnTo>
                    <a:pt x="345973" y="198120"/>
                  </a:lnTo>
                  <a:lnTo>
                    <a:pt x="321259" y="198120"/>
                  </a:lnTo>
                  <a:lnTo>
                    <a:pt x="321259" y="222250"/>
                  </a:lnTo>
                  <a:lnTo>
                    <a:pt x="345973" y="222250"/>
                  </a:lnTo>
                  <a:lnTo>
                    <a:pt x="345973" y="247650"/>
                  </a:lnTo>
                  <a:lnTo>
                    <a:pt x="321259" y="247650"/>
                  </a:lnTo>
                  <a:lnTo>
                    <a:pt x="296545" y="247650"/>
                  </a:lnTo>
                  <a:lnTo>
                    <a:pt x="296545" y="172720"/>
                  </a:lnTo>
                  <a:lnTo>
                    <a:pt x="271830" y="172720"/>
                  </a:lnTo>
                  <a:lnTo>
                    <a:pt x="271830" y="198120"/>
                  </a:lnTo>
                  <a:lnTo>
                    <a:pt x="247116" y="198120"/>
                  </a:lnTo>
                  <a:lnTo>
                    <a:pt x="247116" y="222250"/>
                  </a:lnTo>
                  <a:lnTo>
                    <a:pt x="271830" y="222250"/>
                  </a:lnTo>
                  <a:lnTo>
                    <a:pt x="271830" y="271780"/>
                  </a:lnTo>
                  <a:lnTo>
                    <a:pt x="247116" y="271780"/>
                  </a:lnTo>
                  <a:lnTo>
                    <a:pt x="222415" y="271780"/>
                  </a:lnTo>
                  <a:lnTo>
                    <a:pt x="222415" y="321310"/>
                  </a:lnTo>
                  <a:lnTo>
                    <a:pt x="197700" y="321310"/>
                  </a:lnTo>
                  <a:lnTo>
                    <a:pt x="197700" y="346710"/>
                  </a:lnTo>
                  <a:lnTo>
                    <a:pt x="172986" y="346710"/>
                  </a:lnTo>
                  <a:lnTo>
                    <a:pt x="172986" y="370357"/>
                  </a:lnTo>
                  <a:lnTo>
                    <a:pt x="148272" y="370357"/>
                  </a:lnTo>
                  <a:lnTo>
                    <a:pt x="148272" y="345643"/>
                  </a:lnTo>
                  <a:lnTo>
                    <a:pt x="123558" y="345643"/>
                  </a:lnTo>
                  <a:lnTo>
                    <a:pt x="123558" y="370357"/>
                  </a:lnTo>
                  <a:lnTo>
                    <a:pt x="98844" y="370357"/>
                  </a:lnTo>
                  <a:lnTo>
                    <a:pt x="98844" y="320929"/>
                  </a:lnTo>
                  <a:lnTo>
                    <a:pt x="74129" y="320929"/>
                  </a:lnTo>
                  <a:lnTo>
                    <a:pt x="74129" y="296214"/>
                  </a:lnTo>
                  <a:lnTo>
                    <a:pt x="49428" y="296214"/>
                  </a:lnTo>
                  <a:lnTo>
                    <a:pt x="49428" y="246799"/>
                  </a:lnTo>
                  <a:lnTo>
                    <a:pt x="24714" y="246799"/>
                  </a:lnTo>
                  <a:lnTo>
                    <a:pt x="24714" y="320929"/>
                  </a:lnTo>
                  <a:lnTo>
                    <a:pt x="0" y="320929"/>
                  </a:lnTo>
                  <a:lnTo>
                    <a:pt x="0" y="345643"/>
                  </a:lnTo>
                  <a:lnTo>
                    <a:pt x="24714" y="345643"/>
                  </a:lnTo>
                  <a:lnTo>
                    <a:pt x="49428" y="345643"/>
                  </a:lnTo>
                  <a:lnTo>
                    <a:pt x="74129" y="345643"/>
                  </a:lnTo>
                  <a:lnTo>
                    <a:pt x="74129" y="370357"/>
                  </a:lnTo>
                  <a:lnTo>
                    <a:pt x="49428" y="370357"/>
                  </a:lnTo>
                  <a:lnTo>
                    <a:pt x="24714" y="370357"/>
                  </a:lnTo>
                  <a:lnTo>
                    <a:pt x="0" y="370357"/>
                  </a:lnTo>
                  <a:lnTo>
                    <a:pt x="0" y="395071"/>
                  </a:lnTo>
                  <a:lnTo>
                    <a:pt x="24714" y="395071"/>
                  </a:lnTo>
                  <a:lnTo>
                    <a:pt x="49428" y="395071"/>
                  </a:lnTo>
                  <a:lnTo>
                    <a:pt x="172986" y="395071"/>
                  </a:lnTo>
                  <a:lnTo>
                    <a:pt x="172986" y="370840"/>
                  </a:lnTo>
                  <a:lnTo>
                    <a:pt x="197700" y="370840"/>
                  </a:lnTo>
                  <a:lnTo>
                    <a:pt x="222415" y="370840"/>
                  </a:lnTo>
                  <a:lnTo>
                    <a:pt x="222415" y="395071"/>
                  </a:lnTo>
                  <a:lnTo>
                    <a:pt x="197700" y="395071"/>
                  </a:lnTo>
                  <a:lnTo>
                    <a:pt x="197700" y="469214"/>
                  </a:lnTo>
                  <a:lnTo>
                    <a:pt x="222415" y="469214"/>
                  </a:lnTo>
                  <a:lnTo>
                    <a:pt x="222415" y="518629"/>
                  </a:lnTo>
                  <a:lnTo>
                    <a:pt x="247116" y="518629"/>
                  </a:lnTo>
                  <a:lnTo>
                    <a:pt x="247116" y="493915"/>
                  </a:lnTo>
                  <a:lnTo>
                    <a:pt x="271830" y="493915"/>
                  </a:lnTo>
                  <a:lnTo>
                    <a:pt x="271830" y="395071"/>
                  </a:lnTo>
                  <a:lnTo>
                    <a:pt x="247116" y="395071"/>
                  </a:lnTo>
                  <a:lnTo>
                    <a:pt x="247116" y="396240"/>
                  </a:lnTo>
                  <a:lnTo>
                    <a:pt x="247116" y="444500"/>
                  </a:lnTo>
                  <a:lnTo>
                    <a:pt x="222415" y="444500"/>
                  </a:lnTo>
                  <a:lnTo>
                    <a:pt x="222415" y="396240"/>
                  </a:lnTo>
                  <a:lnTo>
                    <a:pt x="247116" y="396240"/>
                  </a:lnTo>
                  <a:lnTo>
                    <a:pt x="247116" y="395071"/>
                  </a:lnTo>
                  <a:lnTo>
                    <a:pt x="247116" y="370840"/>
                  </a:lnTo>
                  <a:lnTo>
                    <a:pt x="271830" y="370840"/>
                  </a:lnTo>
                  <a:lnTo>
                    <a:pt x="271830" y="321310"/>
                  </a:lnTo>
                  <a:lnTo>
                    <a:pt x="247116" y="321310"/>
                  </a:lnTo>
                  <a:lnTo>
                    <a:pt x="247116" y="297180"/>
                  </a:lnTo>
                  <a:lnTo>
                    <a:pt x="271830" y="297180"/>
                  </a:lnTo>
                  <a:lnTo>
                    <a:pt x="296545" y="297180"/>
                  </a:lnTo>
                  <a:lnTo>
                    <a:pt x="296545" y="271780"/>
                  </a:lnTo>
                  <a:lnTo>
                    <a:pt x="321259" y="271780"/>
                  </a:lnTo>
                  <a:lnTo>
                    <a:pt x="321259" y="297180"/>
                  </a:lnTo>
                  <a:lnTo>
                    <a:pt x="296545" y="297180"/>
                  </a:lnTo>
                  <a:lnTo>
                    <a:pt x="296545" y="321310"/>
                  </a:lnTo>
                  <a:lnTo>
                    <a:pt x="321259" y="321310"/>
                  </a:lnTo>
                  <a:lnTo>
                    <a:pt x="345973" y="321310"/>
                  </a:lnTo>
                  <a:lnTo>
                    <a:pt x="345973" y="370840"/>
                  </a:lnTo>
                  <a:lnTo>
                    <a:pt x="321259" y="370840"/>
                  </a:lnTo>
                  <a:lnTo>
                    <a:pt x="321259" y="346710"/>
                  </a:lnTo>
                  <a:lnTo>
                    <a:pt x="296545" y="346710"/>
                  </a:lnTo>
                  <a:lnTo>
                    <a:pt x="296545" y="420370"/>
                  </a:lnTo>
                  <a:lnTo>
                    <a:pt x="321259" y="420370"/>
                  </a:lnTo>
                  <a:lnTo>
                    <a:pt x="345973" y="420370"/>
                  </a:lnTo>
                  <a:lnTo>
                    <a:pt x="345973" y="444500"/>
                  </a:lnTo>
                  <a:lnTo>
                    <a:pt x="370687" y="444500"/>
                  </a:lnTo>
                  <a:lnTo>
                    <a:pt x="370687" y="420370"/>
                  </a:lnTo>
                  <a:lnTo>
                    <a:pt x="395401" y="420370"/>
                  </a:lnTo>
                  <a:lnTo>
                    <a:pt x="420103" y="420370"/>
                  </a:lnTo>
                  <a:lnTo>
                    <a:pt x="444817" y="420370"/>
                  </a:lnTo>
                  <a:lnTo>
                    <a:pt x="469531" y="420370"/>
                  </a:lnTo>
                  <a:lnTo>
                    <a:pt x="469531" y="396240"/>
                  </a:lnTo>
                  <a:lnTo>
                    <a:pt x="444817" y="396240"/>
                  </a:lnTo>
                  <a:lnTo>
                    <a:pt x="444817" y="370840"/>
                  </a:lnTo>
                  <a:lnTo>
                    <a:pt x="420103" y="370840"/>
                  </a:lnTo>
                  <a:lnTo>
                    <a:pt x="420103" y="396240"/>
                  </a:lnTo>
                  <a:lnTo>
                    <a:pt x="395401" y="396240"/>
                  </a:lnTo>
                  <a:lnTo>
                    <a:pt x="370687" y="396240"/>
                  </a:lnTo>
                  <a:lnTo>
                    <a:pt x="370687" y="370840"/>
                  </a:lnTo>
                  <a:lnTo>
                    <a:pt x="395401" y="370840"/>
                  </a:lnTo>
                  <a:lnTo>
                    <a:pt x="420103" y="370840"/>
                  </a:lnTo>
                  <a:lnTo>
                    <a:pt x="420103" y="321310"/>
                  </a:lnTo>
                  <a:lnTo>
                    <a:pt x="444817" y="321310"/>
                  </a:lnTo>
                  <a:lnTo>
                    <a:pt x="444817" y="346710"/>
                  </a:lnTo>
                  <a:lnTo>
                    <a:pt x="469531" y="346710"/>
                  </a:lnTo>
                  <a:lnTo>
                    <a:pt x="469531" y="321310"/>
                  </a:lnTo>
                  <a:lnTo>
                    <a:pt x="494245" y="321310"/>
                  </a:lnTo>
                  <a:lnTo>
                    <a:pt x="494245" y="370357"/>
                  </a:lnTo>
                  <a:lnTo>
                    <a:pt x="469531" y="370357"/>
                  </a:lnTo>
                  <a:lnTo>
                    <a:pt x="469531" y="395071"/>
                  </a:lnTo>
                  <a:lnTo>
                    <a:pt x="494245" y="395071"/>
                  </a:lnTo>
                  <a:lnTo>
                    <a:pt x="494245" y="370840"/>
                  </a:lnTo>
                  <a:lnTo>
                    <a:pt x="518960" y="370840"/>
                  </a:lnTo>
                  <a:lnTo>
                    <a:pt x="518960" y="346710"/>
                  </a:lnTo>
                  <a:lnTo>
                    <a:pt x="543674" y="346710"/>
                  </a:lnTo>
                  <a:lnTo>
                    <a:pt x="543674" y="370840"/>
                  </a:lnTo>
                  <a:lnTo>
                    <a:pt x="568388" y="370840"/>
                  </a:lnTo>
                  <a:lnTo>
                    <a:pt x="568388" y="396240"/>
                  </a:lnTo>
                  <a:lnTo>
                    <a:pt x="593102" y="396240"/>
                  </a:lnTo>
                  <a:lnTo>
                    <a:pt x="593102" y="346710"/>
                  </a:lnTo>
                  <a:lnTo>
                    <a:pt x="617804" y="346710"/>
                  </a:lnTo>
                  <a:lnTo>
                    <a:pt x="617804" y="297180"/>
                  </a:lnTo>
                  <a:lnTo>
                    <a:pt x="593102" y="297180"/>
                  </a:lnTo>
                  <a:lnTo>
                    <a:pt x="593102" y="222250"/>
                  </a:lnTo>
                  <a:lnTo>
                    <a:pt x="617804" y="222250"/>
                  </a:lnTo>
                  <a:lnTo>
                    <a:pt x="617804" y="172720"/>
                  </a:lnTo>
                  <a:lnTo>
                    <a:pt x="593102" y="172720"/>
                  </a:lnTo>
                  <a:lnTo>
                    <a:pt x="593102" y="148590"/>
                  </a:lnTo>
                  <a:lnTo>
                    <a:pt x="568388" y="148590"/>
                  </a:lnTo>
                  <a:lnTo>
                    <a:pt x="568388" y="222250"/>
                  </a:lnTo>
                  <a:lnTo>
                    <a:pt x="568388" y="321310"/>
                  </a:lnTo>
                  <a:lnTo>
                    <a:pt x="543674" y="321310"/>
                  </a:lnTo>
                  <a:lnTo>
                    <a:pt x="518960" y="321310"/>
                  </a:lnTo>
                  <a:lnTo>
                    <a:pt x="518960" y="271780"/>
                  </a:lnTo>
                  <a:lnTo>
                    <a:pt x="543674" y="271780"/>
                  </a:lnTo>
                  <a:lnTo>
                    <a:pt x="543674" y="247650"/>
                  </a:lnTo>
                  <a:lnTo>
                    <a:pt x="518960" y="247650"/>
                  </a:lnTo>
                  <a:lnTo>
                    <a:pt x="518960" y="222250"/>
                  </a:lnTo>
                  <a:lnTo>
                    <a:pt x="543674" y="222250"/>
                  </a:lnTo>
                  <a:lnTo>
                    <a:pt x="568388" y="222250"/>
                  </a:lnTo>
                  <a:lnTo>
                    <a:pt x="568388" y="148590"/>
                  </a:lnTo>
                  <a:lnTo>
                    <a:pt x="568388" y="124460"/>
                  </a:lnTo>
                  <a:lnTo>
                    <a:pt x="593102" y="124460"/>
                  </a:lnTo>
                  <a:lnTo>
                    <a:pt x="617804" y="124460"/>
                  </a:lnTo>
                  <a:lnTo>
                    <a:pt x="617804" y="99060"/>
                  </a:lnTo>
                  <a:close/>
                </a:path>
                <a:path w="865504" h="518794">
                  <a:moveTo>
                    <a:pt x="766089" y="345643"/>
                  </a:moveTo>
                  <a:lnTo>
                    <a:pt x="741375" y="345643"/>
                  </a:lnTo>
                  <a:lnTo>
                    <a:pt x="741375" y="370357"/>
                  </a:lnTo>
                  <a:lnTo>
                    <a:pt x="766089" y="370357"/>
                  </a:lnTo>
                  <a:lnTo>
                    <a:pt x="766089" y="345643"/>
                  </a:lnTo>
                  <a:close/>
                </a:path>
                <a:path w="865504" h="518794">
                  <a:moveTo>
                    <a:pt x="815505" y="345643"/>
                  </a:moveTo>
                  <a:lnTo>
                    <a:pt x="790790" y="345643"/>
                  </a:lnTo>
                  <a:lnTo>
                    <a:pt x="790790" y="370357"/>
                  </a:lnTo>
                  <a:lnTo>
                    <a:pt x="815505" y="370357"/>
                  </a:lnTo>
                  <a:lnTo>
                    <a:pt x="815505" y="345643"/>
                  </a:lnTo>
                  <a:close/>
                </a:path>
                <a:path w="865504" h="518794">
                  <a:moveTo>
                    <a:pt x="864933" y="345643"/>
                  </a:moveTo>
                  <a:lnTo>
                    <a:pt x="840219" y="345643"/>
                  </a:lnTo>
                  <a:lnTo>
                    <a:pt x="840219" y="370357"/>
                  </a:lnTo>
                  <a:lnTo>
                    <a:pt x="864933" y="370357"/>
                  </a:lnTo>
                  <a:lnTo>
                    <a:pt x="864933" y="34564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75281" y="2284599"/>
              <a:ext cx="1013460" cy="1014094"/>
            </a:xfrm>
            <a:custGeom>
              <a:avLst/>
              <a:gdLst/>
              <a:ahLst/>
              <a:cxnLst/>
              <a:rect l="l" t="t" r="r" b="b"/>
              <a:pathLst>
                <a:path w="1013459" h="1014095">
                  <a:moveTo>
                    <a:pt x="123558" y="889990"/>
                  </a:moveTo>
                  <a:lnTo>
                    <a:pt x="49428" y="889990"/>
                  </a:lnTo>
                  <a:lnTo>
                    <a:pt x="49428" y="964120"/>
                  </a:lnTo>
                  <a:lnTo>
                    <a:pt x="123558" y="964120"/>
                  </a:lnTo>
                  <a:lnTo>
                    <a:pt x="123558" y="889990"/>
                  </a:lnTo>
                  <a:close/>
                </a:path>
                <a:path w="1013459" h="1014095">
                  <a:moveTo>
                    <a:pt x="123558" y="49758"/>
                  </a:moveTo>
                  <a:lnTo>
                    <a:pt x="49428" y="49758"/>
                  </a:lnTo>
                  <a:lnTo>
                    <a:pt x="49428" y="123901"/>
                  </a:lnTo>
                  <a:lnTo>
                    <a:pt x="123558" y="123901"/>
                  </a:lnTo>
                  <a:lnTo>
                    <a:pt x="123558" y="49758"/>
                  </a:lnTo>
                  <a:close/>
                </a:path>
                <a:path w="1013459" h="1014095">
                  <a:moveTo>
                    <a:pt x="172986" y="865276"/>
                  </a:moveTo>
                  <a:lnTo>
                    <a:pt x="148272" y="865276"/>
                  </a:lnTo>
                  <a:lnTo>
                    <a:pt x="148272" y="988834"/>
                  </a:lnTo>
                  <a:lnTo>
                    <a:pt x="172986" y="988834"/>
                  </a:lnTo>
                  <a:lnTo>
                    <a:pt x="172986" y="865276"/>
                  </a:lnTo>
                  <a:close/>
                </a:path>
                <a:path w="1013459" h="1014095">
                  <a:moveTo>
                    <a:pt x="172986" y="840740"/>
                  </a:moveTo>
                  <a:lnTo>
                    <a:pt x="0" y="840740"/>
                  </a:lnTo>
                  <a:lnTo>
                    <a:pt x="0" y="864870"/>
                  </a:lnTo>
                  <a:lnTo>
                    <a:pt x="0" y="989330"/>
                  </a:lnTo>
                  <a:lnTo>
                    <a:pt x="0" y="1013460"/>
                  </a:lnTo>
                  <a:lnTo>
                    <a:pt x="172986" y="1013460"/>
                  </a:lnTo>
                  <a:lnTo>
                    <a:pt x="172986" y="989330"/>
                  </a:lnTo>
                  <a:lnTo>
                    <a:pt x="24714" y="989330"/>
                  </a:lnTo>
                  <a:lnTo>
                    <a:pt x="24714" y="864870"/>
                  </a:lnTo>
                  <a:lnTo>
                    <a:pt x="172986" y="864870"/>
                  </a:lnTo>
                  <a:lnTo>
                    <a:pt x="172986" y="840740"/>
                  </a:lnTo>
                  <a:close/>
                </a:path>
                <a:path w="1013459" h="1014095">
                  <a:moveTo>
                    <a:pt x="172986" y="0"/>
                  </a:moveTo>
                  <a:lnTo>
                    <a:pt x="148272" y="0"/>
                  </a:lnTo>
                  <a:lnTo>
                    <a:pt x="148272" y="25400"/>
                  </a:lnTo>
                  <a:lnTo>
                    <a:pt x="148272" y="148590"/>
                  </a:lnTo>
                  <a:lnTo>
                    <a:pt x="24714" y="148590"/>
                  </a:lnTo>
                  <a:lnTo>
                    <a:pt x="24714" y="25400"/>
                  </a:lnTo>
                  <a:lnTo>
                    <a:pt x="148272" y="25400"/>
                  </a:lnTo>
                  <a:lnTo>
                    <a:pt x="148272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148590"/>
                  </a:lnTo>
                  <a:lnTo>
                    <a:pt x="0" y="172720"/>
                  </a:lnTo>
                  <a:lnTo>
                    <a:pt x="172986" y="172720"/>
                  </a:lnTo>
                  <a:lnTo>
                    <a:pt x="172986" y="148615"/>
                  </a:lnTo>
                  <a:lnTo>
                    <a:pt x="172986" y="25400"/>
                  </a:lnTo>
                  <a:lnTo>
                    <a:pt x="172986" y="25044"/>
                  </a:lnTo>
                  <a:lnTo>
                    <a:pt x="172986" y="0"/>
                  </a:lnTo>
                  <a:close/>
                </a:path>
                <a:path w="1013459" h="1014095">
                  <a:moveTo>
                    <a:pt x="222415" y="939406"/>
                  </a:moveTo>
                  <a:lnTo>
                    <a:pt x="197700" y="939406"/>
                  </a:lnTo>
                  <a:lnTo>
                    <a:pt x="197700" y="964120"/>
                  </a:lnTo>
                  <a:lnTo>
                    <a:pt x="222415" y="964120"/>
                  </a:lnTo>
                  <a:lnTo>
                    <a:pt x="222415" y="939406"/>
                  </a:lnTo>
                  <a:close/>
                </a:path>
                <a:path w="1013459" h="1014095">
                  <a:moveTo>
                    <a:pt x="222415" y="815848"/>
                  </a:moveTo>
                  <a:lnTo>
                    <a:pt x="197700" y="815848"/>
                  </a:lnTo>
                  <a:lnTo>
                    <a:pt x="197700" y="889990"/>
                  </a:lnTo>
                  <a:lnTo>
                    <a:pt x="222415" y="889990"/>
                  </a:lnTo>
                  <a:lnTo>
                    <a:pt x="222415" y="815848"/>
                  </a:lnTo>
                  <a:close/>
                </a:path>
                <a:path w="1013459" h="1014095">
                  <a:moveTo>
                    <a:pt x="296545" y="964120"/>
                  </a:moveTo>
                  <a:lnTo>
                    <a:pt x="271830" y="964120"/>
                  </a:lnTo>
                  <a:lnTo>
                    <a:pt x="271830" y="939406"/>
                  </a:lnTo>
                  <a:lnTo>
                    <a:pt x="247116" y="939406"/>
                  </a:lnTo>
                  <a:lnTo>
                    <a:pt x="247116" y="964120"/>
                  </a:lnTo>
                  <a:lnTo>
                    <a:pt x="222415" y="964120"/>
                  </a:lnTo>
                  <a:lnTo>
                    <a:pt x="222415" y="1013548"/>
                  </a:lnTo>
                  <a:lnTo>
                    <a:pt x="247116" y="1013548"/>
                  </a:lnTo>
                  <a:lnTo>
                    <a:pt x="247116" y="988834"/>
                  </a:lnTo>
                  <a:lnTo>
                    <a:pt x="271830" y="988834"/>
                  </a:lnTo>
                  <a:lnTo>
                    <a:pt x="271830" y="1013548"/>
                  </a:lnTo>
                  <a:lnTo>
                    <a:pt x="296545" y="1013548"/>
                  </a:lnTo>
                  <a:lnTo>
                    <a:pt x="296545" y="964120"/>
                  </a:lnTo>
                  <a:close/>
                </a:path>
                <a:path w="1013459" h="1014095">
                  <a:moveTo>
                    <a:pt x="370687" y="988834"/>
                  </a:moveTo>
                  <a:lnTo>
                    <a:pt x="345973" y="988834"/>
                  </a:lnTo>
                  <a:lnTo>
                    <a:pt x="345973" y="1013548"/>
                  </a:lnTo>
                  <a:lnTo>
                    <a:pt x="370687" y="1013548"/>
                  </a:lnTo>
                  <a:lnTo>
                    <a:pt x="370687" y="988834"/>
                  </a:lnTo>
                  <a:close/>
                </a:path>
                <a:path w="1013459" h="1014095">
                  <a:moveTo>
                    <a:pt x="395401" y="939406"/>
                  </a:moveTo>
                  <a:lnTo>
                    <a:pt x="370687" y="939406"/>
                  </a:lnTo>
                  <a:lnTo>
                    <a:pt x="345973" y="939406"/>
                  </a:lnTo>
                  <a:lnTo>
                    <a:pt x="345973" y="865276"/>
                  </a:lnTo>
                  <a:lnTo>
                    <a:pt x="321259" y="865276"/>
                  </a:lnTo>
                  <a:lnTo>
                    <a:pt x="321259" y="964120"/>
                  </a:lnTo>
                  <a:lnTo>
                    <a:pt x="345973" y="964120"/>
                  </a:lnTo>
                  <a:lnTo>
                    <a:pt x="370687" y="964120"/>
                  </a:lnTo>
                  <a:lnTo>
                    <a:pt x="395401" y="964120"/>
                  </a:lnTo>
                  <a:lnTo>
                    <a:pt x="395401" y="939406"/>
                  </a:lnTo>
                  <a:close/>
                </a:path>
                <a:path w="1013459" h="1014095">
                  <a:moveTo>
                    <a:pt x="494245" y="939406"/>
                  </a:moveTo>
                  <a:lnTo>
                    <a:pt x="469531" y="939406"/>
                  </a:lnTo>
                  <a:lnTo>
                    <a:pt x="469531" y="889990"/>
                  </a:lnTo>
                  <a:lnTo>
                    <a:pt x="444817" y="889990"/>
                  </a:lnTo>
                  <a:lnTo>
                    <a:pt x="444817" y="939406"/>
                  </a:lnTo>
                  <a:lnTo>
                    <a:pt x="420103" y="939406"/>
                  </a:lnTo>
                  <a:lnTo>
                    <a:pt x="420103" y="964120"/>
                  </a:lnTo>
                  <a:lnTo>
                    <a:pt x="444817" y="964120"/>
                  </a:lnTo>
                  <a:lnTo>
                    <a:pt x="469531" y="964120"/>
                  </a:lnTo>
                  <a:lnTo>
                    <a:pt x="494245" y="964120"/>
                  </a:lnTo>
                  <a:lnTo>
                    <a:pt x="494245" y="939406"/>
                  </a:lnTo>
                  <a:close/>
                </a:path>
                <a:path w="1013459" h="1014095">
                  <a:moveTo>
                    <a:pt x="518960" y="914692"/>
                  </a:moveTo>
                  <a:lnTo>
                    <a:pt x="494245" y="914692"/>
                  </a:lnTo>
                  <a:lnTo>
                    <a:pt x="494245" y="939406"/>
                  </a:lnTo>
                  <a:lnTo>
                    <a:pt x="518960" y="939406"/>
                  </a:lnTo>
                  <a:lnTo>
                    <a:pt x="518960" y="914692"/>
                  </a:lnTo>
                  <a:close/>
                </a:path>
                <a:path w="1013459" h="1014095">
                  <a:moveTo>
                    <a:pt x="543674" y="988834"/>
                  </a:moveTo>
                  <a:lnTo>
                    <a:pt x="518960" y="988834"/>
                  </a:lnTo>
                  <a:lnTo>
                    <a:pt x="518960" y="964120"/>
                  </a:lnTo>
                  <a:lnTo>
                    <a:pt x="494245" y="964120"/>
                  </a:lnTo>
                  <a:lnTo>
                    <a:pt x="494245" y="988834"/>
                  </a:lnTo>
                  <a:lnTo>
                    <a:pt x="469531" y="988834"/>
                  </a:lnTo>
                  <a:lnTo>
                    <a:pt x="444817" y="988834"/>
                  </a:lnTo>
                  <a:lnTo>
                    <a:pt x="420103" y="988834"/>
                  </a:lnTo>
                  <a:lnTo>
                    <a:pt x="395401" y="988834"/>
                  </a:lnTo>
                  <a:lnTo>
                    <a:pt x="395401" y="1013548"/>
                  </a:lnTo>
                  <a:lnTo>
                    <a:pt x="543674" y="1013548"/>
                  </a:lnTo>
                  <a:lnTo>
                    <a:pt x="543674" y="988834"/>
                  </a:lnTo>
                  <a:close/>
                </a:path>
                <a:path w="1013459" h="1014095">
                  <a:moveTo>
                    <a:pt x="543674" y="939406"/>
                  </a:moveTo>
                  <a:lnTo>
                    <a:pt x="518960" y="939406"/>
                  </a:lnTo>
                  <a:lnTo>
                    <a:pt x="518960" y="964120"/>
                  </a:lnTo>
                  <a:lnTo>
                    <a:pt x="543674" y="964120"/>
                  </a:lnTo>
                  <a:lnTo>
                    <a:pt x="543674" y="939406"/>
                  </a:lnTo>
                  <a:close/>
                </a:path>
                <a:path w="1013459" h="1014095">
                  <a:moveTo>
                    <a:pt x="568388" y="964120"/>
                  </a:moveTo>
                  <a:lnTo>
                    <a:pt x="543674" y="964120"/>
                  </a:lnTo>
                  <a:lnTo>
                    <a:pt x="543674" y="988834"/>
                  </a:lnTo>
                  <a:lnTo>
                    <a:pt x="568388" y="988834"/>
                  </a:lnTo>
                  <a:lnTo>
                    <a:pt x="568388" y="964120"/>
                  </a:lnTo>
                  <a:close/>
                </a:path>
                <a:path w="1013459" h="1014095">
                  <a:moveTo>
                    <a:pt x="568388" y="914692"/>
                  </a:moveTo>
                  <a:lnTo>
                    <a:pt x="543674" y="914692"/>
                  </a:lnTo>
                  <a:lnTo>
                    <a:pt x="543674" y="939406"/>
                  </a:lnTo>
                  <a:lnTo>
                    <a:pt x="568388" y="939406"/>
                  </a:lnTo>
                  <a:lnTo>
                    <a:pt x="568388" y="914692"/>
                  </a:lnTo>
                  <a:close/>
                </a:path>
                <a:path w="1013459" h="1014095">
                  <a:moveTo>
                    <a:pt x="568388" y="840562"/>
                  </a:moveTo>
                  <a:lnTo>
                    <a:pt x="543674" y="840562"/>
                  </a:lnTo>
                  <a:lnTo>
                    <a:pt x="518960" y="840562"/>
                  </a:lnTo>
                  <a:lnTo>
                    <a:pt x="518960" y="865276"/>
                  </a:lnTo>
                  <a:lnTo>
                    <a:pt x="494245" y="865276"/>
                  </a:lnTo>
                  <a:lnTo>
                    <a:pt x="494245" y="840562"/>
                  </a:lnTo>
                  <a:lnTo>
                    <a:pt x="469531" y="840562"/>
                  </a:lnTo>
                  <a:lnTo>
                    <a:pt x="469531" y="889990"/>
                  </a:lnTo>
                  <a:lnTo>
                    <a:pt x="494245" y="889990"/>
                  </a:lnTo>
                  <a:lnTo>
                    <a:pt x="518960" y="889990"/>
                  </a:lnTo>
                  <a:lnTo>
                    <a:pt x="543674" y="889990"/>
                  </a:lnTo>
                  <a:lnTo>
                    <a:pt x="543674" y="865276"/>
                  </a:lnTo>
                  <a:lnTo>
                    <a:pt x="568388" y="865276"/>
                  </a:lnTo>
                  <a:lnTo>
                    <a:pt x="568388" y="840562"/>
                  </a:lnTo>
                  <a:close/>
                </a:path>
                <a:path w="1013459" h="1014095">
                  <a:moveTo>
                    <a:pt x="593102" y="889990"/>
                  </a:moveTo>
                  <a:lnTo>
                    <a:pt x="568388" y="889990"/>
                  </a:lnTo>
                  <a:lnTo>
                    <a:pt x="568388" y="914692"/>
                  </a:lnTo>
                  <a:lnTo>
                    <a:pt x="593102" y="914692"/>
                  </a:lnTo>
                  <a:lnTo>
                    <a:pt x="593102" y="889990"/>
                  </a:lnTo>
                  <a:close/>
                </a:path>
                <a:path w="1013459" h="1014095">
                  <a:moveTo>
                    <a:pt x="642518" y="964120"/>
                  </a:moveTo>
                  <a:lnTo>
                    <a:pt x="617804" y="964120"/>
                  </a:lnTo>
                  <a:lnTo>
                    <a:pt x="617804" y="939406"/>
                  </a:lnTo>
                  <a:lnTo>
                    <a:pt x="593102" y="939406"/>
                  </a:lnTo>
                  <a:lnTo>
                    <a:pt x="593102" y="1013548"/>
                  </a:lnTo>
                  <a:lnTo>
                    <a:pt x="617804" y="1013548"/>
                  </a:lnTo>
                  <a:lnTo>
                    <a:pt x="642518" y="1013548"/>
                  </a:lnTo>
                  <a:lnTo>
                    <a:pt x="642518" y="964120"/>
                  </a:lnTo>
                  <a:close/>
                </a:path>
                <a:path w="1013459" h="1014095">
                  <a:moveTo>
                    <a:pt x="741375" y="815848"/>
                  </a:moveTo>
                  <a:lnTo>
                    <a:pt x="716661" y="815848"/>
                  </a:lnTo>
                  <a:lnTo>
                    <a:pt x="716661" y="791133"/>
                  </a:lnTo>
                  <a:lnTo>
                    <a:pt x="691946" y="791133"/>
                  </a:lnTo>
                  <a:lnTo>
                    <a:pt x="667232" y="791133"/>
                  </a:lnTo>
                  <a:lnTo>
                    <a:pt x="667232" y="766419"/>
                  </a:lnTo>
                  <a:lnTo>
                    <a:pt x="642518" y="766419"/>
                  </a:lnTo>
                  <a:lnTo>
                    <a:pt x="617804" y="766419"/>
                  </a:lnTo>
                  <a:lnTo>
                    <a:pt x="617804" y="815848"/>
                  </a:lnTo>
                  <a:lnTo>
                    <a:pt x="593102" y="815848"/>
                  </a:lnTo>
                  <a:lnTo>
                    <a:pt x="593102" y="889990"/>
                  </a:lnTo>
                  <a:lnTo>
                    <a:pt x="617804" y="889990"/>
                  </a:lnTo>
                  <a:lnTo>
                    <a:pt x="617804" y="840562"/>
                  </a:lnTo>
                  <a:lnTo>
                    <a:pt x="642518" y="840562"/>
                  </a:lnTo>
                  <a:lnTo>
                    <a:pt x="667232" y="840562"/>
                  </a:lnTo>
                  <a:lnTo>
                    <a:pt x="667232" y="865276"/>
                  </a:lnTo>
                  <a:lnTo>
                    <a:pt x="642518" y="865276"/>
                  </a:lnTo>
                  <a:lnTo>
                    <a:pt x="642518" y="889990"/>
                  </a:lnTo>
                  <a:lnTo>
                    <a:pt x="667232" y="889990"/>
                  </a:lnTo>
                  <a:lnTo>
                    <a:pt x="667232" y="914692"/>
                  </a:lnTo>
                  <a:lnTo>
                    <a:pt x="642518" y="914692"/>
                  </a:lnTo>
                  <a:lnTo>
                    <a:pt x="642518" y="964120"/>
                  </a:lnTo>
                  <a:lnTo>
                    <a:pt x="667232" y="964120"/>
                  </a:lnTo>
                  <a:lnTo>
                    <a:pt x="667232" y="988834"/>
                  </a:lnTo>
                  <a:lnTo>
                    <a:pt x="691946" y="988834"/>
                  </a:lnTo>
                  <a:lnTo>
                    <a:pt x="691946" y="1013548"/>
                  </a:lnTo>
                  <a:lnTo>
                    <a:pt x="716661" y="1013548"/>
                  </a:lnTo>
                  <a:lnTo>
                    <a:pt x="716661" y="914692"/>
                  </a:lnTo>
                  <a:lnTo>
                    <a:pt x="741375" y="914692"/>
                  </a:lnTo>
                  <a:lnTo>
                    <a:pt x="741375" y="865276"/>
                  </a:lnTo>
                  <a:lnTo>
                    <a:pt x="716661" y="865276"/>
                  </a:lnTo>
                  <a:lnTo>
                    <a:pt x="716661" y="889990"/>
                  </a:lnTo>
                  <a:lnTo>
                    <a:pt x="691946" y="889990"/>
                  </a:lnTo>
                  <a:lnTo>
                    <a:pt x="691946" y="865276"/>
                  </a:lnTo>
                  <a:lnTo>
                    <a:pt x="716661" y="865276"/>
                  </a:lnTo>
                  <a:lnTo>
                    <a:pt x="716661" y="840562"/>
                  </a:lnTo>
                  <a:lnTo>
                    <a:pt x="741375" y="840562"/>
                  </a:lnTo>
                  <a:lnTo>
                    <a:pt x="741375" y="815848"/>
                  </a:lnTo>
                  <a:close/>
                </a:path>
                <a:path w="1013459" h="1014095">
                  <a:moveTo>
                    <a:pt x="766089" y="939406"/>
                  </a:moveTo>
                  <a:lnTo>
                    <a:pt x="741375" y="939406"/>
                  </a:lnTo>
                  <a:lnTo>
                    <a:pt x="741375" y="988834"/>
                  </a:lnTo>
                  <a:lnTo>
                    <a:pt x="766089" y="988834"/>
                  </a:lnTo>
                  <a:lnTo>
                    <a:pt x="766089" y="939406"/>
                  </a:lnTo>
                  <a:close/>
                </a:path>
                <a:path w="1013459" h="1014095">
                  <a:moveTo>
                    <a:pt x="840219" y="939406"/>
                  </a:moveTo>
                  <a:lnTo>
                    <a:pt x="815505" y="939406"/>
                  </a:lnTo>
                  <a:lnTo>
                    <a:pt x="815505" y="964120"/>
                  </a:lnTo>
                  <a:lnTo>
                    <a:pt x="790790" y="964120"/>
                  </a:lnTo>
                  <a:lnTo>
                    <a:pt x="790790" y="1013548"/>
                  </a:lnTo>
                  <a:lnTo>
                    <a:pt x="815505" y="1013548"/>
                  </a:lnTo>
                  <a:lnTo>
                    <a:pt x="815505" y="988834"/>
                  </a:lnTo>
                  <a:lnTo>
                    <a:pt x="840219" y="988834"/>
                  </a:lnTo>
                  <a:lnTo>
                    <a:pt x="840219" y="939406"/>
                  </a:lnTo>
                  <a:close/>
                </a:path>
                <a:path w="1013459" h="1014095">
                  <a:moveTo>
                    <a:pt x="864933" y="988834"/>
                  </a:moveTo>
                  <a:lnTo>
                    <a:pt x="840219" y="988834"/>
                  </a:lnTo>
                  <a:lnTo>
                    <a:pt x="840219" y="1013548"/>
                  </a:lnTo>
                  <a:lnTo>
                    <a:pt x="864933" y="1013548"/>
                  </a:lnTo>
                  <a:lnTo>
                    <a:pt x="864933" y="988834"/>
                  </a:lnTo>
                  <a:close/>
                </a:path>
                <a:path w="1013459" h="1014095">
                  <a:moveTo>
                    <a:pt x="864933" y="840562"/>
                  </a:moveTo>
                  <a:lnTo>
                    <a:pt x="840219" y="840562"/>
                  </a:lnTo>
                  <a:lnTo>
                    <a:pt x="840219" y="865276"/>
                  </a:lnTo>
                  <a:lnTo>
                    <a:pt x="864933" y="865276"/>
                  </a:lnTo>
                  <a:lnTo>
                    <a:pt x="864933" y="840562"/>
                  </a:lnTo>
                  <a:close/>
                </a:path>
                <a:path w="1013459" h="1014095">
                  <a:moveTo>
                    <a:pt x="914361" y="791210"/>
                  </a:moveTo>
                  <a:lnTo>
                    <a:pt x="790790" y="791210"/>
                  </a:lnTo>
                  <a:lnTo>
                    <a:pt x="790790" y="815340"/>
                  </a:lnTo>
                  <a:lnTo>
                    <a:pt x="790790" y="815848"/>
                  </a:lnTo>
                  <a:lnTo>
                    <a:pt x="766089" y="815848"/>
                  </a:lnTo>
                  <a:lnTo>
                    <a:pt x="766089" y="939406"/>
                  </a:lnTo>
                  <a:lnTo>
                    <a:pt x="790790" y="939406"/>
                  </a:lnTo>
                  <a:lnTo>
                    <a:pt x="815505" y="939406"/>
                  </a:lnTo>
                  <a:lnTo>
                    <a:pt x="815505" y="914692"/>
                  </a:lnTo>
                  <a:lnTo>
                    <a:pt x="790790" y="914692"/>
                  </a:lnTo>
                  <a:lnTo>
                    <a:pt x="790790" y="914400"/>
                  </a:lnTo>
                  <a:lnTo>
                    <a:pt x="914361" y="914400"/>
                  </a:lnTo>
                  <a:lnTo>
                    <a:pt x="914361" y="890270"/>
                  </a:lnTo>
                  <a:lnTo>
                    <a:pt x="815505" y="890270"/>
                  </a:lnTo>
                  <a:lnTo>
                    <a:pt x="815505" y="815340"/>
                  </a:lnTo>
                  <a:lnTo>
                    <a:pt x="914361" y="815340"/>
                  </a:lnTo>
                  <a:lnTo>
                    <a:pt x="914361" y="791210"/>
                  </a:lnTo>
                  <a:close/>
                </a:path>
                <a:path w="1013459" h="1014095">
                  <a:moveTo>
                    <a:pt x="939076" y="988834"/>
                  </a:moveTo>
                  <a:lnTo>
                    <a:pt x="914361" y="988834"/>
                  </a:lnTo>
                  <a:lnTo>
                    <a:pt x="889647" y="988834"/>
                  </a:lnTo>
                  <a:lnTo>
                    <a:pt x="889647" y="1013548"/>
                  </a:lnTo>
                  <a:lnTo>
                    <a:pt x="914361" y="1013548"/>
                  </a:lnTo>
                  <a:lnTo>
                    <a:pt x="939076" y="1013548"/>
                  </a:lnTo>
                  <a:lnTo>
                    <a:pt x="939076" y="988834"/>
                  </a:lnTo>
                  <a:close/>
                </a:path>
                <a:path w="1013459" h="1014095">
                  <a:moveTo>
                    <a:pt x="939076" y="939406"/>
                  </a:moveTo>
                  <a:lnTo>
                    <a:pt x="914361" y="939406"/>
                  </a:lnTo>
                  <a:lnTo>
                    <a:pt x="914361" y="914692"/>
                  </a:lnTo>
                  <a:lnTo>
                    <a:pt x="889647" y="914692"/>
                  </a:lnTo>
                  <a:lnTo>
                    <a:pt x="864933" y="914692"/>
                  </a:lnTo>
                  <a:lnTo>
                    <a:pt x="864933" y="939406"/>
                  </a:lnTo>
                  <a:lnTo>
                    <a:pt x="889647" y="939406"/>
                  </a:lnTo>
                  <a:lnTo>
                    <a:pt x="889647" y="964120"/>
                  </a:lnTo>
                  <a:lnTo>
                    <a:pt x="914361" y="964120"/>
                  </a:lnTo>
                  <a:lnTo>
                    <a:pt x="939076" y="964120"/>
                  </a:lnTo>
                  <a:lnTo>
                    <a:pt x="939076" y="939406"/>
                  </a:lnTo>
                  <a:close/>
                </a:path>
                <a:path w="1013459" h="1014095">
                  <a:moveTo>
                    <a:pt x="939076" y="815848"/>
                  </a:moveTo>
                  <a:lnTo>
                    <a:pt x="914361" y="815848"/>
                  </a:lnTo>
                  <a:lnTo>
                    <a:pt x="889647" y="815848"/>
                  </a:lnTo>
                  <a:lnTo>
                    <a:pt x="889647" y="889990"/>
                  </a:lnTo>
                  <a:lnTo>
                    <a:pt x="914361" y="889990"/>
                  </a:lnTo>
                  <a:lnTo>
                    <a:pt x="939076" y="889990"/>
                  </a:lnTo>
                  <a:lnTo>
                    <a:pt x="939076" y="865276"/>
                  </a:lnTo>
                  <a:lnTo>
                    <a:pt x="914361" y="865276"/>
                  </a:lnTo>
                  <a:lnTo>
                    <a:pt x="914361" y="840562"/>
                  </a:lnTo>
                  <a:lnTo>
                    <a:pt x="939076" y="840562"/>
                  </a:lnTo>
                  <a:lnTo>
                    <a:pt x="939076" y="815848"/>
                  </a:lnTo>
                  <a:close/>
                </a:path>
                <a:path w="1013459" h="1014095">
                  <a:moveTo>
                    <a:pt x="963777" y="840562"/>
                  </a:moveTo>
                  <a:lnTo>
                    <a:pt x="939076" y="840562"/>
                  </a:lnTo>
                  <a:lnTo>
                    <a:pt x="939076" y="865276"/>
                  </a:lnTo>
                  <a:lnTo>
                    <a:pt x="963777" y="865276"/>
                  </a:lnTo>
                  <a:lnTo>
                    <a:pt x="963777" y="840562"/>
                  </a:lnTo>
                  <a:close/>
                </a:path>
                <a:path w="1013459" h="1014095">
                  <a:moveTo>
                    <a:pt x="963777" y="49758"/>
                  </a:moveTo>
                  <a:lnTo>
                    <a:pt x="889647" y="49758"/>
                  </a:lnTo>
                  <a:lnTo>
                    <a:pt x="889647" y="123901"/>
                  </a:lnTo>
                  <a:lnTo>
                    <a:pt x="963777" y="123901"/>
                  </a:lnTo>
                  <a:lnTo>
                    <a:pt x="963777" y="49758"/>
                  </a:lnTo>
                  <a:close/>
                </a:path>
                <a:path w="1013459" h="1014095">
                  <a:moveTo>
                    <a:pt x="1013206" y="988834"/>
                  </a:moveTo>
                  <a:lnTo>
                    <a:pt x="988491" y="988834"/>
                  </a:lnTo>
                  <a:lnTo>
                    <a:pt x="988491" y="1013548"/>
                  </a:lnTo>
                  <a:lnTo>
                    <a:pt x="1013206" y="1013548"/>
                  </a:lnTo>
                  <a:lnTo>
                    <a:pt x="1013206" y="988834"/>
                  </a:lnTo>
                  <a:close/>
                </a:path>
                <a:path w="1013459" h="1014095">
                  <a:moveTo>
                    <a:pt x="1013206" y="914692"/>
                  </a:moveTo>
                  <a:lnTo>
                    <a:pt x="988491" y="914692"/>
                  </a:lnTo>
                  <a:lnTo>
                    <a:pt x="963777" y="914692"/>
                  </a:lnTo>
                  <a:lnTo>
                    <a:pt x="963777" y="964120"/>
                  </a:lnTo>
                  <a:lnTo>
                    <a:pt x="988491" y="964120"/>
                  </a:lnTo>
                  <a:lnTo>
                    <a:pt x="1013206" y="964120"/>
                  </a:lnTo>
                  <a:lnTo>
                    <a:pt x="1013206" y="914692"/>
                  </a:lnTo>
                  <a:close/>
                </a:path>
                <a:path w="1013459" h="1014095">
                  <a:moveTo>
                    <a:pt x="1013206" y="815848"/>
                  </a:moveTo>
                  <a:lnTo>
                    <a:pt x="988491" y="815848"/>
                  </a:lnTo>
                  <a:lnTo>
                    <a:pt x="988491" y="865276"/>
                  </a:lnTo>
                  <a:lnTo>
                    <a:pt x="963777" y="865276"/>
                  </a:lnTo>
                  <a:lnTo>
                    <a:pt x="963777" y="889990"/>
                  </a:lnTo>
                  <a:lnTo>
                    <a:pt x="988491" y="889990"/>
                  </a:lnTo>
                  <a:lnTo>
                    <a:pt x="1013206" y="889990"/>
                  </a:lnTo>
                  <a:lnTo>
                    <a:pt x="1013206" y="815848"/>
                  </a:lnTo>
                  <a:close/>
                </a:path>
                <a:path w="1013459" h="1014095">
                  <a:moveTo>
                    <a:pt x="1013206" y="0"/>
                  </a:moveTo>
                  <a:lnTo>
                    <a:pt x="988491" y="0"/>
                  </a:lnTo>
                  <a:lnTo>
                    <a:pt x="988491" y="25400"/>
                  </a:lnTo>
                  <a:lnTo>
                    <a:pt x="988491" y="148590"/>
                  </a:lnTo>
                  <a:lnTo>
                    <a:pt x="864933" y="148590"/>
                  </a:lnTo>
                  <a:lnTo>
                    <a:pt x="864933" y="25400"/>
                  </a:lnTo>
                  <a:lnTo>
                    <a:pt x="988491" y="25400"/>
                  </a:lnTo>
                  <a:lnTo>
                    <a:pt x="988491" y="0"/>
                  </a:lnTo>
                  <a:lnTo>
                    <a:pt x="840219" y="0"/>
                  </a:lnTo>
                  <a:lnTo>
                    <a:pt x="840219" y="25400"/>
                  </a:lnTo>
                  <a:lnTo>
                    <a:pt x="840219" y="148590"/>
                  </a:lnTo>
                  <a:lnTo>
                    <a:pt x="840219" y="172720"/>
                  </a:lnTo>
                  <a:lnTo>
                    <a:pt x="1013206" y="172720"/>
                  </a:lnTo>
                  <a:lnTo>
                    <a:pt x="1013206" y="148615"/>
                  </a:lnTo>
                  <a:lnTo>
                    <a:pt x="1013206" y="25400"/>
                  </a:lnTo>
                  <a:lnTo>
                    <a:pt x="1013206" y="25044"/>
                  </a:lnTo>
                  <a:lnTo>
                    <a:pt x="101320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8766" y="1166051"/>
            <a:ext cx="2662555" cy="83820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35560" rIns="0" bIns="0" rtlCol="0">
            <a:spAutoFit/>
          </a:bodyPr>
          <a:lstStyle/>
          <a:p>
            <a:pPr marL="64769" marR="52069" algn="ctr">
              <a:lnSpc>
                <a:spcPts val="1789"/>
              </a:lnSpc>
              <a:spcBef>
                <a:spcPts val="28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OBLIQUE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endParaRPr sz="1600">
              <a:latin typeface="Arial"/>
              <a:cs typeface="Arial"/>
            </a:endParaRPr>
          </a:p>
        </p:txBody>
      </p:sp>
      <p:sp>
        <p:nvSpPr>
          <p:cNvPr id="70" name="object 7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3927" y="870799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408673" y="108465"/>
            <a:ext cx="44716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OBLIQUE</a:t>
            </a:r>
            <a:r>
              <a:rPr spc="140" dirty="0"/>
              <a:t> </a:t>
            </a:r>
            <a:r>
              <a:rPr spc="-10" dirty="0"/>
              <a:t>PROJECTION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90356" y="794632"/>
            <a:ext cx="0" cy="9804400"/>
          </a:xfrm>
          <a:custGeom>
            <a:avLst/>
            <a:gdLst/>
            <a:ahLst/>
            <a:cxnLst/>
            <a:rect l="l" t="t" r="r" b="b"/>
            <a:pathLst>
              <a:path h="9804400">
                <a:moveTo>
                  <a:pt x="0" y="0"/>
                </a:moveTo>
                <a:lnTo>
                  <a:pt x="0" y="9804401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89339" y="922356"/>
            <a:ext cx="10062210" cy="9554210"/>
          </a:xfrm>
          <a:custGeom>
            <a:avLst/>
            <a:gdLst/>
            <a:ahLst/>
            <a:cxnLst/>
            <a:rect l="l" t="t" r="r" b="b"/>
            <a:pathLst>
              <a:path w="10062210" h="9554210">
                <a:moveTo>
                  <a:pt x="0" y="336308"/>
                </a:moveTo>
                <a:lnTo>
                  <a:pt x="332503" y="3804"/>
                </a:lnTo>
              </a:path>
              <a:path w="10062210" h="9554210">
                <a:moveTo>
                  <a:pt x="0" y="841687"/>
                </a:moveTo>
                <a:lnTo>
                  <a:pt x="837882" y="3804"/>
                </a:lnTo>
              </a:path>
              <a:path w="10062210" h="9554210">
                <a:moveTo>
                  <a:pt x="0" y="1347066"/>
                </a:moveTo>
                <a:lnTo>
                  <a:pt x="1343261" y="3804"/>
                </a:lnTo>
              </a:path>
              <a:path w="10062210" h="9554210">
                <a:moveTo>
                  <a:pt x="0" y="1852444"/>
                </a:moveTo>
                <a:lnTo>
                  <a:pt x="1848639" y="3804"/>
                </a:lnTo>
              </a:path>
              <a:path w="10062210" h="9554210">
                <a:moveTo>
                  <a:pt x="0" y="2357823"/>
                </a:moveTo>
                <a:lnTo>
                  <a:pt x="2354018" y="3804"/>
                </a:lnTo>
              </a:path>
              <a:path w="10062210" h="9554210">
                <a:moveTo>
                  <a:pt x="0" y="2863198"/>
                </a:moveTo>
                <a:lnTo>
                  <a:pt x="2859393" y="3804"/>
                </a:lnTo>
              </a:path>
              <a:path w="10062210" h="9554210">
                <a:moveTo>
                  <a:pt x="0" y="3368577"/>
                </a:moveTo>
                <a:lnTo>
                  <a:pt x="3364772" y="3804"/>
                </a:lnTo>
              </a:path>
              <a:path w="10062210" h="9554210">
                <a:moveTo>
                  <a:pt x="0" y="3873959"/>
                </a:moveTo>
                <a:lnTo>
                  <a:pt x="3870154" y="3804"/>
                </a:lnTo>
              </a:path>
              <a:path w="10062210" h="9554210">
                <a:moveTo>
                  <a:pt x="0" y="4379332"/>
                </a:moveTo>
                <a:lnTo>
                  <a:pt x="4375527" y="3804"/>
                </a:lnTo>
              </a:path>
              <a:path w="10062210" h="9554210">
                <a:moveTo>
                  <a:pt x="0" y="4884707"/>
                </a:moveTo>
                <a:lnTo>
                  <a:pt x="4880905" y="3804"/>
                </a:lnTo>
              </a:path>
              <a:path w="10062210" h="9554210">
                <a:moveTo>
                  <a:pt x="0" y="5390085"/>
                </a:moveTo>
                <a:lnTo>
                  <a:pt x="5386284" y="3804"/>
                </a:lnTo>
              </a:path>
              <a:path w="10062210" h="9554210">
                <a:moveTo>
                  <a:pt x="0" y="5895464"/>
                </a:moveTo>
                <a:lnTo>
                  <a:pt x="5891663" y="3804"/>
                </a:lnTo>
              </a:path>
              <a:path w="10062210" h="9554210">
                <a:moveTo>
                  <a:pt x="0" y="6400843"/>
                </a:moveTo>
                <a:lnTo>
                  <a:pt x="6397038" y="3804"/>
                </a:lnTo>
              </a:path>
              <a:path w="10062210" h="9554210">
                <a:moveTo>
                  <a:pt x="0" y="6906218"/>
                </a:moveTo>
                <a:lnTo>
                  <a:pt x="6902416" y="3804"/>
                </a:lnTo>
              </a:path>
              <a:path w="10062210" h="9554210">
                <a:moveTo>
                  <a:pt x="0" y="7411596"/>
                </a:moveTo>
                <a:lnTo>
                  <a:pt x="7407791" y="3804"/>
                </a:lnTo>
              </a:path>
              <a:path w="10062210" h="9554210">
                <a:moveTo>
                  <a:pt x="0" y="7916975"/>
                </a:moveTo>
                <a:lnTo>
                  <a:pt x="7913170" y="3804"/>
                </a:lnTo>
              </a:path>
              <a:path w="10062210" h="9554210">
                <a:moveTo>
                  <a:pt x="0" y="8422351"/>
                </a:moveTo>
                <a:lnTo>
                  <a:pt x="8418542" y="3804"/>
                </a:lnTo>
              </a:path>
              <a:path w="10062210" h="9554210">
                <a:moveTo>
                  <a:pt x="0" y="8927730"/>
                </a:moveTo>
                <a:lnTo>
                  <a:pt x="8923928" y="3804"/>
                </a:lnTo>
              </a:path>
              <a:path w="10062210" h="9554210">
                <a:moveTo>
                  <a:pt x="0" y="9433109"/>
                </a:moveTo>
                <a:lnTo>
                  <a:pt x="9429304" y="3804"/>
                </a:lnTo>
              </a:path>
              <a:path w="10062210" h="9554210">
                <a:moveTo>
                  <a:pt x="384279" y="9554204"/>
                </a:moveTo>
                <a:lnTo>
                  <a:pt x="9934682" y="3804"/>
                </a:lnTo>
              </a:path>
              <a:path w="10062210" h="9554210">
                <a:moveTo>
                  <a:pt x="889660" y="9554204"/>
                </a:moveTo>
                <a:lnTo>
                  <a:pt x="10058407" y="385455"/>
                </a:lnTo>
              </a:path>
              <a:path w="10062210" h="9554210">
                <a:moveTo>
                  <a:pt x="1395036" y="9554204"/>
                </a:moveTo>
                <a:lnTo>
                  <a:pt x="10058407" y="890833"/>
                </a:lnTo>
              </a:path>
              <a:path w="10062210" h="9554210">
                <a:moveTo>
                  <a:pt x="1900415" y="9554204"/>
                </a:moveTo>
                <a:lnTo>
                  <a:pt x="10058407" y="1396212"/>
                </a:lnTo>
              </a:path>
              <a:path w="10062210" h="9554210">
                <a:moveTo>
                  <a:pt x="2405794" y="9554204"/>
                </a:moveTo>
                <a:lnTo>
                  <a:pt x="10058407" y="1901588"/>
                </a:lnTo>
              </a:path>
              <a:path w="10062210" h="9554210">
                <a:moveTo>
                  <a:pt x="2911168" y="9554204"/>
                </a:moveTo>
                <a:lnTo>
                  <a:pt x="10058407" y="2406963"/>
                </a:lnTo>
              </a:path>
              <a:path w="10062210" h="9554210">
                <a:moveTo>
                  <a:pt x="3416547" y="9554204"/>
                </a:moveTo>
                <a:lnTo>
                  <a:pt x="10058407" y="2912342"/>
                </a:lnTo>
              </a:path>
              <a:path w="10062210" h="9554210">
                <a:moveTo>
                  <a:pt x="3921926" y="9554204"/>
                </a:moveTo>
                <a:lnTo>
                  <a:pt x="10058407" y="3417721"/>
                </a:lnTo>
              </a:path>
              <a:path w="10062210" h="9554210">
                <a:moveTo>
                  <a:pt x="4427301" y="9554204"/>
                </a:moveTo>
                <a:lnTo>
                  <a:pt x="10058407" y="3923103"/>
                </a:lnTo>
              </a:path>
              <a:path w="10062210" h="9554210">
                <a:moveTo>
                  <a:pt x="4932677" y="9554204"/>
                </a:moveTo>
                <a:lnTo>
                  <a:pt x="10058407" y="4428478"/>
                </a:lnTo>
              </a:path>
              <a:path w="10062210" h="9554210">
                <a:moveTo>
                  <a:pt x="5438056" y="9554204"/>
                </a:moveTo>
                <a:lnTo>
                  <a:pt x="10058407" y="4933853"/>
                </a:lnTo>
              </a:path>
              <a:path w="10062210" h="9554210">
                <a:moveTo>
                  <a:pt x="5943434" y="9554204"/>
                </a:moveTo>
                <a:lnTo>
                  <a:pt x="10058407" y="5439232"/>
                </a:lnTo>
              </a:path>
              <a:path w="10062210" h="9554210">
                <a:moveTo>
                  <a:pt x="6448809" y="9554204"/>
                </a:moveTo>
                <a:lnTo>
                  <a:pt x="10058407" y="5944610"/>
                </a:lnTo>
              </a:path>
              <a:path w="10062210" h="9554210">
                <a:moveTo>
                  <a:pt x="6954188" y="9554204"/>
                </a:moveTo>
                <a:lnTo>
                  <a:pt x="10058407" y="6449987"/>
                </a:lnTo>
              </a:path>
              <a:path w="10062210" h="9554210">
                <a:moveTo>
                  <a:pt x="7459563" y="9554204"/>
                </a:moveTo>
                <a:lnTo>
                  <a:pt x="10058407" y="6955362"/>
                </a:lnTo>
              </a:path>
              <a:path w="10062210" h="9554210">
                <a:moveTo>
                  <a:pt x="7964945" y="9554204"/>
                </a:moveTo>
                <a:lnTo>
                  <a:pt x="10058407" y="7460744"/>
                </a:lnTo>
              </a:path>
              <a:path w="10062210" h="9554210">
                <a:moveTo>
                  <a:pt x="8470320" y="9554204"/>
                </a:moveTo>
                <a:lnTo>
                  <a:pt x="10058407" y="7966119"/>
                </a:lnTo>
              </a:path>
              <a:path w="10062210" h="9554210">
                <a:moveTo>
                  <a:pt x="8975699" y="9554204"/>
                </a:moveTo>
                <a:lnTo>
                  <a:pt x="10058407" y="8471498"/>
                </a:lnTo>
              </a:path>
              <a:path w="10062210" h="9554210">
                <a:moveTo>
                  <a:pt x="9481079" y="9554204"/>
                </a:moveTo>
                <a:lnTo>
                  <a:pt x="10058407" y="8976876"/>
                </a:lnTo>
              </a:path>
              <a:path w="10062210" h="9554210">
                <a:moveTo>
                  <a:pt x="9950777" y="9554204"/>
                </a:moveTo>
                <a:lnTo>
                  <a:pt x="10058407" y="9446576"/>
                </a:lnTo>
              </a:path>
              <a:path w="10062210" h="9554210">
                <a:moveTo>
                  <a:pt x="3600" y="0"/>
                </a:moveTo>
                <a:lnTo>
                  <a:pt x="10062006" y="0"/>
                </a:lnTo>
                <a:lnTo>
                  <a:pt x="10062006" y="9550400"/>
                </a:lnTo>
                <a:lnTo>
                  <a:pt x="3600" y="9550400"/>
                </a:lnTo>
                <a:lnTo>
                  <a:pt x="3600" y="0"/>
                </a:lnTo>
                <a:close/>
              </a:path>
            </a:pathLst>
          </a:custGeom>
          <a:ln w="7199">
            <a:solidFill>
              <a:srgbClr val="9FD8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10902663" y="7539151"/>
            <a:ext cx="3502660" cy="2945765"/>
            <a:chOff x="10902663" y="7539151"/>
            <a:chExt cx="3502660" cy="2945765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33095" y="7601469"/>
              <a:ext cx="2889250" cy="2883535"/>
            </a:xfrm>
            <a:custGeom>
              <a:avLst/>
              <a:gdLst/>
              <a:ahLst/>
              <a:cxnLst/>
              <a:rect l="l" t="t" r="r" b="b"/>
              <a:pathLst>
                <a:path w="2889250" h="2883534">
                  <a:moveTo>
                    <a:pt x="0" y="0"/>
                  </a:moveTo>
                  <a:lnTo>
                    <a:pt x="1163" y="2882995"/>
                  </a:lnTo>
                  <a:lnTo>
                    <a:pt x="2888646" y="2881248"/>
                  </a:lnTo>
                  <a:lnTo>
                    <a:pt x="2885036" y="2339844"/>
                  </a:lnTo>
                  <a:lnTo>
                    <a:pt x="2836320" y="2338958"/>
                  </a:lnTo>
                  <a:lnTo>
                    <a:pt x="2788015" y="2336490"/>
                  </a:lnTo>
                  <a:lnTo>
                    <a:pt x="2740145" y="2332465"/>
                  </a:lnTo>
                  <a:lnTo>
                    <a:pt x="2692735" y="2326908"/>
                  </a:lnTo>
                  <a:lnTo>
                    <a:pt x="2645811" y="2319844"/>
                  </a:lnTo>
                  <a:lnTo>
                    <a:pt x="2599397" y="2311298"/>
                  </a:lnTo>
                  <a:lnTo>
                    <a:pt x="2553519" y="2301296"/>
                  </a:lnTo>
                  <a:lnTo>
                    <a:pt x="2508201" y="2289862"/>
                  </a:lnTo>
                  <a:lnTo>
                    <a:pt x="2463468" y="2277022"/>
                  </a:lnTo>
                  <a:lnTo>
                    <a:pt x="2419346" y="2262801"/>
                  </a:lnTo>
                  <a:lnTo>
                    <a:pt x="2375860" y="2247225"/>
                  </a:lnTo>
                  <a:lnTo>
                    <a:pt x="2333034" y="2230317"/>
                  </a:lnTo>
                  <a:lnTo>
                    <a:pt x="2290894" y="2212105"/>
                  </a:lnTo>
                  <a:lnTo>
                    <a:pt x="2249464" y="2192612"/>
                  </a:lnTo>
                  <a:lnTo>
                    <a:pt x="2208769" y="2171863"/>
                  </a:lnTo>
                  <a:lnTo>
                    <a:pt x="2168836" y="2149885"/>
                  </a:lnTo>
                  <a:lnTo>
                    <a:pt x="2129688" y="2126703"/>
                  </a:lnTo>
                  <a:lnTo>
                    <a:pt x="2091350" y="2102340"/>
                  </a:lnTo>
                  <a:lnTo>
                    <a:pt x="2053848" y="2076823"/>
                  </a:lnTo>
                  <a:lnTo>
                    <a:pt x="2017207" y="2050177"/>
                  </a:lnTo>
                  <a:lnTo>
                    <a:pt x="1981451" y="2022427"/>
                  </a:lnTo>
                  <a:lnTo>
                    <a:pt x="1946606" y="1993598"/>
                  </a:lnTo>
                  <a:lnTo>
                    <a:pt x="1912697" y="1963716"/>
                  </a:lnTo>
                  <a:lnTo>
                    <a:pt x="1879749" y="1932805"/>
                  </a:lnTo>
                  <a:lnTo>
                    <a:pt x="1847786" y="1900890"/>
                  </a:lnTo>
                  <a:lnTo>
                    <a:pt x="1816834" y="1867998"/>
                  </a:lnTo>
                  <a:lnTo>
                    <a:pt x="1786917" y="1834152"/>
                  </a:lnTo>
                  <a:lnTo>
                    <a:pt x="1758062" y="1799379"/>
                  </a:lnTo>
                  <a:lnTo>
                    <a:pt x="1730292" y="1763703"/>
                  </a:lnTo>
                  <a:lnTo>
                    <a:pt x="1703633" y="1727149"/>
                  </a:lnTo>
                  <a:lnTo>
                    <a:pt x="1678110" y="1689744"/>
                  </a:lnTo>
                  <a:lnTo>
                    <a:pt x="1653748" y="1651511"/>
                  </a:lnTo>
                  <a:lnTo>
                    <a:pt x="1630571" y="1612476"/>
                  </a:lnTo>
                  <a:lnTo>
                    <a:pt x="1608605" y="1572664"/>
                  </a:lnTo>
                  <a:lnTo>
                    <a:pt x="1587876" y="1532101"/>
                  </a:lnTo>
                  <a:lnTo>
                    <a:pt x="1568407" y="1490812"/>
                  </a:lnTo>
                  <a:lnTo>
                    <a:pt x="1550224" y="1448821"/>
                  </a:lnTo>
                  <a:lnTo>
                    <a:pt x="1533352" y="1406155"/>
                  </a:lnTo>
                  <a:lnTo>
                    <a:pt x="1517816" y="1362837"/>
                  </a:lnTo>
                  <a:lnTo>
                    <a:pt x="1503641" y="1318894"/>
                  </a:lnTo>
                  <a:lnTo>
                    <a:pt x="1490852" y="1274350"/>
                  </a:lnTo>
                  <a:lnTo>
                    <a:pt x="1479473" y="1229232"/>
                  </a:lnTo>
                  <a:lnTo>
                    <a:pt x="1469531" y="1183562"/>
                  </a:lnTo>
                  <a:lnTo>
                    <a:pt x="1461050" y="1137368"/>
                  </a:lnTo>
                  <a:lnTo>
                    <a:pt x="1454055" y="1090674"/>
                  </a:lnTo>
                  <a:lnTo>
                    <a:pt x="1448571" y="1043506"/>
                  </a:lnTo>
                  <a:lnTo>
                    <a:pt x="1444623" y="995888"/>
                  </a:lnTo>
                  <a:lnTo>
                    <a:pt x="1442236" y="947846"/>
                  </a:lnTo>
                  <a:lnTo>
                    <a:pt x="1441436" y="899405"/>
                  </a:lnTo>
                  <a:lnTo>
                    <a:pt x="1440189" y="851697"/>
                  </a:lnTo>
                  <a:lnTo>
                    <a:pt x="1436489" y="804633"/>
                  </a:lnTo>
                  <a:lnTo>
                    <a:pt x="1430398" y="758276"/>
                  </a:lnTo>
                  <a:lnTo>
                    <a:pt x="1421976" y="712687"/>
                  </a:lnTo>
                  <a:lnTo>
                    <a:pt x="1411287" y="667930"/>
                  </a:lnTo>
                  <a:lnTo>
                    <a:pt x="1398393" y="624065"/>
                  </a:lnTo>
                  <a:lnTo>
                    <a:pt x="1383355" y="581157"/>
                  </a:lnTo>
                  <a:lnTo>
                    <a:pt x="1366235" y="539266"/>
                  </a:lnTo>
                  <a:lnTo>
                    <a:pt x="1347096" y="498456"/>
                  </a:lnTo>
                  <a:lnTo>
                    <a:pt x="1326000" y="458789"/>
                  </a:lnTo>
                  <a:lnTo>
                    <a:pt x="1303008" y="420326"/>
                  </a:lnTo>
                  <a:lnTo>
                    <a:pt x="1278183" y="383132"/>
                  </a:lnTo>
                  <a:lnTo>
                    <a:pt x="1251587" y="347267"/>
                  </a:lnTo>
                  <a:lnTo>
                    <a:pt x="1223282" y="312794"/>
                  </a:lnTo>
                  <a:lnTo>
                    <a:pt x="1193330" y="279776"/>
                  </a:lnTo>
                  <a:lnTo>
                    <a:pt x="1161792" y="248275"/>
                  </a:lnTo>
                  <a:lnTo>
                    <a:pt x="1128732" y="218353"/>
                  </a:lnTo>
                  <a:lnTo>
                    <a:pt x="1094211" y="190072"/>
                  </a:lnTo>
                  <a:lnTo>
                    <a:pt x="1058290" y="163496"/>
                  </a:lnTo>
                  <a:lnTo>
                    <a:pt x="1021034" y="138686"/>
                  </a:lnTo>
                  <a:lnTo>
                    <a:pt x="982502" y="115704"/>
                  </a:lnTo>
                  <a:lnTo>
                    <a:pt x="942758" y="94614"/>
                  </a:lnTo>
                  <a:lnTo>
                    <a:pt x="901863" y="75477"/>
                  </a:lnTo>
                  <a:lnTo>
                    <a:pt x="859879" y="58356"/>
                  </a:lnTo>
                  <a:lnTo>
                    <a:pt x="816869" y="43313"/>
                  </a:lnTo>
                  <a:lnTo>
                    <a:pt x="772894" y="30410"/>
                  </a:lnTo>
                  <a:lnTo>
                    <a:pt x="728017" y="19710"/>
                  </a:lnTo>
                  <a:lnTo>
                    <a:pt x="682300" y="11275"/>
                  </a:lnTo>
                  <a:lnTo>
                    <a:pt x="635804" y="5168"/>
                  </a:lnTo>
                  <a:lnTo>
                    <a:pt x="588592" y="1451"/>
                  </a:lnTo>
                  <a:lnTo>
                    <a:pt x="540726" y="1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70848" y="7608193"/>
              <a:ext cx="2339975" cy="2338070"/>
            </a:xfrm>
            <a:custGeom>
              <a:avLst/>
              <a:gdLst/>
              <a:ahLst/>
              <a:cxnLst/>
              <a:rect l="l" t="t" r="r" b="b"/>
              <a:pathLst>
                <a:path w="2339975" h="2338070">
                  <a:moveTo>
                    <a:pt x="0" y="0"/>
                  </a:moveTo>
                  <a:lnTo>
                    <a:pt x="47798" y="1247"/>
                  </a:lnTo>
                  <a:lnTo>
                    <a:pt x="94946" y="4948"/>
                  </a:lnTo>
                  <a:lnTo>
                    <a:pt x="141383" y="11041"/>
                  </a:lnTo>
                  <a:lnTo>
                    <a:pt x="187045" y="19462"/>
                  </a:lnTo>
                  <a:lnTo>
                    <a:pt x="231871" y="30151"/>
                  </a:lnTo>
                  <a:lnTo>
                    <a:pt x="275798" y="43044"/>
                  </a:lnTo>
                  <a:lnTo>
                    <a:pt x="318764" y="58080"/>
                  </a:lnTo>
                  <a:lnTo>
                    <a:pt x="360708" y="75196"/>
                  </a:lnTo>
                  <a:lnTo>
                    <a:pt x="401566" y="94331"/>
                  </a:lnTo>
                  <a:lnTo>
                    <a:pt x="441277" y="115421"/>
                  </a:lnTo>
                  <a:lnTo>
                    <a:pt x="479778" y="138405"/>
                  </a:lnTo>
                  <a:lnTo>
                    <a:pt x="517007" y="163221"/>
                  </a:lnTo>
                  <a:lnTo>
                    <a:pt x="552902" y="189806"/>
                  </a:lnTo>
                  <a:lnTo>
                    <a:pt x="587402" y="218099"/>
                  </a:lnTo>
                  <a:lnTo>
                    <a:pt x="620442" y="248036"/>
                  </a:lnTo>
                  <a:lnTo>
                    <a:pt x="651962" y="279556"/>
                  </a:lnTo>
                  <a:lnTo>
                    <a:pt x="681900" y="312597"/>
                  </a:lnTo>
                  <a:lnTo>
                    <a:pt x="710192" y="347096"/>
                  </a:lnTo>
                  <a:lnTo>
                    <a:pt x="736777" y="382991"/>
                  </a:lnTo>
                  <a:lnTo>
                    <a:pt x="761593" y="420221"/>
                  </a:lnTo>
                  <a:lnTo>
                    <a:pt x="784577" y="458722"/>
                  </a:lnTo>
                  <a:lnTo>
                    <a:pt x="805668" y="498433"/>
                  </a:lnTo>
                  <a:lnTo>
                    <a:pt x="824802" y="539291"/>
                  </a:lnTo>
                  <a:lnTo>
                    <a:pt x="841919" y="581234"/>
                  </a:lnTo>
                  <a:lnTo>
                    <a:pt x="856954" y="624201"/>
                  </a:lnTo>
                  <a:lnTo>
                    <a:pt x="869848" y="668128"/>
                  </a:lnTo>
                  <a:lnTo>
                    <a:pt x="880536" y="712954"/>
                  </a:lnTo>
                  <a:lnTo>
                    <a:pt x="888958" y="758616"/>
                  </a:lnTo>
                  <a:lnTo>
                    <a:pt x="895050" y="805052"/>
                  </a:lnTo>
                  <a:lnTo>
                    <a:pt x="898751" y="852201"/>
                  </a:lnTo>
                  <a:lnTo>
                    <a:pt x="899999" y="899999"/>
                  </a:lnTo>
                </a:path>
                <a:path w="2339975" h="2338070">
                  <a:moveTo>
                    <a:pt x="2339975" y="2338066"/>
                  </a:moveTo>
                  <a:lnTo>
                    <a:pt x="2291475" y="2337264"/>
                  </a:lnTo>
                  <a:lnTo>
                    <a:pt x="2243378" y="2334877"/>
                  </a:lnTo>
                  <a:lnTo>
                    <a:pt x="2195707" y="2330929"/>
                  </a:lnTo>
                  <a:lnTo>
                    <a:pt x="2148488" y="2325446"/>
                  </a:lnTo>
                  <a:lnTo>
                    <a:pt x="2101746" y="2318452"/>
                  </a:lnTo>
                  <a:lnTo>
                    <a:pt x="2055506" y="2309973"/>
                  </a:lnTo>
                  <a:lnTo>
                    <a:pt x="2009794" y="2300035"/>
                  </a:lnTo>
                  <a:lnTo>
                    <a:pt x="1964635" y="2288661"/>
                  </a:lnTo>
                  <a:lnTo>
                    <a:pt x="1920054" y="2275878"/>
                  </a:lnTo>
                  <a:lnTo>
                    <a:pt x="1876075" y="2261711"/>
                  </a:lnTo>
                  <a:lnTo>
                    <a:pt x="1832725" y="2246185"/>
                  </a:lnTo>
                  <a:lnTo>
                    <a:pt x="1790029" y="2229325"/>
                  </a:lnTo>
                  <a:lnTo>
                    <a:pt x="1748011" y="2211156"/>
                  </a:lnTo>
                  <a:lnTo>
                    <a:pt x="1706697" y="2191703"/>
                  </a:lnTo>
                  <a:lnTo>
                    <a:pt x="1666112" y="2170993"/>
                  </a:lnTo>
                  <a:lnTo>
                    <a:pt x="1626282" y="2149049"/>
                  </a:lnTo>
                  <a:lnTo>
                    <a:pt x="1587231" y="2125897"/>
                  </a:lnTo>
                  <a:lnTo>
                    <a:pt x="1548985" y="2101563"/>
                  </a:lnTo>
                  <a:lnTo>
                    <a:pt x="1511568" y="2076071"/>
                  </a:lnTo>
                  <a:lnTo>
                    <a:pt x="1475007" y="2049447"/>
                  </a:lnTo>
                  <a:lnTo>
                    <a:pt x="1439326" y="2021715"/>
                  </a:lnTo>
                  <a:lnTo>
                    <a:pt x="1404551" y="1992902"/>
                  </a:lnTo>
                  <a:lnTo>
                    <a:pt x="1370706" y="1963032"/>
                  </a:lnTo>
                  <a:lnTo>
                    <a:pt x="1337817" y="1932131"/>
                  </a:lnTo>
                  <a:lnTo>
                    <a:pt x="1305910" y="1900223"/>
                  </a:lnTo>
                  <a:lnTo>
                    <a:pt x="1275008" y="1867334"/>
                  </a:lnTo>
                  <a:lnTo>
                    <a:pt x="1245138" y="1833490"/>
                  </a:lnTo>
                  <a:lnTo>
                    <a:pt x="1216325" y="1798714"/>
                  </a:lnTo>
                  <a:lnTo>
                    <a:pt x="1188594" y="1763033"/>
                  </a:lnTo>
                  <a:lnTo>
                    <a:pt x="1161970" y="1726472"/>
                  </a:lnTo>
                  <a:lnTo>
                    <a:pt x="1136478" y="1689056"/>
                  </a:lnTo>
                  <a:lnTo>
                    <a:pt x="1112143" y="1650810"/>
                  </a:lnTo>
                  <a:lnTo>
                    <a:pt x="1088992" y="1611759"/>
                  </a:lnTo>
                  <a:lnTo>
                    <a:pt x="1067048" y="1571928"/>
                  </a:lnTo>
                  <a:lnTo>
                    <a:pt x="1046337" y="1531343"/>
                  </a:lnTo>
                  <a:lnTo>
                    <a:pt x="1026885" y="1490029"/>
                  </a:lnTo>
                  <a:lnTo>
                    <a:pt x="1008716" y="1448012"/>
                  </a:lnTo>
                  <a:lnTo>
                    <a:pt x="991856" y="1405315"/>
                  </a:lnTo>
                  <a:lnTo>
                    <a:pt x="976330" y="1361965"/>
                  </a:lnTo>
                  <a:lnTo>
                    <a:pt x="962162" y="1317987"/>
                  </a:lnTo>
                  <a:lnTo>
                    <a:pt x="949379" y="1273405"/>
                  </a:lnTo>
                  <a:lnTo>
                    <a:pt x="938006" y="1228246"/>
                  </a:lnTo>
                  <a:lnTo>
                    <a:pt x="928067" y="1182534"/>
                  </a:lnTo>
                  <a:lnTo>
                    <a:pt x="919589" y="1136295"/>
                  </a:lnTo>
                  <a:lnTo>
                    <a:pt x="912595" y="1089553"/>
                  </a:lnTo>
                  <a:lnTo>
                    <a:pt x="907111" y="1042334"/>
                  </a:lnTo>
                  <a:lnTo>
                    <a:pt x="903163" y="994663"/>
                  </a:lnTo>
                  <a:lnTo>
                    <a:pt x="900776" y="946565"/>
                  </a:lnTo>
                  <a:lnTo>
                    <a:pt x="899975" y="898066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06473" y="7542961"/>
              <a:ext cx="3495040" cy="1930400"/>
            </a:xfrm>
            <a:custGeom>
              <a:avLst/>
              <a:gdLst/>
              <a:ahLst/>
              <a:cxnLst/>
              <a:rect l="l" t="t" r="r" b="b"/>
              <a:pathLst>
                <a:path w="3495040" h="1930400">
                  <a:moveTo>
                    <a:pt x="0" y="964915"/>
                  </a:moveTo>
                  <a:lnTo>
                    <a:pt x="3494970" y="964915"/>
                  </a:lnTo>
                </a:path>
                <a:path w="3495040" h="1930400">
                  <a:moveTo>
                    <a:pt x="964911" y="1929827"/>
                  </a:moveTo>
                  <a:lnTo>
                    <a:pt x="964911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>
            <a:grpSpLocks noGrp="1" noUngrp="1" noRot="1" noMove="1" noResize="1"/>
          </p:cNvGrpSpPr>
          <p:nvPr/>
        </p:nvGrpSpPr>
        <p:grpSpPr>
          <a:xfrm>
            <a:off x="10802408" y="842195"/>
            <a:ext cx="3782695" cy="5338445"/>
            <a:chOff x="10802408" y="842195"/>
            <a:chExt cx="3782695" cy="5338445"/>
          </a:xfrm>
        </p:grpSpPr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06008" y="3792559"/>
              <a:ext cx="3775075" cy="2049780"/>
            </a:xfrm>
            <a:custGeom>
              <a:avLst/>
              <a:gdLst/>
              <a:ahLst/>
              <a:cxnLst/>
              <a:rect l="l" t="t" r="r" b="b"/>
              <a:pathLst>
                <a:path w="3775075" h="2049779">
                  <a:moveTo>
                    <a:pt x="0" y="0"/>
                  </a:moveTo>
                  <a:lnTo>
                    <a:pt x="3586179" y="2049733"/>
                  </a:lnTo>
                </a:path>
                <a:path w="3775075" h="2049779">
                  <a:moveTo>
                    <a:pt x="3775039" y="1129579"/>
                  </a:moveTo>
                  <a:lnTo>
                    <a:pt x="2260500" y="2003993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15098" y="843566"/>
              <a:ext cx="2247265" cy="4265295"/>
            </a:xfrm>
            <a:custGeom>
              <a:avLst/>
              <a:gdLst/>
              <a:ahLst/>
              <a:cxnLst/>
              <a:rect l="l" t="t" r="r" b="b"/>
              <a:pathLst>
                <a:path w="2247265" h="4265295">
                  <a:moveTo>
                    <a:pt x="3797" y="0"/>
                  </a:moveTo>
                  <a:lnTo>
                    <a:pt x="3782" y="51897"/>
                  </a:lnTo>
                  <a:lnTo>
                    <a:pt x="0" y="1235660"/>
                  </a:lnTo>
                  <a:lnTo>
                    <a:pt x="347" y="2986714"/>
                  </a:lnTo>
                  <a:lnTo>
                    <a:pt x="2243580" y="4265240"/>
                  </a:lnTo>
                  <a:lnTo>
                    <a:pt x="2246939" y="3664245"/>
                  </a:lnTo>
                  <a:lnTo>
                    <a:pt x="2207580" y="3641637"/>
                  </a:lnTo>
                  <a:lnTo>
                    <a:pt x="2168581" y="3617560"/>
                  </a:lnTo>
                  <a:lnTo>
                    <a:pt x="2129961" y="3592053"/>
                  </a:lnTo>
                  <a:lnTo>
                    <a:pt x="2091739" y="3565153"/>
                  </a:lnTo>
                  <a:lnTo>
                    <a:pt x="2053934" y="3536898"/>
                  </a:lnTo>
                  <a:lnTo>
                    <a:pt x="2016565" y="3507327"/>
                  </a:lnTo>
                  <a:lnTo>
                    <a:pt x="1979650" y="3476477"/>
                  </a:lnTo>
                  <a:lnTo>
                    <a:pt x="1943209" y="3444386"/>
                  </a:lnTo>
                  <a:lnTo>
                    <a:pt x="1907261" y="3411093"/>
                  </a:lnTo>
                  <a:lnTo>
                    <a:pt x="1871823" y="3376635"/>
                  </a:lnTo>
                  <a:lnTo>
                    <a:pt x="1836915" y="3341049"/>
                  </a:lnTo>
                  <a:lnTo>
                    <a:pt x="1802557" y="3304375"/>
                  </a:lnTo>
                  <a:lnTo>
                    <a:pt x="1768766" y="3266650"/>
                  </a:lnTo>
                  <a:lnTo>
                    <a:pt x="1735562" y="3227912"/>
                  </a:lnTo>
                  <a:lnTo>
                    <a:pt x="1702963" y="3188200"/>
                  </a:lnTo>
                  <a:lnTo>
                    <a:pt x="1670988" y="3147550"/>
                  </a:lnTo>
                  <a:lnTo>
                    <a:pt x="1639657" y="3106000"/>
                  </a:lnTo>
                  <a:lnTo>
                    <a:pt x="1608987" y="3063590"/>
                  </a:lnTo>
                  <a:lnTo>
                    <a:pt x="1578999" y="3020357"/>
                  </a:lnTo>
                  <a:lnTo>
                    <a:pt x="1549710" y="2976338"/>
                  </a:lnTo>
                  <a:lnTo>
                    <a:pt x="1521140" y="2931572"/>
                  </a:lnTo>
                  <a:lnTo>
                    <a:pt x="1493307" y="2886097"/>
                  </a:lnTo>
                  <a:lnTo>
                    <a:pt x="1466230" y="2839951"/>
                  </a:lnTo>
                  <a:lnTo>
                    <a:pt x="1439929" y="2793171"/>
                  </a:lnTo>
                  <a:lnTo>
                    <a:pt x="1414421" y="2745795"/>
                  </a:lnTo>
                  <a:lnTo>
                    <a:pt x="1390923" y="2700237"/>
                  </a:lnTo>
                  <a:lnTo>
                    <a:pt x="1368151" y="2654158"/>
                  </a:lnTo>
                  <a:lnTo>
                    <a:pt x="1346121" y="2607590"/>
                  </a:lnTo>
                  <a:lnTo>
                    <a:pt x="1324849" y="2560562"/>
                  </a:lnTo>
                  <a:lnTo>
                    <a:pt x="1304353" y="2513104"/>
                  </a:lnTo>
                  <a:lnTo>
                    <a:pt x="1284647" y="2465247"/>
                  </a:lnTo>
                  <a:lnTo>
                    <a:pt x="1265749" y="2417021"/>
                  </a:lnTo>
                  <a:lnTo>
                    <a:pt x="1247674" y="2368456"/>
                  </a:lnTo>
                  <a:lnTo>
                    <a:pt x="1230440" y="2319581"/>
                  </a:lnTo>
                  <a:lnTo>
                    <a:pt x="1214061" y="2270427"/>
                  </a:lnTo>
                  <a:lnTo>
                    <a:pt x="1198555" y="2221024"/>
                  </a:lnTo>
                  <a:lnTo>
                    <a:pt x="1183938" y="2171403"/>
                  </a:lnTo>
                  <a:lnTo>
                    <a:pt x="1170226" y="2121593"/>
                  </a:lnTo>
                  <a:lnTo>
                    <a:pt x="1157436" y="2071624"/>
                  </a:lnTo>
                  <a:lnTo>
                    <a:pt x="1145583" y="2021527"/>
                  </a:lnTo>
                  <a:lnTo>
                    <a:pt x="1134685" y="1971332"/>
                  </a:lnTo>
                  <a:lnTo>
                    <a:pt x="1124756" y="1921069"/>
                  </a:lnTo>
                  <a:lnTo>
                    <a:pt x="1115814" y="1870767"/>
                  </a:lnTo>
                  <a:lnTo>
                    <a:pt x="1107875" y="1820457"/>
                  </a:lnTo>
                  <a:lnTo>
                    <a:pt x="1100956" y="1770170"/>
                  </a:lnTo>
                  <a:lnTo>
                    <a:pt x="1095071" y="1719935"/>
                  </a:lnTo>
                  <a:lnTo>
                    <a:pt x="1090239" y="1669782"/>
                  </a:lnTo>
                  <a:lnTo>
                    <a:pt x="1086474" y="1619741"/>
                  </a:lnTo>
                  <a:lnTo>
                    <a:pt x="1083794" y="1569843"/>
                  </a:lnTo>
                  <a:lnTo>
                    <a:pt x="1082215" y="1520118"/>
                  </a:lnTo>
                  <a:lnTo>
                    <a:pt x="1081752" y="1470596"/>
                  </a:lnTo>
                  <a:lnTo>
                    <a:pt x="1080941" y="1420299"/>
                  </a:lnTo>
                  <a:lnTo>
                    <a:pt x="1078335" y="1369772"/>
                  </a:lnTo>
                  <a:lnTo>
                    <a:pt x="1073980" y="1319102"/>
                  </a:lnTo>
                  <a:lnTo>
                    <a:pt x="1067920" y="1268377"/>
                  </a:lnTo>
                  <a:lnTo>
                    <a:pt x="1060202" y="1217684"/>
                  </a:lnTo>
                  <a:lnTo>
                    <a:pt x="1050872" y="1167108"/>
                  </a:lnTo>
                  <a:lnTo>
                    <a:pt x="1039974" y="1116737"/>
                  </a:lnTo>
                  <a:lnTo>
                    <a:pt x="1027556" y="1066657"/>
                  </a:lnTo>
                  <a:lnTo>
                    <a:pt x="1013661" y="1016956"/>
                  </a:lnTo>
                  <a:lnTo>
                    <a:pt x="998336" y="967720"/>
                  </a:lnTo>
                  <a:lnTo>
                    <a:pt x="981627" y="919036"/>
                  </a:lnTo>
                  <a:lnTo>
                    <a:pt x="963580" y="870992"/>
                  </a:lnTo>
                  <a:lnTo>
                    <a:pt x="944239" y="823672"/>
                  </a:lnTo>
                  <a:lnTo>
                    <a:pt x="923650" y="777166"/>
                  </a:lnTo>
                  <a:lnTo>
                    <a:pt x="901860" y="731559"/>
                  </a:lnTo>
                  <a:lnTo>
                    <a:pt x="878913" y="686937"/>
                  </a:lnTo>
                  <a:lnTo>
                    <a:pt x="851531" y="637597"/>
                  </a:lnTo>
                  <a:lnTo>
                    <a:pt x="822799" y="589769"/>
                  </a:lnTo>
                  <a:lnTo>
                    <a:pt x="792785" y="543574"/>
                  </a:lnTo>
                  <a:lnTo>
                    <a:pt x="761555" y="499130"/>
                  </a:lnTo>
                  <a:lnTo>
                    <a:pt x="729175" y="456560"/>
                  </a:lnTo>
                  <a:lnTo>
                    <a:pt x="695714" y="415983"/>
                  </a:lnTo>
                  <a:lnTo>
                    <a:pt x="661237" y="377520"/>
                  </a:lnTo>
                  <a:lnTo>
                    <a:pt x="625812" y="341290"/>
                  </a:lnTo>
                  <a:lnTo>
                    <a:pt x="589505" y="307415"/>
                  </a:lnTo>
                  <a:lnTo>
                    <a:pt x="552382" y="276014"/>
                  </a:lnTo>
                  <a:lnTo>
                    <a:pt x="514512" y="247209"/>
                  </a:lnTo>
                  <a:lnTo>
                    <a:pt x="475960" y="221119"/>
                  </a:lnTo>
                  <a:lnTo>
                    <a:pt x="436793" y="197864"/>
                  </a:lnTo>
                  <a:lnTo>
                    <a:pt x="397079" y="177566"/>
                  </a:lnTo>
                  <a:lnTo>
                    <a:pt x="347107" y="154504"/>
                  </a:lnTo>
                  <a:lnTo>
                    <a:pt x="297555" y="132126"/>
                  </a:lnTo>
                  <a:lnTo>
                    <a:pt x="101666" y="45093"/>
                  </a:lnTo>
                  <a:lnTo>
                    <a:pt x="52803" y="22860"/>
                  </a:lnTo>
                  <a:lnTo>
                    <a:pt x="3797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14773" y="843566"/>
              <a:ext cx="2247265" cy="4265295"/>
            </a:xfrm>
            <a:custGeom>
              <a:avLst/>
              <a:gdLst/>
              <a:ahLst/>
              <a:cxnLst/>
              <a:rect l="l" t="t" r="r" b="b"/>
              <a:pathLst>
                <a:path w="2247265" h="4265295">
                  <a:moveTo>
                    <a:pt x="673" y="2986714"/>
                  </a:moveTo>
                  <a:lnTo>
                    <a:pt x="648" y="2935321"/>
                  </a:lnTo>
                  <a:lnTo>
                    <a:pt x="623" y="2883919"/>
                  </a:lnTo>
                  <a:lnTo>
                    <a:pt x="596" y="2832508"/>
                  </a:lnTo>
                  <a:lnTo>
                    <a:pt x="568" y="2781089"/>
                  </a:lnTo>
                  <a:lnTo>
                    <a:pt x="539" y="2729661"/>
                  </a:lnTo>
                  <a:lnTo>
                    <a:pt x="510" y="2678225"/>
                  </a:lnTo>
                  <a:lnTo>
                    <a:pt x="480" y="2626781"/>
                  </a:lnTo>
                  <a:lnTo>
                    <a:pt x="449" y="2575330"/>
                  </a:lnTo>
                  <a:lnTo>
                    <a:pt x="418" y="2523871"/>
                  </a:lnTo>
                  <a:lnTo>
                    <a:pt x="387" y="2472405"/>
                  </a:lnTo>
                  <a:lnTo>
                    <a:pt x="356" y="2420932"/>
                  </a:lnTo>
                  <a:lnTo>
                    <a:pt x="326" y="2369452"/>
                  </a:lnTo>
                  <a:lnTo>
                    <a:pt x="296" y="2317966"/>
                  </a:lnTo>
                  <a:lnTo>
                    <a:pt x="266" y="2266473"/>
                  </a:lnTo>
                  <a:lnTo>
                    <a:pt x="237" y="2214974"/>
                  </a:lnTo>
                  <a:lnTo>
                    <a:pt x="209" y="2163470"/>
                  </a:lnTo>
                  <a:lnTo>
                    <a:pt x="182" y="2111960"/>
                  </a:lnTo>
                  <a:lnTo>
                    <a:pt x="156" y="2060444"/>
                  </a:lnTo>
                  <a:lnTo>
                    <a:pt x="132" y="2008924"/>
                  </a:lnTo>
                  <a:lnTo>
                    <a:pt x="109" y="1957398"/>
                  </a:lnTo>
                  <a:lnTo>
                    <a:pt x="88" y="1905868"/>
                  </a:lnTo>
                  <a:lnTo>
                    <a:pt x="68" y="1854333"/>
                  </a:lnTo>
                  <a:lnTo>
                    <a:pt x="51" y="1802794"/>
                  </a:lnTo>
                  <a:lnTo>
                    <a:pt x="36" y="1751251"/>
                  </a:lnTo>
                  <a:lnTo>
                    <a:pt x="23" y="1699705"/>
                  </a:lnTo>
                  <a:lnTo>
                    <a:pt x="13" y="1648154"/>
                  </a:lnTo>
                  <a:lnTo>
                    <a:pt x="6" y="1596601"/>
                  </a:lnTo>
                  <a:lnTo>
                    <a:pt x="1" y="1545044"/>
                  </a:lnTo>
                  <a:lnTo>
                    <a:pt x="0" y="1493484"/>
                  </a:lnTo>
                  <a:lnTo>
                    <a:pt x="14" y="1441826"/>
                  </a:lnTo>
                  <a:lnTo>
                    <a:pt x="56" y="1390219"/>
                  </a:lnTo>
                  <a:lnTo>
                    <a:pt x="123" y="1338659"/>
                  </a:lnTo>
                  <a:lnTo>
                    <a:pt x="213" y="1287141"/>
                  </a:lnTo>
                  <a:lnTo>
                    <a:pt x="325" y="1235660"/>
                  </a:lnTo>
                  <a:lnTo>
                    <a:pt x="456" y="1184213"/>
                  </a:lnTo>
                  <a:lnTo>
                    <a:pt x="604" y="1132795"/>
                  </a:lnTo>
                  <a:lnTo>
                    <a:pt x="768" y="1081402"/>
                  </a:lnTo>
                  <a:lnTo>
                    <a:pt x="944" y="1030029"/>
                  </a:lnTo>
                  <a:lnTo>
                    <a:pt x="1132" y="978672"/>
                  </a:lnTo>
                  <a:lnTo>
                    <a:pt x="1329" y="927325"/>
                  </a:lnTo>
                  <a:lnTo>
                    <a:pt x="1533" y="875986"/>
                  </a:lnTo>
                  <a:lnTo>
                    <a:pt x="1742" y="824649"/>
                  </a:lnTo>
                  <a:lnTo>
                    <a:pt x="1954" y="773311"/>
                  </a:lnTo>
                  <a:lnTo>
                    <a:pt x="2167" y="721966"/>
                  </a:lnTo>
                  <a:lnTo>
                    <a:pt x="2379" y="670610"/>
                  </a:lnTo>
                  <a:lnTo>
                    <a:pt x="2588" y="619239"/>
                  </a:lnTo>
                  <a:lnTo>
                    <a:pt x="2793" y="567849"/>
                  </a:lnTo>
                  <a:lnTo>
                    <a:pt x="2989" y="516434"/>
                  </a:lnTo>
                  <a:lnTo>
                    <a:pt x="3177" y="464992"/>
                  </a:lnTo>
                  <a:lnTo>
                    <a:pt x="3354" y="413516"/>
                  </a:lnTo>
                  <a:lnTo>
                    <a:pt x="3517" y="362003"/>
                  </a:lnTo>
                  <a:lnTo>
                    <a:pt x="3666" y="310449"/>
                  </a:lnTo>
                  <a:lnTo>
                    <a:pt x="3797" y="258848"/>
                  </a:lnTo>
                  <a:lnTo>
                    <a:pt x="3908" y="207197"/>
                  </a:lnTo>
                  <a:lnTo>
                    <a:pt x="3999" y="155491"/>
                  </a:lnTo>
                  <a:lnTo>
                    <a:pt x="4066" y="103726"/>
                  </a:lnTo>
                  <a:lnTo>
                    <a:pt x="4108" y="51897"/>
                  </a:lnTo>
                  <a:lnTo>
                    <a:pt x="4122" y="0"/>
                  </a:lnTo>
                  <a:lnTo>
                    <a:pt x="53129" y="22860"/>
                  </a:lnTo>
                  <a:lnTo>
                    <a:pt x="101991" y="45093"/>
                  </a:lnTo>
                  <a:lnTo>
                    <a:pt x="150804" y="66917"/>
                  </a:lnTo>
                  <a:lnTo>
                    <a:pt x="199660" y="88552"/>
                  </a:lnTo>
                  <a:lnTo>
                    <a:pt x="248654" y="110215"/>
                  </a:lnTo>
                  <a:lnTo>
                    <a:pt x="297880" y="132126"/>
                  </a:lnTo>
                  <a:lnTo>
                    <a:pt x="347432" y="154504"/>
                  </a:lnTo>
                  <a:lnTo>
                    <a:pt x="397404" y="177566"/>
                  </a:lnTo>
                  <a:lnTo>
                    <a:pt x="437119" y="197864"/>
                  </a:lnTo>
                  <a:lnTo>
                    <a:pt x="476285" y="221119"/>
                  </a:lnTo>
                  <a:lnTo>
                    <a:pt x="514837" y="247209"/>
                  </a:lnTo>
                  <a:lnTo>
                    <a:pt x="552708" y="276014"/>
                  </a:lnTo>
                  <a:lnTo>
                    <a:pt x="589830" y="307415"/>
                  </a:lnTo>
                  <a:lnTo>
                    <a:pt x="626137" y="341290"/>
                  </a:lnTo>
                  <a:lnTo>
                    <a:pt x="661563" y="377520"/>
                  </a:lnTo>
                  <a:lnTo>
                    <a:pt x="696039" y="415983"/>
                  </a:lnTo>
                  <a:lnTo>
                    <a:pt x="729501" y="456560"/>
                  </a:lnTo>
                  <a:lnTo>
                    <a:pt x="761880" y="499130"/>
                  </a:lnTo>
                  <a:lnTo>
                    <a:pt x="793110" y="543574"/>
                  </a:lnTo>
                  <a:lnTo>
                    <a:pt x="823124" y="589769"/>
                  </a:lnTo>
                  <a:lnTo>
                    <a:pt x="851856" y="637597"/>
                  </a:lnTo>
                  <a:lnTo>
                    <a:pt x="879238" y="686937"/>
                  </a:lnTo>
                  <a:lnTo>
                    <a:pt x="902185" y="731559"/>
                  </a:lnTo>
                  <a:lnTo>
                    <a:pt x="923975" y="777166"/>
                  </a:lnTo>
                  <a:lnTo>
                    <a:pt x="944564" y="823672"/>
                  </a:lnTo>
                  <a:lnTo>
                    <a:pt x="963905" y="870992"/>
                  </a:lnTo>
                  <a:lnTo>
                    <a:pt x="981953" y="919036"/>
                  </a:lnTo>
                  <a:lnTo>
                    <a:pt x="998662" y="967720"/>
                  </a:lnTo>
                  <a:lnTo>
                    <a:pt x="1013986" y="1016956"/>
                  </a:lnTo>
                  <a:lnTo>
                    <a:pt x="1027881" y="1066657"/>
                  </a:lnTo>
                  <a:lnTo>
                    <a:pt x="1040300" y="1116737"/>
                  </a:lnTo>
                  <a:lnTo>
                    <a:pt x="1051197" y="1167108"/>
                  </a:lnTo>
                  <a:lnTo>
                    <a:pt x="1060528" y="1217684"/>
                  </a:lnTo>
                  <a:lnTo>
                    <a:pt x="1068245" y="1268377"/>
                  </a:lnTo>
                  <a:lnTo>
                    <a:pt x="1074305" y="1319102"/>
                  </a:lnTo>
                  <a:lnTo>
                    <a:pt x="1078661" y="1369772"/>
                  </a:lnTo>
                  <a:lnTo>
                    <a:pt x="1081267" y="1420299"/>
                  </a:lnTo>
                  <a:lnTo>
                    <a:pt x="1082078" y="1470596"/>
                  </a:lnTo>
                  <a:lnTo>
                    <a:pt x="1082540" y="1520118"/>
                  </a:lnTo>
                  <a:lnTo>
                    <a:pt x="1084120" y="1569843"/>
                  </a:lnTo>
                  <a:lnTo>
                    <a:pt x="1086800" y="1619741"/>
                  </a:lnTo>
                  <a:lnTo>
                    <a:pt x="1090564" y="1669782"/>
                  </a:lnTo>
                  <a:lnTo>
                    <a:pt x="1095397" y="1719935"/>
                  </a:lnTo>
                  <a:lnTo>
                    <a:pt x="1101281" y="1770170"/>
                  </a:lnTo>
                  <a:lnTo>
                    <a:pt x="1108201" y="1820457"/>
                  </a:lnTo>
                  <a:lnTo>
                    <a:pt x="1116140" y="1870767"/>
                  </a:lnTo>
                  <a:lnTo>
                    <a:pt x="1125081" y="1921069"/>
                  </a:lnTo>
                  <a:lnTo>
                    <a:pt x="1135010" y="1971332"/>
                  </a:lnTo>
                  <a:lnTo>
                    <a:pt x="1145909" y="2021527"/>
                  </a:lnTo>
                  <a:lnTo>
                    <a:pt x="1157761" y="2071624"/>
                  </a:lnTo>
                  <a:lnTo>
                    <a:pt x="1170552" y="2121593"/>
                  </a:lnTo>
                  <a:lnTo>
                    <a:pt x="1184264" y="2171403"/>
                  </a:lnTo>
                  <a:lnTo>
                    <a:pt x="1198881" y="2221024"/>
                  </a:lnTo>
                  <a:lnTo>
                    <a:pt x="1214387" y="2270427"/>
                  </a:lnTo>
                  <a:lnTo>
                    <a:pt x="1230765" y="2319581"/>
                  </a:lnTo>
                  <a:lnTo>
                    <a:pt x="1248000" y="2368456"/>
                  </a:lnTo>
                  <a:lnTo>
                    <a:pt x="1266074" y="2417021"/>
                  </a:lnTo>
                  <a:lnTo>
                    <a:pt x="1284972" y="2465247"/>
                  </a:lnTo>
                  <a:lnTo>
                    <a:pt x="1304678" y="2513104"/>
                  </a:lnTo>
                  <a:lnTo>
                    <a:pt x="1325175" y="2560562"/>
                  </a:lnTo>
                  <a:lnTo>
                    <a:pt x="1346446" y="2607590"/>
                  </a:lnTo>
                  <a:lnTo>
                    <a:pt x="1368476" y="2654158"/>
                  </a:lnTo>
                  <a:lnTo>
                    <a:pt x="1391248" y="2700237"/>
                  </a:lnTo>
                  <a:lnTo>
                    <a:pt x="1414746" y="2745795"/>
                  </a:lnTo>
                  <a:lnTo>
                    <a:pt x="1440254" y="2793171"/>
                  </a:lnTo>
                  <a:lnTo>
                    <a:pt x="1466555" y="2839951"/>
                  </a:lnTo>
                  <a:lnTo>
                    <a:pt x="1493632" y="2886097"/>
                  </a:lnTo>
                  <a:lnTo>
                    <a:pt x="1521465" y="2931572"/>
                  </a:lnTo>
                  <a:lnTo>
                    <a:pt x="1550035" y="2976338"/>
                  </a:lnTo>
                  <a:lnTo>
                    <a:pt x="1579324" y="3020357"/>
                  </a:lnTo>
                  <a:lnTo>
                    <a:pt x="1609313" y="3063590"/>
                  </a:lnTo>
                  <a:lnTo>
                    <a:pt x="1639982" y="3106000"/>
                  </a:lnTo>
                  <a:lnTo>
                    <a:pt x="1671314" y="3147550"/>
                  </a:lnTo>
                  <a:lnTo>
                    <a:pt x="1703288" y="3188200"/>
                  </a:lnTo>
                  <a:lnTo>
                    <a:pt x="1735887" y="3227912"/>
                  </a:lnTo>
                  <a:lnTo>
                    <a:pt x="1769091" y="3266650"/>
                  </a:lnTo>
                  <a:lnTo>
                    <a:pt x="1802882" y="3304375"/>
                  </a:lnTo>
                  <a:lnTo>
                    <a:pt x="1837241" y="3341049"/>
                  </a:lnTo>
                  <a:lnTo>
                    <a:pt x="1872148" y="3376635"/>
                  </a:lnTo>
                  <a:lnTo>
                    <a:pt x="1907586" y="3411093"/>
                  </a:lnTo>
                  <a:lnTo>
                    <a:pt x="1943535" y="3444386"/>
                  </a:lnTo>
                  <a:lnTo>
                    <a:pt x="1979976" y="3476477"/>
                  </a:lnTo>
                  <a:lnTo>
                    <a:pt x="2016890" y="3507327"/>
                  </a:lnTo>
                  <a:lnTo>
                    <a:pt x="2054259" y="3536898"/>
                  </a:lnTo>
                  <a:lnTo>
                    <a:pt x="2092064" y="3565153"/>
                  </a:lnTo>
                  <a:lnTo>
                    <a:pt x="2130286" y="3592053"/>
                  </a:lnTo>
                  <a:lnTo>
                    <a:pt x="2168906" y="3617560"/>
                  </a:lnTo>
                  <a:lnTo>
                    <a:pt x="2207905" y="3641637"/>
                  </a:lnTo>
                  <a:lnTo>
                    <a:pt x="2247265" y="3664245"/>
                  </a:lnTo>
                  <a:lnTo>
                    <a:pt x="2246952" y="3714429"/>
                  </a:lnTo>
                  <a:lnTo>
                    <a:pt x="2246648" y="3764597"/>
                  </a:lnTo>
                  <a:lnTo>
                    <a:pt x="2246351" y="3814751"/>
                  </a:lnTo>
                  <a:lnTo>
                    <a:pt x="2246061" y="3864887"/>
                  </a:lnTo>
                  <a:lnTo>
                    <a:pt x="2245778" y="3915006"/>
                  </a:lnTo>
                  <a:lnTo>
                    <a:pt x="2245500" y="3965106"/>
                  </a:lnTo>
                  <a:lnTo>
                    <a:pt x="2245226" y="4015185"/>
                  </a:lnTo>
                  <a:lnTo>
                    <a:pt x="2244957" y="4065243"/>
                  </a:lnTo>
                  <a:lnTo>
                    <a:pt x="2244691" y="4115279"/>
                  </a:lnTo>
                  <a:lnTo>
                    <a:pt x="2244427" y="4165291"/>
                  </a:lnTo>
                  <a:lnTo>
                    <a:pt x="2244166" y="4215278"/>
                  </a:lnTo>
                  <a:lnTo>
                    <a:pt x="2243905" y="4265240"/>
                  </a:lnTo>
                  <a:lnTo>
                    <a:pt x="2198076" y="4239124"/>
                  </a:lnTo>
                  <a:lnTo>
                    <a:pt x="2152332" y="4213058"/>
                  </a:lnTo>
                  <a:lnTo>
                    <a:pt x="2106673" y="4187044"/>
                  </a:lnTo>
                  <a:lnTo>
                    <a:pt x="2061100" y="4161079"/>
                  </a:lnTo>
                  <a:lnTo>
                    <a:pt x="2015613" y="4135165"/>
                  </a:lnTo>
                  <a:lnTo>
                    <a:pt x="1970212" y="4109301"/>
                  </a:lnTo>
                  <a:lnTo>
                    <a:pt x="1924896" y="4083488"/>
                  </a:lnTo>
                  <a:lnTo>
                    <a:pt x="1879667" y="4057724"/>
                  </a:lnTo>
                  <a:lnTo>
                    <a:pt x="1834525" y="4032010"/>
                  </a:lnTo>
                  <a:lnTo>
                    <a:pt x="1789468" y="4006346"/>
                  </a:lnTo>
                  <a:lnTo>
                    <a:pt x="1744498" y="3980732"/>
                  </a:lnTo>
                  <a:lnTo>
                    <a:pt x="1699615" y="3955168"/>
                  </a:lnTo>
                  <a:lnTo>
                    <a:pt x="1654819" y="3929652"/>
                  </a:lnTo>
                  <a:lnTo>
                    <a:pt x="1610109" y="3904187"/>
                  </a:lnTo>
                  <a:lnTo>
                    <a:pt x="1565487" y="3878770"/>
                  </a:lnTo>
                  <a:lnTo>
                    <a:pt x="1520951" y="3853403"/>
                  </a:lnTo>
                  <a:lnTo>
                    <a:pt x="1476503" y="3828084"/>
                  </a:lnTo>
                  <a:lnTo>
                    <a:pt x="1432143" y="3802815"/>
                  </a:lnTo>
                  <a:lnTo>
                    <a:pt x="1387869" y="3777594"/>
                  </a:lnTo>
                  <a:lnTo>
                    <a:pt x="1343684" y="3752422"/>
                  </a:lnTo>
                  <a:lnTo>
                    <a:pt x="1299586" y="3727299"/>
                  </a:lnTo>
                  <a:lnTo>
                    <a:pt x="1255576" y="3702224"/>
                  </a:lnTo>
                  <a:lnTo>
                    <a:pt x="1211654" y="3677198"/>
                  </a:lnTo>
                  <a:lnTo>
                    <a:pt x="1167820" y="3652220"/>
                  </a:lnTo>
                  <a:lnTo>
                    <a:pt x="1124075" y="3627290"/>
                  </a:lnTo>
                  <a:lnTo>
                    <a:pt x="1080418" y="3602408"/>
                  </a:lnTo>
                  <a:lnTo>
                    <a:pt x="1034410" y="3576184"/>
                  </a:lnTo>
                  <a:lnTo>
                    <a:pt x="988489" y="3550010"/>
                  </a:lnTo>
                  <a:lnTo>
                    <a:pt x="942657" y="3523885"/>
                  </a:lnTo>
                  <a:lnTo>
                    <a:pt x="896912" y="3497810"/>
                  </a:lnTo>
                  <a:lnTo>
                    <a:pt x="851255" y="3471784"/>
                  </a:lnTo>
                  <a:lnTo>
                    <a:pt x="805686" y="3445808"/>
                  </a:lnTo>
                  <a:lnTo>
                    <a:pt x="760206" y="3419881"/>
                  </a:lnTo>
                  <a:lnTo>
                    <a:pt x="714814" y="3394004"/>
                  </a:lnTo>
                  <a:lnTo>
                    <a:pt x="669510" y="3368177"/>
                  </a:lnTo>
                  <a:lnTo>
                    <a:pt x="624295" y="3342399"/>
                  </a:lnTo>
                  <a:lnTo>
                    <a:pt x="579169" y="3316670"/>
                  </a:lnTo>
                  <a:lnTo>
                    <a:pt x="534131" y="3290992"/>
                  </a:lnTo>
                  <a:lnTo>
                    <a:pt x="489183" y="3265362"/>
                  </a:lnTo>
                  <a:lnTo>
                    <a:pt x="444324" y="3239783"/>
                  </a:lnTo>
                  <a:lnTo>
                    <a:pt x="399555" y="3214253"/>
                  </a:lnTo>
                  <a:lnTo>
                    <a:pt x="354875" y="3188772"/>
                  </a:lnTo>
                  <a:lnTo>
                    <a:pt x="310284" y="3163341"/>
                  </a:lnTo>
                  <a:lnTo>
                    <a:pt x="265784" y="3137960"/>
                  </a:lnTo>
                  <a:lnTo>
                    <a:pt x="221373" y="3112628"/>
                  </a:lnTo>
                  <a:lnTo>
                    <a:pt x="177052" y="3087346"/>
                  </a:lnTo>
                  <a:lnTo>
                    <a:pt x="132822" y="3062114"/>
                  </a:lnTo>
                  <a:lnTo>
                    <a:pt x="88681" y="3036931"/>
                  </a:lnTo>
                  <a:lnTo>
                    <a:pt x="44632" y="3011798"/>
                  </a:lnTo>
                  <a:lnTo>
                    <a:pt x="673" y="298671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50703" y="843962"/>
              <a:ext cx="2820376" cy="4591781"/>
            </a:xfrm>
            <a:prstGeom prst="rect">
              <a:avLst/>
            </a:prstGeom>
          </p:spPr>
        </p:pic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2338" y="1162717"/>
              <a:ext cx="2247265" cy="4274820"/>
            </a:xfrm>
            <a:custGeom>
              <a:avLst/>
              <a:gdLst/>
              <a:ahLst/>
              <a:cxnLst/>
              <a:rect l="l" t="t" r="r" b="b"/>
              <a:pathLst>
                <a:path w="2247265" h="4274820">
                  <a:moveTo>
                    <a:pt x="0" y="0"/>
                  </a:moveTo>
                  <a:lnTo>
                    <a:pt x="673" y="2995782"/>
                  </a:lnTo>
                  <a:lnTo>
                    <a:pt x="2243908" y="4274308"/>
                  </a:lnTo>
                  <a:lnTo>
                    <a:pt x="2247267" y="3673313"/>
                  </a:lnTo>
                  <a:lnTo>
                    <a:pt x="2207907" y="3650705"/>
                  </a:lnTo>
                  <a:lnTo>
                    <a:pt x="2168908" y="3626629"/>
                  </a:lnTo>
                  <a:lnTo>
                    <a:pt x="2130288" y="3601122"/>
                  </a:lnTo>
                  <a:lnTo>
                    <a:pt x="2092066" y="3574223"/>
                  </a:lnTo>
                  <a:lnTo>
                    <a:pt x="2054261" y="3545968"/>
                  </a:lnTo>
                  <a:lnTo>
                    <a:pt x="2016891" y="3516397"/>
                  </a:lnTo>
                  <a:lnTo>
                    <a:pt x="1979977" y="3485548"/>
                  </a:lnTo>
                  <a:lnTo>
                    <a:pt x="1943535" y="3453457"/>
                  </a:lnTo>
                  <a:lnTo>
                    <a:pt x="1907587" y="3420164"/>
                  </a:lnTo>
                  <a:lnTo>
                    <a:pt x="1872149" y="3385706"/>
                  </a:lnTo>
                  <a:lnTo>
                    <a:pt x="1837241" y="3350121"/>
                  </a:lnTo>
                  <a:lnTo>
                    <a:pt x="1802882" y="3313447"/>
                  </a:lnTo>
                  <a:lnTo>
                    <a:pt x="1769091" y="3275722"/>
                  </a:lnTo>
                  <a:lnTo>
                    <a:pt x="1735887" y="3236984"/>
                  </a:lnTo>
                  <a:lnTo>
                    <a:pt x="1703288" y="3197271"/>
                  </a:lnTo>
                  <a:lnTo>
                    <a:pt x="1671313" y="3156621"/>
                  </a:lnTo>
                  <a:lnTo>
                    <a:pt x="1639982" y="3115072"/>
                  </a:lnTo>
                  <a:lnTo>
                    <a:pt x="1609312" y="3072662"/>
                  </a:lnTo>
                  <a:lnTo>
                    <a:pt x="1579324" y="3029428"/>
                  </a:lnTo>
                  <a:lnTo>
                    <a:pt x="1550035" y="2985410"/>
                  </a:lnTo>
                  <a:lnTo>
                    <a:pt x="1521464" y="2940644"/>
                  </a:lnTo>
                  <a:lnTo>
                    <a:pt x="1493631" y="2895169"/>
                  </a:lnTo>
                  <a:lnTo>
                    <a:pt x="1466554" y="2849022"/>
                  </a:lnTo>
                  <a:lnTo>
                    <a:pt x="1440253" y="2802242"/>
                  </a:lnTo>
                  <a:lnTo>
                    <a:pt x="1414745" y="2754867"/>
                  </a:lnTo>
                  <a:lnTo>
                    <a:pt x="1391248" y="2709308"/>
                  </a:lnTo>
                  <a:lnTo>
                    <a:pt x="1368476" y="2663230"/>
                  </a:lnTo>
                  <a:lnTo>
                    <a:pt x="1346446" y="2616662"/>
                  </a:lnTo>
                  <a:lnTo>
                    <a:pt x="1325175" y="2569634"/>
                  </a:lnTo>
                  <a:lnTo>
                    <a:pt x="1304679" y="2522176"/>
                  </a:lnTo>
                  <a:lnTo>
                    <a:pt x="1284973" y="2474319"/>
                  </a:lnTo>
                  <a:lnTo>
                    <a:pt x="1266075" y="2426093"/>
                  </a:lnTo>
                  <a:lnTo>
                    <a:pt x="1248001" y="2377527"/>
                  </a:lnTo>
                  <a:lnTo>
                    <a:pt x="1230766" y="2328652"/>
                  </a:lnTo>
                  <a:lnTo>
                    <a:pt x="1214388" y="2279499"/>
                  </a:lnTo>
                  <a:lnTo>
                    <a:pt x="1198882" y="2230096"/>
                  </a:lnTo>
                  <a:lnTo>
                    <a:pt x="1184265" y="2180475"/>
                  </a:lnTo>
                  <a:lnTo>
                    <a:pt x="1170553" y="2130665"/>
                  </a:lnTo>
                  <a:lnTo>
                    <a:pt x="1157763" y="2080696"/>
                  </a:lnTo>
                  <a:lnTo>
                    <a:pt x="1145910" y="2030599"/>
                  </a:lnTo>
                  <a:lnTo>
                    <a:pt x="1135011" y="1980404"/>
                  </a:lnTo>
                  <a:lnTo>
                    <a:pt x="1125083" y="1930140"/>
                  </a:lnTo>
                  <a:lnTo>
                    <a:pt x="1116141" y="1879839"/>
                  </a:lnTo>
                  <a:lnTo>
                    <a:pt x="1108202" y="1829529"/>
                  </a:lnTo>
                  <a:lnTo>
                    <a:pt x="1101282" y="1779241"/>
                  </a:lnTo>
                  <a:lnTo>
                    <a:pt x="1095397" y="1729006"/>
                  </a:lnTo>
                  <a:lnTo>
                    <a:pt x="1090564" y="1678853"/>
                  </a:lnTo>
                  <a:lnTo>
                    <a:pt x="1086800" y="1628813"/>
                  </a:lnTo>
                  <a:lnTo>
                    <a:pt x="1084119" y="1578915"/>
                  </a:lnTo>
                  <a:lnTo>
                    <a:pt x="1082539" y="1529190"/>
                  </a:lnTo>
                  <a:lnTo>
                    <a:pt x="1082076" y="1479668"/>
                  </a:lnTo>
                  <a:lnTo>
                    <a:pt x="1081266" y="1429369"/>
                  </a:lnTo>
                  <a:lnTo>
                    <a:pt x="1078661" y="1378842"/>
                  </a:lnTo>
                  <a:lnTo>
                    <a:pt x="1074306" y="1328173"/>
                  </a:lnTo>
                  <a:lnTo>
                    <a:pt x="1068247" y="1277447"/>
                  </a:lnTo>
                  <a:lnTo>
                    <a:pt x="1060529" y="1226753"/>
                  </a:lnTo>
                  <a:lnTo>
                    <a:pt x="1051199" y="1176178"/>
                  </a:lnTo>
                  <a:lnTo>
                    <a:pt x="1040302" y="1125807"/>
                  </a:lnTo>
                  <a:lnTo>
                    <a:pt x="1027884" y="1075727"/>
                  </a:lnTo>
                  <a:lnTo>
                    <a:pt x="1013989" y="1026026"/>
                  </a:lnTo>
                  <a:lnTo>
                    <a:pt x="998665" y="976791"/>
                  </a:lnTo>
                  <a:lnTo>
                    <a:pt x="981956" y="928107"/>
                  </a:lnTo>
                  <a:lnTo>
                    <a:pt x="963909" y="880063"/>
                  </a:lnTo>
                  <a:lnTo>
                    <a:pt x="944568" y="832744"/>
                  </a:lnTo>
                  <a:lnTo>
                    <a:pt x="923979" y="786237"/>
                  </a:lnTo>
                  <a:lnTo>
                    <a:pt x="902189" y="740630"/>
                  </a:lnTo>
                  <a:lnTo>
                    <a:pt x="879242" y="696009"/>
                  </a:lnTo>
                  <a:lnTo>
                    <a:pt x="851859" y="646669"/>
                  </a:lnTo>
                  <a:lnTo>
                    <a:pt x="823127" y="598841"/>
                  </a:lnTo>
                  <a:lnTo>
                    <a:pt x="793112" y="552645"/>
                  </a:lnTo>
                  <a:lnTo>
                    <a:pt x="761881" y="508202"/>
                  </a:lnTo>
                  <a:lnTo>
                    <a:pt x="729502" y="465631"/>
                  </a:lnTo>
                  <a:lnTo>
                    <a:pt x="696040" y="425054"/>
                  </a:lnTo>
                  <a:lnTo>
                    <a:pt x="661563" y="386590"/>
                  </a:lnTo>
                  <a:lnTo>
                    <a:pt x="626138" y="350361"/>
                  </a:lnTo>
                  <a:lnTo>
                    <a:pt x="589831" y="316485"/>
                  </a:lnTo>
                  <a:lnTo>
                    <a:pt x="552709" y="285085"/>
                  </a:lnTo>
                  <a:lnTo>
                    <a:pt x="514838" y="256279"/>
                  </a:lnTo>
                  <a:lnTo>
                    <a:pt x="476287" y="230190"/>
                  </a:lnTo>
                  <a:lnTo>
                    <a:pt x="437121" y="206935"/>
                  </a:lnTo>
                  <a:lnTo>
                    <a:pt x="397407" y="1866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2338" y="1162717"/>
              <a:ext cx="2247265" cy="4274820"/>
            </a:xfrm>
            <a:custGeom>
              <a:avLst/>
              <a:gdLst/>
              <a:ahLst/>
              <a:cxnLst/>
              <a:rect l="l" t="t" r="r" b="b"/>
              <a:pathLst>
                <a:path w="2247265" h="4274820">
                  <a:moveTo>
                    <a:pt x="673" y="2995782"/>
                  </a:moveTo>
                  <a:lnTo>
                    <a:pt x="649" y="2944389"/>
                  </a:lnTo>
                  <a:lnTo>
                    <a:pt x="623" y="2892988"/>
                  </a:lnTo>
                  <a:lnTo>
                    <a:pt x="597" y="2841577"/>
                  </a:lnTo>
                  <a:lnTo>
                    <a:pt x="569" y="2790158"/>
                  </a:lnTo>
                  <a:lnTo>
                    <a:pt x="540" y="2738730"/>
                  </a:lnTo>
                  <a:lnTo>
                    <a:pt x="511" y="2687294"/>
                  </a:lnTo>
                  <a:lnTo>
                    <a:pt x="481" y="2635851"/>
                  </a:lnTo>
                  <a:lnTo>
                    <a:pt x="450" y="2584400"/>
                  </a:lnTo>
                  <a:lnTo>
                    <a:pt x="419" y="2532941"/>
                  </a:lnTo>
                  <a:lnTo>
                    <a:pt x="388" y="2481475"/>
                  </a:lnTo>
                  <a:lnTo>
                    <a:pt x="358" y="2430002"/>
                  </a:lnTo>
                  <a:lnTo>
                    <a:pt x="327" y="2378523"/>
                  </a:lnTo>
                  <a:lnTo>
                    <a:pt x="297" y="2327037"/>
                  </a:lnTo>
                  <a:lnTo>
                    <a:pt x="267" y="2275544"/>
                  </a:lnTo>
                  <a:lnTo>
                    <a:pt x="238" y="2224046"/>
                  </a:lnTo>
                  <a:lnTo>
                    <a:pt x="210" y="2172541"/>
                  </a:lnTo>
                  <a:lnTo>
                    <a:pt x="183" y="2121032"/>
                  </a:lnTo>
                  <a:lnTo>
                    <a:pt x="157" y="2069516"/>
                  </a:lnTo>
                  <a:lnTo>
                    <a:pt x="132" y="2017996"/>
                  </a:lnTo>
                  <a:lnTo>
                    <a:pt x="109" y="1966470"/>
                  </a:lnTo>
                  <a:lnTo>
                    <a:pt x="88" y="1914940"/>
                  </a:lnTo>
                  <a:lnTo>
                    <a:pt x="69" y="1863406"/>
                  </a:lnTo>
                  <a:lnTo>
                    <a:pt x="51" y="1811867"/>
                  </a:lnTo>
                  <a:lnTo>
                    <a:pt x="36" y="1760324"/>
                  </a:lnTo>
                  <a:lnTo>
                    <a:pt x="23" y="1708777"/>
                  </a:lnTo>
                  <a:lnTo>
                    <a:pt x="13" y="1657227"/>
                  </a:lnTo>
                  <a:lnTo>
                    <a:pt x="6" y="1605673"/>
                  </a:lnTo>
                  <a:lnTo>
                    <a:pt x="1" y="1554116"/>
                  </a:lnTo>
                  <a:lnTo>
                    <a:pt x="0" y="1502557"/>
                  </a:lnTo>
                  <a:lnTo>
                    <a:pt x="0" y="1452590"/>
                  </a:lnTo>
                  <a:lnTo>
                    <a:pt x="0" y="1402615"/>
                  </a:lnTo>
                  <a:lnTo>
                    <a:pt x="0" y="0"/>
                  </a:lnTo>
                  <a:lnTo>
                    <a:pt x="43713" y="20665"/>
                  </a:lnTo>
                  <a:lnTo>
                    <a:pt x="87541" y="41338"/>
                  </a:lnTo>
                  <a:lnTo>
                    <a:pt x="131482" y="62024"/>
                  </a:lnTo>
                  <a:lnTo>
                    <a:pt x="175534" y="82726"/>
                  </a:lnTo>
                  <a:lnTo>
                    <a:pt x="219697" y="103449"/>
                  </a:lnTo>
                  <a:lnTo>
                    <a:pt x="263967" y="124198"/>
                  </a:lnTo>
                  <a:lnTo>
                    <a:pt x="308343" y="144976"/>
                  </a:lnTo>
                  <a:lnTo>
                    <a:pt x="352824" y="165788"/>
                  </a:lnTo>
                  <a:lnTo>
                    <a:pt x="397407" y="186637"/>
                  </a:lnTo>
                  <a:lnTo>
                    <a:pt x="437121" y="206935"/>
                  </a:lnTo>
                  <a:lnTo>
                    <a:pt x="476287" y="230190"/>
                  </a:lnTo>
                  <a:lnTo>
                    <a:pt x="514838" y="256279"/>
                  </a:lnTo>
                  <a:lnTo>
                    <a:pt x="552709" y="285085"/>
                  </a:lnTo>
                  <a:lnTo>
                    <a:pt x="589831" y="316485"/>
                  </a:lnTo>
                  <a:lnTo>
                    <a:pt x="626138" y="350361"/>
                  </a:lnTo>
                  <a:lnTo>
                    <a:pt x="661563" y="386590"/>
                  </a:lnTo>
                  <a:lnTo>
                    <a:pt x="696040" y="425054"/>
                  </a:lnTo>
                  <a:lnTo>
                    <a:pt x="729502" y="465631"/>
                  </a:lnTo>
                  <a:lnTo>
                    <a:pt x="761881" y="508202"/>
                  </a:lnTo>
                  <a:lnTo>
                    <a:pt x="793112" y="552645"/>
                  </a:lnTo>
                  <a:lnTo>
                    <a:pt x="823127" y="598841"/>
                  </a:lnTo>
                  <a:lnTo>
                    <a:pt x="851859" y="646669"/>
                  </a:lnTo>
                  <a:lnTo>
                    <a:pt x="879242" y="696009"/>
                  </a:lnTo>
                  <a:lnTo>
                    <a:pt x="902189" y="740630"/>
                  </a:lnTo>
                  <a:lnTo>
                    <a:pt x="923979" y="786237"/>
                  </a:lnTo>
                  <a:lnTo>
                    <a:pt x="944568" y="832744"/>
                  </a:lnTo>
                  <a:lnTo>
                    <a:pt x="963909" y="880063"/>
                  </a:lnTo>
                  <a:lnTo>
                    <a:pt x="981956" y="928107"/>
                  </a:lnTo>
                  <a:lnTo>
                    <a:pt x="998665" y="976791"/>
                  </a:lnTo>
                  <a:lnTo>
                    <a:pt x="1013989" y="1026026"/>
                  </a:lnTo>
                  <a:lnTo>
                    <a:pt x="1027884" y="1075727"/>
                  </a:lnTo>
                  <a:lnTo>
                    <a:pt x="1040302" y="1125807"/>
                  </a:lnTo>
                  <a:lnTo>
                    <a:pt x="1051199" y="1176178"/>
                  </a:lnTo>
                  <a:lnTo>
                    <a:pt x="1060529" y="1226753"/>
                  </a:lnTo>
                  <a:lnTo>
                    <a:pt x="1068247" y="1277447"/>
                  </a:lnTo>
                  <a:lnTo>
                    <a:pt x="1074306" y="1328173"/>
                  </a:lnTo>
                  <a:lnTo>
                    <a:pt x="1078661" y="1378842"/>
                  </a:lnTo>
                  <a:lnTo>
                    <a:pt x="1081266" y="1429369"/>
                  </a:lnTo>
                  <a:lnTo>
                    <a:pt x="1082076" y="1479668"/>
                  </a:lnTo>
                  <a:lnTo>
                    <a:pt x="1082539" y="1529190"/>
                  </a:lnTo>
                  <a:lnTo>
                    <a:pt x="1084119" y="1578915"/>
                  </a:lnTo>
                  <a:lnTo>
                    <a:pt x="1086800" y="1628813"/>
                  </a:lnTo>
                  <a:lnTo>
                    <a:pt x="1090564" y="1678853"/>
                  </a:lnTo>
                  <a:lnTo>
                    <a:pt x="1095397" y="1729006"/>
                  </a:lnTo>
                  <a:lnTo>
                    <a:pt x="1101282" y="1779241"/>
                  </a:lnTo>
                  <a:lnTo>
                    <a:pt x="1108202" y="1829529"/>
                  </a:lnTo>
                  <a:lnTo>
                    <a:pt x="1116141" y="1879839"/>
                  </a:lnTo>
                  <a:lnTo>
                    <a:pt x="1125083" y="1930140"/>
                  </a:lnTo>
                  <a:lnTo>
                    <a:pt x="1135011" y="1980404"/>
                  </a:lnTo>
                  <a:lnTo>
                    <a:pt x="1145910" y="2030599"/>
                  </a:lnTo>
                  <a:lnTo>
                    <a:pt x="1157763" y="2080696"/>
                  </a:lnTo>
                  <a:lnTo>
                    <a:pt x="1170553" y="2130665"/>
                  </a:lnTo>
                  <a:lnTo>
                    <a:pt x="1184265" y="2180475"/>
                  </a:lnTo>
                  <a:lnTo>
                    <a:pt x="1198882" y="2230096"/>
                  </a:lnTo>
                  <a:lnTo>
                    <a:pt x="1214388" y="2279499"/>
                  </a:lnTo>
                  <a:lnTo>
                    <a:pt x="1230766" y="2328652"/>
                  </a:lnTo>
                  <a:lnTo>
                    <a:pt x="1248001" y="2377527"/>
                  </a:lnTo>
                  <a:lnTo>
                    <a:pt x="1266075" y="2426093"/>
                  </a:lnTo>
                  <a:lnTo>
                    <a:pt x="1284973" y="2474319"/>
                  </a:lnTo>
                  <a:lnTo>
                    <a:pt x="1304679" y="2522176"/>
                  </a:lnTo>
                  <a:lnTo>
                    <a:pt x="1325175" y="2569634"/>
                  </a:lnTo>
                  <a:lnTo>
                    <a:pt x="1346446" y="2616662"/>
                  </a:lnTo>
                  <a:lnTo>
                    <a:pt x="1368476" y="2663230"/>
                  </a:lnTo>
                  <a:lnTo>
                    <a:pt x="1391248" y="2709308"/>
                  </a:lnTo>
                  <a:lnTo>
                    <a:pt x="1414745" y="2754867"/>
                  </a:lnTo>
                  <a:lnTo>
                    <a:pt x="1440253" y="2802242"/>
                  </a:lnTo>
                  <a:lnTo>
                    <a:pt x="1466554" y="2849022"/>
                  </a:lnTo>
                  <a:lnTo>
                    <a:pt x="1493631" y="2895169"/>
                  </a:lnTo>
                  <a:lnTo>
                    <a:pt x="1521464" y="2940644"/>
                  </a:lnTo>
                  <a:lnTo>
                    <a:pt x="1550035" y="2985410"/>
                  </a:lnTo>
                  <a:lnTo>
                    <a:pt x="1579324" y="3029428"/>
                  </a:lnTo>
                  <a:lnTo>
                    <a:pt x="1609312" y="3072662"/>
                  </a:lnTo>
                  <a:lnTo>
                    <a:pt x="1639982" y="3115072"/>
                  </a:lnTo>
                  <a:lnTo>
                    <a:pt x="1671313" y="3156621"/>
                  </a:lnTo>
                  <a:lnTo>
                    <a:pt x="1703288" y="3197271"/>
                  </a:lnTo>
                  <a:lnTo>
                    <a:pt x="1735887" y="3236984"/>
                  </a:lnTo>
                  <a:lnTo>
                    <a:pt x="1769091" y="3275722"/>
                  </a:lnTo>
                  <a:lnTo>
                    <a:pt x="1802882" y="3313447"/>
                  </a:lnTo>
                  <a:lnTo>
                    <a:pt x="1837241" y="3350121"/>
                  </a:lnTo>
                  <a:lnTo>
                    <a:pt x="1872149" y="3385706"/>
                  </a:lnTo>
                  <a:lnTo>
                    <a:pt x="1907587" y="3420164"/>
                  </a:lnTo>
                  <a:lnTo>
                    <a:pt x="1943535" y="3453457"/>
                  </a:lnTo>
                  <a:lnTo>
                    <a:pt x="1979977" y="3485548"/>
                  </a:lnTo>
                  <a:lnTo>
                    <a:pt x="2016891" y="3516397"/>
                  </a:lnTo>
                  <a:lnTo>
                    <a:pt x="2054261" y="3545968"/>
                  </a:lnTo>
                  <a:lnTo>
                    <a:pt x="2092066" y="3574223"/>
                  </a:lnTo>
                  <a:lnTo>
                    <a:pt x="2130288" y="3601122"/>
                  </a:lnTo>
                  <a:lnTo>
                    <a:pt x="2168908" y="3626629"/>
                  </a:lnTo>
                  <a:lnTo>
                    <a:pt x="2207907" y="3650705"/>
                  </a:lnTo>
                  <a:lnTo>
                    <a:pt x="2247267" y="3673313"/>
                  </a:lnTo>
                  <a:lnTo>
                    <a:pt x="2246955" y="3723497"/>
                  </a:lnTo>
                  <a:lnTo>
                    <a:pt x="2246650" y="3773667"/>
                  </a:lnTo>
                  <a:lnTo>
                    <a:pt x="2246354" y="3823820"/>
                  </a:lnTo>
                  <a:lnTo>
                    <a:pt x="2246064" y="3873957"/>
                  </a:lnTo>
                  <a:lnTo>
                    <a:pt x="2245781" y="3924075"/>
                  </a:lnTo>
                  <a:lnTo>
                    <a:pt x="2245503" y="3974175"/>
                  </a:lnTo>
                  <a:lnTo>
                    <a:pt x="2245229" y="4024254"/>
                  </a:lnTo>
                  <a:lnTo>
                    <a:pt x="2244960" y="4074312"/>
                  </a:lnTo>
                  <a:lnTo>
                    <a:pt x="2244694" y="4124347"/>
                  </a:lnTo>
                  <a:lnTo>
                    <a:pt x="2244430" y="4174359"/>
                  </a:lnTo>
                  <a:lnTo>
                    <a:pt x="2244169" y="4224346"/>
                  </a:lnTo>
                  <a:lnTo>
                    <a:pt x="2243908" y="4274308"/>
                  </a:lnTo>
                  <a:lnTo>
                    <a:pt x="2198078" y="4248192"/>
                  </a:lnTo>
                  <a:lnTo>
                    <a:pt x="2152334" y="4222126"/>
                  </a:lnTo>
                  <a:lnTo>
                    <a:pt x="2106676" y="4196111"/>
                  </a:lnTo>
                  <a:lnTo>
                    <a:pt x="2061103" y="4170147"/>
                  </a:lnTo>
                  <a:lnTo>
                    <a:pt x="2015616" y="4144233"/>
                  </a:lnTo>
                  <a:lnTo>
                    <a:pt x="1970215" y="4118369"/>
                  </a:lnTo>
                  <a:lnTo>
                    <a:pt x="1924899" y="4092556"/>
                  </a:lnTo>
                  <a:lnTo>
                    <a:pt x="1879670" y="4066792"/>
                  </a:lnTo>
                  <a:lnTo>
                    <a:pt x="1834528" y="4041078"/>
                  </a:lnTo>
                  <a:lnTo>
                    <a:pt x="1789471" y="4015414"/>
                  </a:lnTo>
                  <a:lnTo>
                    <a:pt x="1744501" y="3989800"/>
                  </a:lnTo>
                  <a:lnTo>
                    <a:pt x="1699618" y="3964235"/>
                  </a:lnTo>
                  <a:lnTo>
                    <a:pt x="1654822" y="3938720"/>
                  </a:lnTo>
                  <a:lnTo>
                    <a:pt x="1610112" y="3913254"/>
                  </a:lnTo>
                  <a:lnTo>
                    <a:pt x="1565490" y="3887838"/>
                  </a:lnTo>
                  <a:lnTo>
                    <a:pt x="1520954" y="3862470"/>
                  </a:lnTo>
                  <a:lnTo>
                    <a:pt x="1476506" y="3837152"/>
                  </a:lnTo>
                  <a:lnTo>
                    <a:pt x="1432145" y="3811883"/>
                  </a:lnTo>
                  <a:lnTo>
                    <a:pt x="1387872" y="3786662"/>
                  </a:lnTo>
                  <a:lnTo>
                    <a:pt x="1343686" y="3761490"/>
                  </a:lnTo>
                  <a:lnTo>
                    <a:pt x="1299589" y="3736367"/>
                  </a:lnTo>
                  <a:lnTo>
                    <a:pt x="1255579" y="3711292"/>
                  </a:lnTo>
                  <a:lnTo>
                    <a:pt x="1211657" y="3686266"/>
                  </a:lnTo>
                  <a:lnTo>
                    <a:pt x="1167823" y="3661287"/>
                  </a:lnTo>
                  <a:lnTo>
                    <a:pt x="1124077" y="3636358"/>
                  </a:lnTo>
                  <a:lnTo>
                    <a:pt x="1080420" y="3611476"/>
                  </a:lnTo>
                  <a:lnTo>
                    <a:pt x="1034412" y="3585252"/>
                  </a:lnTo>
                  <a:lnTo>
                    <a:pt x="988492" y="3559078"/>
                  </a:lnTo>
                  <a:lnTo>
                    <a:pt x="942659" y="3532954"/>
                  </a:lnTo>
                  <a:lnTo>
                    <a:pt x="896915" y="3506879"/>
                  </a:lnTo>
                  <a:lnTo>
                    <a:pt x="851258" y="3480853"/>
                  </a:lnTo>
                  <a:lnTo>
                    <a:pt x="805689" y="3454877"/>
                  </a:lnTo>
                  <a:lnTo>
                    <a:pt x="760208" y="3428951"/>
                  </a:lnTo>
                  <a:lnTo>
                    <a:pt x="714816" y="3403074"/>
                  </a:lnTo>
                  <a:lnTo>
                    <a:pt x="669513" y="3377246"/>
                  </a:lnTo>
                  <a:lnTo>
                    <a:pt x="624298" y="3351468"/>
                  </a:lnTo>
                  <a:lnTo>
                    <a:pt x="579171" y="3325740"/>
                  </a:lnTo>
                  <a:lnTo>
                    <a:pt x="534134" y="3300061"/>
                  </a:lnTo>
                  <a:lnTo>
                    <a:pt x="489186" y="3274431"/>
                  </a:lnTo>
                  <a:lnTo>
                    <a:pt x="444327" y="3248852"/>
                  </a:lnTo>
                  <a:lnTo>
                    <a:pt x="399557" y="3223321"/>
                  </a:lnTo>
                  <a:lnTo>
                    <a:pt x="354877" y="3197841"/>
                  </a:lnTo>
                  <a:lnTo>
                    <a:pt x="310286" y="3172410"/>
                  </a:lnTo>
                  <a:lnTo>
                    <a:pt x="265786" y="3147028"/>
                  </a:lnTo>
                  <a:lnTo>
                    <a:pt x="221375" y="3121696"/>
                  </a:lnTo>
                  <a:lnTo>
                    <a:pt x="177054" y="3096414"/>
                  </a:lnTo>
                  <a:lnTo>
                    <a:pt x="132823" y="3071182"/>
                  </a:lnTo>
                  <a:lnTo>
                    <a:pt x="88682" y="3045999"/>
                  </a:lnTo>
                  <a:lnTo>
                    <a:pt x="44632" y="3020866"/>
                  </a:lnTo>
                  <a:lnTo>
                    <a:pt x="673" y="2995782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96592" y="4502634"/>
              <a:ext cx="573405" cy="932180"/>
            </a:xfrm>
            <a:custGeom>
              <a:avLst/>
              <a:gdLst/>
              <a:ahLst/>
              <a:cxnLst/>
              <a:rect l="l" t="t" r="r" b="b"/>
              <a:pathLst>
                <a:path w="573405" h="932179">
                  <a:moveTo>
                    <a:pt x="573218" y="0"/>
                  </a:moveTo>
                  <a:lnTo>
                    <a:pt x="1653" y="338115"/>
                  </a:lnTo>
                  <a:lnTo>
                    <a:pt x="0" y="932083"/>
                  </a:lnTo>
                  <a:lnTo>
                    <a:pt x="87901" y="882246"/>
                  </a:lnTo>
                  <a:lnTo>
                    <a:pt x="482607" y="655203"/>
                  </a:lnTo>
                  <a:lnTo>
                    <a:pt x="570722" y="605311"/>
                  </a:lnTo>
                  <a:lnTo>
                    <a:pt x="573218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32771" y="5869148"/>
              <a:ext cx="2882900" cy="311150"/>
            </a:xfrm>
            <a:custGeom>
              <a:avLst/>
              <a:gdLst/>
              <a:ahLst/>
              <a:cxnLst/>
              <a:rect l="l" t="t" r="r" b="b"/>
              <a:pathLst>
                <a:path w="2882900" h="311150">
                  <a:moveTo>
                    <a:pt x="0" y="0"/>
                  </a:moveTo>
                  <a:lnTo>
                    <a:pt x="0" y="296863"/>
                  </a:lnTo>
                </a:path>
                <a:path w="2882900" h="311150">
                  <a:moveTo>
                    <a:pt x="2882828" y="0"/>
                  </a:moveTo>
                  <a:lnTo>
                    <a:pt x="2882828" y="31113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32544" y="5966045"/>
              <a:ext cx="2884170" cy="76835"/>
            </a:xfrm>
            <a:custGeom>
              <a:avLst/>
              <a:gdLst/>
              <a:ahLst/>
              <a:cxnLst/>
              <a:rect l="l" t="t" r="r" b="b"/>
              <a:pathLst>
                <a:path w="2884169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9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5"/>
                  </a:lnTo>
                  <a:lnTo>
                    <a:pt x="80103" y="34805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2884169" h="76835">
                  <a:moveTo>
                    <a:pt x="2794076" y="0"/>
                  </a:moveTo>
                  <a:lnTo>
                    <a:pt x="2803640" y="40806"/>
                  </a:lnTo>
                  <a:lnTo>
                    <a:pt x="2803525" y="43207"/>
                  </a:lnTo>
                  <a:lnTo>
                    <a:pt x="2794076" y="76809"/>
                  </a:lnTo>
                  <a:lnTo>
                    <a:pt x="2875286" y="42005"/>
                  </a:lnTo>
                  <a:lnTo>
                    <a:pt x="2838650" y="42005"/>
                  </a:lnTo>
                  <a:lnTo>
                    <a:pt x="2838650" y="34805"/>
                  </a:lnTo>
                  <a:lnTo>
                    <a:pt x="2875289" y="34805"/>
                  </a:lnTo>
                  <a:lnTo>
                    <a:pt x="2794076" y="0"/>
                  </a:lnTo>
                  <a:close/>
                </a:path>
                <a:path w="2884169" h="76835">
                  <a:moveTo>
                    <a:pt x="80103" y="34805"/>
                  </a:moveTo>
                  <a:lnTo>
                    <a:pt x="45036" y="34805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5"/>
                  </a:lnTo>
                  <a:close/>
                </a:path>
                <a:path w="2884169" h="76835">
                  <a:moveTo>
                    <a:pt x="2803582" y="34805"/>
                  </a:moveTo>
                  <a:lnTo>
                    <a:pt x="80103" y="34805"/>
                  </a:lnTo>
                  <a:lnTo>
                    <a:pt x="80103" y="42005"/>
                  </a:lnTo>
                  <a:lnTo>
                    <a:pt x="2803582" y="42005"/>
                  </a:lnTo>
                  <a:lnTo>
                    <a:pt x="2803582" y="34805"/>
                  </a:lnTo>
                  <a:close/>
                </a:path>
                <a:path w="2884169" h="76835">
                  <a:moveTo>
                    <a:pt x="2875289" y="34805"/>
                  </a:moveTo>
                  <a:lnTo>
                    <a:pt x="2838650" y="34805"/>
                  </a:lnTo>
                  <a:lnTo>
                    <a:pt x="2838650" y="42005"/>
                  </a:lnTo>
                  <a:lnTo>
                    <a:pt x="2875286" y="42005"/>
                  </a:lnTo>
                  <a:lnTo>
                    <a:pt x="2883687" y="38404"/>
                  </a:lnTo>
                  <a:lnTo>
                    <a:pt x="2875289" y="34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960000">
            <a:off x="11877645" y="8080136"/>
            <a:ext cx="557797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75"/>
              </a:lnSpc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R30mm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9260000">
            <a:off x="13350669" y="8820859"/>
            <a:ext cx="557797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75"/>
              </a:lnSpc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R48mm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4" name="object 24"/>
          <p:cNvGrpSpPr>
            <a:grpSpLocks noGrp="1" noUngrp="1" noRot="1" noMove="1" noResize="1"/>
          </p:cNvGrpSpPr>
          <p:nvPr/>
        </p:nvGrpSpPr>
        <p:grpSpPr>
          <a:xfrm>
            <a:off x="11329503" y="6230651"/>
            <a:ext cx="2893060" cy="732790"/>
            <a:chOff x="11329503" y="6230651"/>
            <a:chExt cx="2893060" cy="732790"/>
          </a:xfrm>
        </p:grpSpPr>
        <p:pic>
          <p:nvPicPr>
            <p:cNvPr id="25" name="object 2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335852" y="6237000"/>
              <a:ext cx="2880000" cy="719992"/>
            </a:xfrm>
            <a:prstGeom prst="rect">
              <a:avLst/>
            </a:prstGeom>
          </p:spPr>
        </p:pic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35852" y="6237000"/>
              <a:ext cx="2880360" cy="720090"/>
            </a:xfrm>
            <a:custGeom>
              <a:avLst/>
              <a:gdLst/>
              <a:ahLst/>
              <a:cxnLst/>
              <a:rect l="l" t="t" r="r" b="b"/>
              <a:pathLst>
                <a:path w="2880359" h="720090">
                  <a:moveTo>
                    <a:pt x="0" y="0"/>
                  </a:moveTo>
                  <a:lnTo>
                    <a:pt x="2880000" y="0"/>
                  </a:lnTo>
                  <a:lnTo>
                    <a:pt x="2880000" y="719992"/>
                  </a:lnTo>
                  <a:lnTo>
                    <a:pt x="0" y="719992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329398" y="7607819"/>
            <a:ext cx="2889250" cy="2884805"/>
          </a:xfrm>
          <a:custGeom>
            <a:avLst/>
            <a:gdLst/>
            <a:ahLst/>
            <a:cxnLst/>
            <a:rect l="l" t="t" r="r" b="b"/>
            <a:pathLst>
              <a:path w="2889250" h="2884804">
                <a:moveTo>
                  <a:pt x="0" y="2884741"/>
                </a:moveTo>
                <a:lnTo>
                  <a:pt x="0" y="0"/>
                </a:lnTo>
                <a:lnTo>
                  <a:pt x="540000" y="0"/>
                </a:lnTo>
              </a:path>
              <a:path w="2889250" h="2884804">
                <a:moveTo>
                  <a:pt x="2325" y="2881248"/>
                </a:moveTo>
                <a:lnTo>
                  <a:pt x="2888646" y="2881248"/>
                </a:lnTo>
                <a:lnTo>
                  <a:pt x="2888646" y="2341248"/>
                </a:lnTo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94202" y="6392853"/>
            <a:ext cx="198755" cy="378460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24mm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265116" y="10023075"/>
            <a:ext cx="198755" cy="378460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18mm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0" name="object 30"/>
          <p:cNvGrpSpPr>
            <a:grpSpLocks noGrp="1" noUngrp="1" noRot="1" noMove="1" noResize="1"/>
          </p:cNvGrpSpPr>
          <p:nvPr/>
        </p:nvGrpSpPr>
        <p:grpSpPr>
          <a:xfrm>
            <a:off x="11865271" y="7539151"/>
            <a:ext cx="2712085" cy="2952750"/>
            <a:chOff x="11865271" y="7539151"/>
            <a:chExt cx="2712085" cy="2952750"/>
          </a:xfrm>
        </p:grpSpPr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219084" y="7542961"/>
              <a:ext cx="0" cy="2402840"/>
            </a:xfrm>
            <a:custGeom>
              <a:avLst/>
              <a:gdLst/>
              <a:ahLst/>
              <a:cxnLst/>
              <a:rect l="l" t="t" r="r" b="b"/>
              <a:pathLst>
                <a:path h="2402840">
                  <a:moveTo>
                    <a:pt x="0" y="240221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65267" y="7883001"/>
              <a:ext cx="2345055" cy="1552575"/>
            </a:xfrm>
            <a:custGeom>
              <a:avLst/>
              <a:gdLst/>
              <a:ahLst/>
              <a:cxnLst/>
              <a:rect l="l" t="t" r="r" b="b"/>
              <a:pathLst>
                <a:path w="2345055" h="1552575">
                  <a:moveTo>
                    <a:pt x="647026" y="0"/>
                  </a:moveTo>
                  <a:lnTo>
                    <a:pt x="555980" y="34848"/>
                  </a:lnTo>
                  <a:lnTo>
                    <a:pt x="558482" y="35763"/>
                  </a:lnTo>
                  <a:lnTo>
                    <a:pt x="560933" y="36728"/>
                  </a:lnTo>
                  <a:lnTo>
                    <a:pt x="587044" y="53213"/>
                  </a:lnTo>
                  <a:lnTo>
                    <a:pt x="0" y="622896"/>
                  </a:lnTo>
                  <a:lnTo>
                    <a:pt x="5016" y="628065"/>
                  </a:lnTo>
                  <a:lnTo>
                    <a:pt x="592048" y="58369"/>
                  </a:lnTo>
                  <a:lnTo>
                    <a:pt x="592848" y="59270"/>
                  </a:lnTo>
                  <a:lnTo>
                    <a:pt x="594385" y="61125"/>
                  </a:lnTo>
                  <a:lnTo>
                    <a:pt x="609473" y="89966"/>
                  </a:lnTo>
                  <a:lnTo>
                    <a:pt x="635012" y="28778"/>
                  </a:lnTo>
                  <a:lnTo>
                    <a:pt x="647026" y="0"/>
                  </a:lnTo>
                  <a:close/>
                </a:path>
                <a:path w="2345055" h="1552575">
                  <a:moveTo>
                    <a:pt x="2344813" y="628230"/>
                  </a:moveTo>
                  <a:lnTo>
                    <a:pt x="2340178" y="622731"/>
                  </a:lnTo>
                  <a:lnTo>
                    <a:pt x="1302842" y="1498168"/>
                  </a:lnTo>
                  <a:lnTo>
                    <a:pt x="1302105" y="1497215"/>
                  </a:lnTo>
                  <a:lnTo>
                    <a:pt x="1287665" y="1465440"/>
                  </a:lnTo>
                  <a:lnTo>
                    <a:pt x="1243952" y="1552575"/>
                  </a:lnTo>
                  <a:lnTo>
                    <a:pt x="1330147" y="1526286"/>
                  </a:lnTo>
                  <a:lnTo>
                    <a:pt x="1337195" y="1524139"/>
                  </a:lnTo>
                  <a:lnTo>
                    <a:pt x="1334770" y="1523047"/>
                  </a:lnTo>
                  <a:lnTo>
                    <a:pt x="1307490" y="1503667"/>
                  </a:lnTo>
                  <a:lnTo>
                    <a:pt x="2344813" y="62823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252191" y="9946734"/>
              <a:ext cx="321310" cy="541655"/>
            </a:xfrm>
            <a:custGeom>
              <a:avLst/>
              <a:gdLst/>
              <a:ahLst/>
              <a:cxnLst/>
              <a:rect l="l" t="t" r="r" b="b"/>
              <a:pathLst>
                <a:path w="321309" h="541654">
                  <a:moveTo>
                    <a:pt x="0" y="541336"/>
                  </a:moveTo>
                  <a:lnTo>
                    <a:pt x="320766" y="541336"/>
                  </a:lnTo>
                </a:path>
                <a:path w="321309" h="541654">
                  <a:moveTo>
                    <a:pt x="0" y="0"/>
                  </a:moveTo>
                  <a:lnTo>
                    <a:pt x="320766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31186" y="9948322"/>
              <a:ext cx="76835" cy="538480"/>
            </a:xfrm>
            <a:custGeom>
              <a:avLst/>
              <a:gdLst/>
              <a:ahLst/>
              <a:cxnLst/>
              <a:rect l="l" t="t" r="r" b="b"/>
              <a:pathLst>
                <a:path w="76834" h="538479">
                  <a:moveTo>
                    <a:pt x="0" y="448550"/>
                  </a:moveTo>
                  <a:lnTo>
                    <a:pt x="38404" y="538161"/>
                  </a:lnTo>
                  <a:lnTo>
                    <a:pt x="57706" y="493124"/>
                  </a:lnTo>
                  <a:lnTo>
                    <a:pt x="34805" y="493124"/>
                  </a:lnTo>
                  <a:lnTo>
                    <a:pt x="34803" y="458057"/>
                  </a:lnTo>
                  <a:lnTo>
                    <a:pt x="2401" y="449712"/>
                  </a:lnTo>
                  <a:lnTo>
                    <a:pt x="0" y="448550"/>
                  </a:lnTo>
                  <a:close/>
                </a:path>
                <a:path w="76834" h="538479">
                  <a:moveTo>
                    <a:pt x="34805" y="458057"/>
                  </a:moveTo>
                  <a:lnTo>
                    <a:pt x="34805" y="493124"/>
                  </a:lnTo>
                  <a:lnTo>
                    <a:pt x="42005" y="493124"/>
                  </a:lnTo>
                  <a:lnTo>
                    <a:pt x="42005" y="458151"/>
                  </a:lnTo>
                  <a:lnTo>
                    <a:pt x="38404" y="458151"/>
                  </a:lnTo>
                  <a:lnTo>
                    <a:pt x="36004" y="458114"/>
                  </a:lnTo>
                  <a:lnTo>
                    <a:pt x="34805" y="458057"/>
                  </a:lnTo>
                  <a:close/>
                </a:path>
                <a:path w="76834" h="538479">
                  <a:moveTo>
                    <a:pt x="76809" y="448550"/>
                  </a:moveTo>
                  <a:lnTo>
                    <a:pt x="42005" y="458057"/>
                  </a:lnTo>
                  <a:lnTo>
                    <a:pt x="42005" y="493124"/>
                  </a:lnTo>
                  <a:lnTo>
                    <a:pt x="57706" y="493124"/>
                  </a:lnTo>
                  <a:lnTo>
                    <a:pt x="76809" y="448550"/>
                  </a:lnTo>
                  <a:close/>
                </a:path>
                <a:path w="76834" h="538479">
                  <a:moveTo>
                    <a:pt x="38404" y="80009"/>
                  </a:moveTo>
                  <a:lnTo>
                    <a:pt x="36004" y="80046"/>
                  </a:lnTo>
                  <a:lnTo>
                    <a:pt x="34805" y="80103"/>
                  </a:lnTo>
                  <a:lnTo>
                    <a:pt x="34805" y="458057"/>
                  </a:lnTo>
                  <a:lnTo>
                    <a:pt x="36004" y="458114"/>
                  </a:lnTo>
                  <a:lnTo>
                    <a:pt x="38404" y="458151"/>
                  </a:lnTo>
                  <a:lnTo>
                    <a:pt x="40806" y="458114"/>
                  </a:lnTo>
                  <a:lnTo>
                    <a:pt x="42003" y="458057"/>
                  </a:lnTo>
                  <a:lnTo>
                    <a:pt x="42003" y="80103"/>
                  </a:lnTo>
                  <a:lnTo>
                    <a:pt x="40806" y="80046"/>
                  </a:lnTo>
                  <a:lnTo>
                    <a:pt x="38404" y="80009"/>
                  </a:lnTo>
                  <a:close/>
                </a:path>
                <a:path w="76834" h="538479">
                  <a:moveTo>
                    <a:pt x="42005" y="458057"/>
                  </a:moveTo>
                  <a:lnTo>
                    <a:pt x="40806" y="458114"/>
                  </a:lnTo>
                  <a:lnTo>
                    <a:pt x="38404" y="458151"/>
                  </a:lnTo>
                  <a:lnTo>
                    <a:pt x="42005" y="458151"/>
                  </a:lnTo>
                  <a:close/>
                </a:path>
                <a:path w="76834" h="538479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3"/>
                  </a:lnTo>
                  <a:lnTo>
                    <a:pt x="34805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538479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538479">
                  <a:moveTo>
                    <a:pt x="42005" y="80009"/>
                  </a:moveTo>
                  <a:lnTo>
                    <a:pt x="38404" y="80009"/>
                  </a:lnTo>
                  <a:lnTo>
                    <a:pt x="40806" y="80046"/>
                  </a:lnTo>
                  <a:lnTo>
                    <a:pt x="42005" y="80103"/>
                  </a:lnTo>
                  <a:close/>
                </a:path>
                <a:path w="76834" h="538479">
                  <a:moveTo>
                    <a:pt x="42005" y="45036"/>
                  </a:moveTo>
                  <a:lnTo>
                    <a:pt x="34805" y="45036"/>
                  </a:lnTo>
                  <a:lnTo>
                    <a:pt x="34805" y="80103"/>
                  </a:lnTo>
                  <a:lnTo>
                    <a:pt x="36004" y="80046"/>
                  </a:lnTo>
                  <a:lnTo>
                    <a:pt x="38404" y="80009"/>
                  </a:lnTo>
                  <a:lnTo>
                    <a:pt x="42005" y="80009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00509" y="7181850"/>
            <a:ext cx="378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18mm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867760" y="7281321"/>
            <a:ext cx="0" cy="240029"/>
          </a:xfrm>
          <a:custGeom>
            <a:avLst/>
            <a:gdLst/>
            <a:ahLst/>
            <a:cxnLst/>
            <a:rect l="l" t="t" r="r" b="b"/>
            <a:pathLst>
              <a:path h="240029">
                <a:moveTo>
                  <a:pt x="0" y="0"/>
                </a:moveTo>
                <a:lnTo>
                  <a:pt x="0" y="239712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object 37"/>
          <p:cNvGrpSpPr>
            <a:grpSpLocks noGrp="1" noUngrp="1" noRot="1" noMove="1" noResize="1"/>
          </p:cNvGrpSpPr>
          <p:nvPr/>
        </p:nvGrpSpPr>
        <p:grpSpPr>
          <a:xfrm>
            <a:off x="10969004" y="7281321"/>
            <a:ext cx="897255" cy="3209290"/>
            <a:chOff x="10969004" y="7281321"/>
            <a:chExt cx="897255" cy="3209290"/>
          </a:xfrm>
        </p:grpSpPr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26423" y="7281321"/>
              <a:ext cx="0" cy="297180"/>
            </a:xfrm>
            <a:custGeom>
              <a:avLst/>
              <a:gdLst/>
              <a:ahLst/>
              <a:cxnLst/>
              <a:rect l="l" t="t" r="r" b="b"/>
              <a:pathLst>
                <a:path h="297179">
                  <a:moveTo>
                    <a:pt x="0" y="0"/>
                  </a:moveTo>
                  <a:lnTo>
                    <a:pt x="0" y="29686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28011" y="7320619"/>
              <a:ext cx="538480" cy="76835"/>
            </a:xfrm>
            <a:custGeom>
              <a:avLst/>
              <a:gdLst/>
              <a:ahLst/>
              <a:cxnLst/>
              <a:rect l="l" t="t" r="r" b="b"/>
              <a:pathLst>
                <a:path w="538479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6"/>
                  </a:lnTo>
                  <a:lnTo>
                    <a:pt x="80104" y="42003"/>
                  </a:lnTo>
                  <a:lnTo>
                    <a:pt x="45036" y="42003"/>
                  </a:lnTo>
                  <a:lnTo>
                    <a:pt x="45036" y="34804"/>
                  </a:lnTo>
                  <a:lnTo>
                    <a:pt x="80104" y="34804"/>
                  </a:lnTo>
                  <a:lnTo>
                    <a:pt x="80162" y="33601"/>
                  </a:lnTo>
                  <a:lnTo>
                    <a:pt x="88449" y="2400"/>
                  </a:lnTo>
                  <a:lnTo>
                    <a:pt x="89611" y="0"/>
                  </a:lnTo>
                  <a:close/>
                </a:path>
                <a:path w="538479" h="76834">
                  <a:moveTo>
                    <a:pt x="448550" y="0"/>
                  </a:moveTo>
                  <a:lnTo>
                    <a:pt x="458114" y="40805"/>
                  </a:lnTo>
                  <a:lnTo>
                    <a:pt x="458000" y="43206"/>
                  </a:lnTo>
                  <a:lnTo>
                    <a:pt x="448550" y="76809"/>
                  </a:lnTo>
                  <a:lnTo>
                    <a:pt x="529763" y="42003"/>
                  </a:lnTo>
                  <a:lnTo>
                    <a:pt x="493124" y="42003"/>
                  </a:lnTo>
                  <a:lnTo>
                    <a:pt x="493124" y="34804"/>
                  </a:lnTo>
                  <a:lnTo>
                    <a:pt x="529760" y="34804"/>
                  </a:lnTo>
                  <a:lnTo>
                    <a:pt x="448550" y="0"/>
                  </a:lnTo>
                  <a:close/>
                </a:path>
                <a:path w="538479" h="76834">
                  <a:moveTo>
                    <a:pt x="80104" y="34804"/>
                  </a:moveTo>
                  <a:lnTo>
                    <a:pt x="45036" y="34804"/>
                  </a:lnTo>
                  <a:lnTo>
                    <a:pt x="45036" y="42003"/>
                  </a:lnTo>
                  <a:lnTo>
                    <a:pt x="80104" y="42003"/>
                  </a:lnTo>
                  <a:lnTo>
                    <a:pt x="80104" y="34804"/>
                  </a:lnTo>
                  <a:close/>
                </a:path>
                <a:path w="538479" h="76834">
                  <a:moveTo>
                    <a:pt x="458057" y="34804"/>
                  </a:moveTo>
                  <a:lnTo>
                    <a:pt x="80104" y="34804"/>
                  </a:lnTo>
                  <a:lnTo>
                    <a:pt x="80104" y="42003"/>
                  </a:lnTo>
                  <a:lnTo>
                    <a:pt x="458057" y="42003"/>
                  </a:lnTo>
                  <a:lnTo>
                    <a:pt x="458057" y="34804"/>
                  </a:lnTo>
                  <a:close/>
                </a:path>
                <a:path w="538479" h="76834">
                  <a:moveTo>
                    <a:pt x="529760" y="34804"/>
                  </a:moveTo>
                  <a:lnTo>
                    <a:pt x="493124" y="34804"/>
                  </a:lnTo>
                  <a:lnTo>
                    <a:pt x="493124" y="42003"/>
                  </a:lnTo>
                  <a:lnTo>
                    <a:pt x="529763" y="42003"/>
                  </a:lnTo>
                  <a:lnTo>
                    <a:pt x="538161" y="38404"/>
                  </a:lnTo>
                  <a:lnTo>
                    <a:pt x="529760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69004" y="7603618"/>
              <a:ext cx="311150" cy="2882900"/>
            </a:xfrm>
            <a:custGeom>
              <a:avLst/>
              <a:gdLst/>
              <a:ahLst/>
              <a:cxnLst/>
              <a:rect l="l" t="t" r="r" b="b"/>
              <a:pathLst>
                <a:path w="311150" h="2882900">
                  <a:moveTo>
                    <a:pt x="0" y="2882826"/>
                  </a:moveTo>
                  <a:lnTo>
                    <a:pt x="296863" y="2882826"/>
                  </a:lnTo>
                </a:path>
                <a:path w="311150" h="2882900">
                  <a:moveTo>
                    <a:pt x="0" y="0"/>
                  </a:moveTo>
                  <a:lnTo>
                    <a:pt x="311137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65903" y="7602988"/>
              <a:ext cx="76835" cy="2884170"/>
            </a:xfrm>
            <a:custGeom>
              <a:avLst/>
              <a:gdLst/>
              <a:ahLst/>
              <a:cxnLst/>
              <a:rect l="l" t="t" r="r" b="b"/>
              <a:pathLst>
                <a:path w="76834" h="2884170">
                  <a:moveTo>
                    <a:pt x="0" y="2794074"/>
                  </a:moveTo>
                  <a:lnTo>
                    <a:pt x="38404" y="2883686"/>
                  </a:lnTo>
                  <a:lnTo>
                    <a:pt x="57705" y="2838650"/>
                  </a:lnTo>
                  <a:lnTo>
                    <a:pt x="34804" y="2838650"/>
                  </a:lnTo>
                  <a:lnTo>
                    <a:pt x="34802" y="2803582"/>
                  </a:lnTo>
                  <a:lnTo>
                    <a:pt x="2400" y="2795238"/>
                  </a:lnTo>
                  <a:lnTo>
                    <a:pt x="0" y="2794074"/>
                  </a:lnTo>
                  <a:close/>
                </a:path>
                <a:path w="76834" h="2884170">
                  <a:moveTo>
                    <a:pt x="34804" y="2803582"/>
                  </a:moveTo>
                  <a:lnTo>
                    <a:pt x="34804" y="2838650"/>
                  </a:lnTo>
                  <a:lnTo>
                    <a:pt x="42003" y="2838650"/>
                  </a:lnTo>
                  <a:lnTo>
                    <a:pt x="42003" y="2803676"/>
                  </a:lnTo>
                  <a:lnTo>
                    <a:pt x="38404" y="2803676"/>
                  </a:lnTo>
                  <a:lnTo>
                    <a:pt x="36003" y="2803640"/>
                  </a:lnTo>
                  <a:lnTo>
                    <a:pt x="34804" y="2803582"/>
                  </a:lnTo>
                  <a:close/>
                </a:path>
                <a:path w="76834" h="2884170">
                  <a:moveTo>
                    <a:pt x="76809" y="2794074"/>
                  </a:moveTo>
                  <a:lnTo>
                    <a:pt x="42003" y="2803582"/>
                  </a:lnTo>
                  <a:lnTo>
                    <a:pt x="42003" y="2838650"/>
                  </a:lnTo>
                  <a:lnTo>
                    <a:pt x="57705" y="2838650"/>
                  </a:lnTo>
                  <a:lnTo>
                    <a:pt x="76809" y="2794074"/>
                  </a:lnTo>
                  <a:close/>
                </a:path>
                <a:path w="76834" h="2884170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2803582"/>
                  </a:lnTo>
                  <a:lnTo>
                    <a:pt x="36003" y="2803640"/>
                  </a:lnTo>
                  <a:lnTo>
                    <a:pt x="38404" y="2803676"/>
                  </a:lnTo>
                  <a:lnTo>
                    <a:pt x="40805" y="2803640"/>
                  </a:lnTo>
                  <a:lnTo>
                    <a:pt x="42002" y="2803582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09"/>
                  </a:lnTo>
                  <a:close/>
                </a:path>
                <a:path w="76834" h="2884170">
                  <a:moveTo>
                    <a:pt x="42003" y="2803582"/>
                  </a:moveTo>
                  <a:lnTo>
                    <a:pt x="40805" y="2803640"/>
                  </a:lnTo>
                  <a:lnTo>
                    <a:pt x="38404" y="2803676"/>
                  </a:lnTo>
                  <a:lnTo>
                    <a:pt x="42003" y="2803676"/>
                  </a:lnTo>
                  <a:close/>
                </a:path>
                <a:path w="76834" h="2884170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2884170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2884170">
                  <a:moveTo>
                    <a:pt x="42003" y="80009"/>
                  </a:moveTo>
                  <a:lnTo>
                    <a:pt x="38404" y="80009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2884170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3" y="80009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74215" y="8867378"/>
            <a:ext cx="198755" cy="378460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96mm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43" name="object 43"/>
          <p:cNvGrpSpPr>
            <a:grpSpLocks noGrp="1" noUngrp="1" noRot="1" noMove="1" noResize="1"/>
          </p:cNvGrpSpPr>
          <p:nvPr/>
        </p:nvGrpSpPr>
        <p:grpSpPr>
          <a:xfrm>
            <a:off x="10957186" y="6231337"/>
            <a:ext cx="321310" cy="726440"/>
            <a:chOff x="10957186" y="6231337"/>
            <a:chExt cx="321310" cy="726440"/>
          </a:xfrm>
        </p:grpSpPr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57186" y="6234937"/>
              <a:ext cx="321310" cy="718820"/>
            </a:xfrm>
            <a:custGeom>
              <a:avLst/>
              <a:gdLst/>
              <a:ahLst/>
              <a:cxnLst/>
              <a:rect l="l" t="t" r="r" b="b"/>
              <a:pathLst>
                <a:path w="321309" h="718820">
                  <a:moveTo>
                    <a:pt x="0" y="718724"/>
                  </a:moveTo>
                  <a:lnTo>
                    <a:pt x="320767" y="718724"/>
                  </a:lnTo>
                </a:path>
                <a:path w="321309" h="718820">
                  <a:moveTo>
                    <a:pt x="0" y="0"/>
                  </a:moveTo>
                  <a:lnTo>
                    <a:pt x="320767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2682" y="6237043"/>
              <a:ext cx="76835" cy="715010"/>
            </a:xfrm>
            <a:custGeom>
              <a:avLst/>
              <a:gdLst/>
              <a:ahLst/>
              <a:cxnLst/>
              <a:rect l="l" t="t" r="r" b="b"/>
              <a:pathLst>
                <a:path w="76834" h="715009">
                  <a:moveTo>
                    <a:pt x="0" y="624902"/>
                  </a:moveTo>
                  <a:lnTo>
                    <a:pt x="38404" y="714513"/>
                  </a:lnTo>
                  <a:lnTo>
                    <a:pt x="57705" y="669477"/>
                  </a:lnTo>
                  <a:lnTo>
                    <a:pt x="34805" y="669477"/>
                  </a:lnTo>
                  <a:lnTo>
                    <a:pt x="34803" y="634410"/>
                  </a:lnTo>
                  <a:lnTo>
                    <a:pt x="2401" y="626065"/>
                  </a:lnTo>
                  <a:lnTo>
                    <a:pt x="0" y="624902"/>
                  </a:lnTo>
                  <a:close/>
                </a:path>
                <a:path w="76834" h="715009">
                  <a:moveTo>
                    <a:pt x="34805" y="634410"/>
                  </a:moveTo>
                  <a:lnTo>
                    <a:pt x="34805" y="669477"/>
                  </a:lnTo>
                  <a:lnTo>
                    <a:pt x="42005" y="669477"/>
                  </a:lnTo>
                  <a:lnTo>
                    <a:pt x="42005" y="634503"/>
                  </a:lnTo>
                  <a:lnTo>
                    <a:pt x="38404" y="634503"/>
                  </a:lnTo>
                  <a:lnTo>
                    <a:pt x="36004" y="634467"/>
                  </a:lnTo>
                  <a:lnTo>
                    <a:pt x="34805" y="634410"/>
                  </a:lnTo>
                  <a:close/>
                </a:path>
                <a:path w="76834" h="715009">
                  <a:moveTo>
                    <a:pt x="76809" y="624902"/>
                  </a:moveTo>
                  <a:lnTo>
                    <a:pt x="42005" y="634410"/>
                  </a:lnTo>
                  <a:lnTo>
                    <a:pt x="42005" y="669477"/>
                  </a:lnTo>
                  <a:lnTo>
                    <a:pt x="57705" y="669477"/>
                  </a:lnTo>
                  <a:lnTo>
                    <a:pt x="76809" y="624902"/>
                  </a:lnTo>
                  <a:close/>
                </a:path>
                <a:path w="76834" h="715009">
                  <a:moveTo>
                    <a:pt x="38404" y="80010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634410"/>
                  </a:lnTo>
                  <a:lnTo>
                    <a:pt x="36004" y="634467"/>
                  </a:lnTo>
                  <a:lnTo>
                    <a:pt x="38404" y="634503"/>
                  </a:lnTo>
                  <a:lnTo>
                    <a:pt x="40806" y="634467"/>
                  </a:lnTo>
                  <a:lnTo>
                    <a:pt x="42003" y="634410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715009">
                  <a:moveTo>
                    <a:pt x="42005" y="634410"/>
                  </a:moveTo>
                  <a:lnTo>
                    <a:pt x="40806" y="634467"/>
                  </a:lnTo>
                  <a:lnTo>
                    <a:pt x="38404" y="634503"/>
                  </a:lnTo>
                  <a:lnTo>
                    <a:pt x="42005" y="634503"/>
                  </a:lnTo>
                  <a:close/>
                </a:path>
                <a:path w="76834" h="715009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715009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715009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715009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378958" y="2496432"/>
            <a:ext cx="1013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12010" y="5258683"/>
            <a:ext cx="1838325" cy="735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35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00">
              <a:latin typeface="Arial"/>
              <a:cs typeface="Arial"/>
            </a:endParaRPr>
          </a:p>
          <a:p>
            <a:pPr marL="41275">
              <a:lnSpc>
                <a:spcPts val="1095"/>
              </a:lnSpc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(not</a:t>
            </a:r>
            <a:r>
              <a:rPr sz="95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70"/>
              </a:spcBef>
            </a:pPr>
            <a:endParaRPr sz="9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96mm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96254" y="1225769"/>
            <a:ext cx="1533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sz="2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2:1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9" name="object 49"/>
          <p:cNvGrpSpPr>
            <a:grpSpLocks noGrp="1" noUngrp="1" noRot="1" noMove="1" noResize="1"/>
          </p:cNvGrpSpPr>
          <p:nvPr/>
        </p:nvGrpSpPr>
        <p:grpSpPr>
          <a:xfrm>
            <a:off x="597213" y="8561275"/>
            <a:ext cx="9469120" cy="1337310"/>
            <a:chOff x="597213" y="8561275"/>
            <a:chExt cx="9469120" cy="1337310"/>
          </a:xfrm>
        </p:grpSpPr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1023" y="9891907"/>
              <a:ext cx="9461500" cy="0"/>
            </a:xfrm>
            <a:custGeom>
              <a:avLst/>
              <a:gdLst/>
              <a:ahLst/>
              <a:cxnLst/>
              <a:rect l="l" t="t" r="r" b="b"/>
              <a:pathLst>
                <a:path w="9461500">
                  <a:moveTo>
                    <a:pt x="0" y="0"/>
                  </a:moveTo>
                  <a:lnTo>
                    <a:pt x="946150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61722" y="8567625"/>
              <a:ext cx="1873250" cy="1324610"/>
            </a:xfrm>
            <a:custGeom>
              <a:avLst/>
              <a:gdLst/>
              <a:ahLst/>
              <a:cxnLst/>
              <a:rect l="l" t="t" r="r" b="b"/>
              <a:pathLst>
                <a:path w="1873250" h="1324609">
                  <a:moveTo>
                    <a:pt x="0" y="1324286"/>
                  </a:moveTo>
                  <a:lnTo>
                    <a:pt x="1872781" y="1312423"/>
                  </a:lnTo>
                </a:path>
                <a:path w="1873250" h="1324609">
                  <a:moveTo>
                    <a:pt x="0" y="1324286"/>
                  </a:moveTo>
                  <a:lnTo>
                    <a:pt x="1114898" y="209387"/>
                  </a:lnTo>
                </a:path>
                <a:path w="1873250" h="1324609">
                  <a:moveTo>
                    <a:pt x="1177323" y="146963"/>
                  </a:moveTo>
                  <a:lnTo>
                    <a:pt x="1324284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19095" y="8625570"/>
              <a:ext cx="562610" cy="1255395"/>
            </a:xfrm>
            <a:custGeom>
              <a:avLst/>
              <a:gdLst/>
              <a:ahLst/>
              <a:cxnLst/>
              <a:rect l="l" t="t" r="r" b="b"/>
              <a:pathLst>
                <a:path w="562609" h="1255395">
                  <a:moveTo>
                    <a:pt x="278955" y="346036"/>
                  </a:moveTo>
                  <a:lnTo>
                    <a:pt x="257492" y="311124"/>
                  </a:lnTo>
                  <a:lnTo>
                    <a:pt x="235216" y="276669"/>
                  </a:lnTo>
                  <a:lnTo>
                    <a:pt x="212140" y="242709"/>
                  </a:lnTo>
                  <a:lnTo>
                    <a:pt x="188252" y="209232"/>
                  </a:lnTo>
                  <a:lnTo>
                    <a:pt x="163563" y="176288"/>
                  </a:lnTo>
                  <a:lnTo>
                    <a:pt x="138099" y="143865"/>
                  </a:lnTo>
                  <a:lnTo>
                    <a:pt x="111836" y="111988"/>
                  </a:lnTo>
                  <a:lnTo>
                    <a:pt x="100431" y="98602"/>
                  </a:lnTo>
                  <a:lnTo>
                    <a:pt x="124980" y="74053"/>
                  </a:lnTo>
                  <a:lnTo>
                    <a:pt x="25196" y="16446"/>
                  </a:lnTo>
                  <a:lnTo>
                    <a:pt x="18745" y="9855"/>
                  </a:lnTo>
                  <a:lnTo>
                    <a:pt x="8978" y="0"/>
                  </a:lnTo>
                  <a:lnTo>
                    <a:pt x="4483" y="4483"/>
                  </a:lnTo>
                  <a:lnTo>
                    <a:pt x="0" y="8978"/>
                  </a:lnTo>
                  <a:lnTo>
                    <a:pt x="9702" y="18757"/>
                  </a:lnTo>
                  <a:lnTo>
                    <a:pt x="17094" y="26314"/>
                  </a:lnTo>
                  <a:lnTo>
                    <a:pt x="74041" y="124980"/>
                  </a:lnTo>
                  <a:lnTo>
                    <a:pt x="91427" y="107607"/>
                  </a:lnTo>
                  <a:lnTo>
                    <a:pt x="93268" y="109740"/>
                  </a:lnTo>
                  <a:lnTo>
                    <a:pt x="119595" y="141211"/>
                  </a:lnTo>
                  <a:lnTo>
                    <a:pt x="145148" y="173228"/>
                  </a:lnTo>
                  <a:lnTo>
                    <a:pt x="169913" y="205778"/>
                  </a:lnTo>
                  <a:lnTo>
                    <a:pt x="193903" y="238836"/>
                  </a:lnTo>
                  <a:lnTo>
                    <a:pt x="217081" y="272389"/>
                  </a:lnTo>
                  <a:lnTo>
                    <a:pt x="239471" y="306438"/>
                  </a:lnTo>
                  <a:lnTo>
                    <a:pt x="261048" y="340956"/>
                  </a:lnTo>
                  <a:lnTo>
                    <a:pt x="268058" y="352564"/>
                  </a:lnTo>
                  <a:lnTo>
                    <a:pt x="278955" y="346036"/>
                  </a:lnTo>
                  <a:close/>
                </a:path>
                <a:path w="562609" h="1255395">
                  <a:moveTo>
                    <a:pt x="562279" y="1120419"/>
                  </a:moveTo>
                  <a:lnTo>
                    <a:pt x="532472" y="1120609"/>
                  </a:lnTo>
                  <a:lnTo>
                    <a:pt x="532472" y="1205992"/>
                  </a:lnTo>
                  <a:lnTo>
                    <a:pt x="532269" y="1199781"/>
                  </a:lnTo>
                  <a:lnTo>
                    <a:pt x="531710" y="1186230"/>
                  </a:lnTo>
                  <a:lnTo>
                    <a:pt x="531736" y="1186573"/>
                  </a:lnTo>
                  <a:lnTo>
                    <a:pt x="532269" y="1199781"/>
                  </a:lnTo>
                  <a:lnTo>
                    <a:pt x="532295" y="1200251"/>
                  </a:lnTo>
                  <a:lnTo>
                    <a:pt x="532472" y="1205992"/>
                  </a:lnTo>
                  <a:lnTo>
                    <a:pt x="532472" y="1120609"/>
                  </a:lnTo>
                  <a:lnTo>
                    <a:pt x="531545" y="1120622"/>
                  </a:lnTo>
                  <a:lnTo>
                    <a:pt x="531545" y="1182890"/>
                  </a:lnTo>
                  <a:lnTo>
                    <a:pt x="531037" y="1172260"/>
                  </a:lnTo>
                  <a:lnTo>
                    <a:pt x="531075" y="1172921"/>
                  </a:lnTo>
                  <a:lnTo>
                    <a:pt x="531545" y="1182890"/>
                  </a:lnTo>
                  <a:lnTo>
                    <a:pt x="531545" y="1120622"/>
                  </a:lnTo>
                  <a:lnTo>
                    <a:pt x="528840" y="1120635"/>
                  </a:lnTo>
                  <a:lnTo>
                    <a:pt x="528840" y="1137297"/>
                  </a:lnTo>
                  <a:lnTo>
                    <a:pt x="528396" y="1131074"/>
                  </a:lnTo>
                  <a:lnTo>
                    <a:pt x="528472" y="1132027"/>
                  </a:lnTo>
                  <a:lnTo>
                    <a:pt x="528840" y="1137297"/>
                  </a:lnTo>
                  <a:lnTo>
                    <a:pt x="528840" y="1120635"/>
                  </a:lnTo>
                  <a:lnTo>
                    <a:pt x="527570" y="1120635"/>
                  </a:lnTo>
                  <a:lnTo>
                    <a:pt x="527304" y="1117371"/>
                  </a:lnTo>
                  <a:lnTo>
                    <a:pt x="526110" y="1103693"/>
                  </a:lnTo>
                  <a:lnTo>
                    <a:pt x="524814" y="1090041"/>
                  </a:lnTo>
                  <a:lnTo>
                    <a:pt x="523417" y="1076388"/>
                  </a:lnTo>
                  <a:lnTo>
                    <a:pt x="521906" y="1062774"/>
                  </a:lnTo>
                  <a:lnTo>
                    <a:pt x="520382" y="1049921"/>
                  </a:lnTo>
                  <a:lnTo>
                    <a:pt x="520382" y="1227366"/>
                  </a:lnTo>
                  <a:lnTo>
                    <a:pt x="520026" y="1213561"/>
                  </a:lnTo>
                  <a:lnTo>
                    <a:pt x="519569" y="1199781"/>
                  </a:lnTo>
                  <a:lnTo>
                    <a:pt x="518998" y="1186256"/>
                  </a:lnTo>
                  <a:lnTo>
                    <a:pt x="519023" y="1186573"/>
                  </a:lnTo>
                  <a:lnTo>
                    <a:pt x="519569" y="1199781"/>
                  </a:lnTo>
                  <a:lnTo>
                    <a:pt x="519595" y="1200251"/>
                  </a:lnTo>
                  <a:lnTo>
                    <a:pt x="520026" y="1213561"/>
                  </a:lnTo>
                  <a:lnTo>
                    <a:pt x="520039" y="1213942"/>
                  </a:lnTo>
                  <a:lnTo>
                    <a:pt x="520382" y="1227366"/>
                  </a:lnTo>
                  <a:lnTo>
                    <a:pt x="520382" y="1049921"/>
                  </a:lnTo>
                  <a:lnTo>
                    <a:pt x="520293" y="1049159"/>
                  </a:lnTo>
                  <a:lnTo>
                    <a:pt x="518833" y="1037513"/>
                  </a:lnTo>
                  <a:lnTo>
                    <a:pt x="518833" y="1182890"/>
                  </a:lnTo>
                  <a:lnTo>
                    <a:pt x="518325" y="1172260"/>
                  </a:lnTo>
                  <a:lnTo>
                    <a:pt x="518363" y="1172921"/>
                  </a:lnTo>
                  <a:lnTo>
                    <a:pt x="518833" y="1182890"/>
                  </a:lnTo>
                  <a:lnTo>
                    <a:pt x="518833" y="1037513"/>
                  </a:lnTo>
                  <a:lnTo>
                    <a:pt x="518591" y="1035583"/>
                  </a:lnTo>
                  <a:lnTo>
                    <a:pt x="518312" y="1033500"/>
                  </a:lnTo>
                  <a:lnTo>
                    <a:pt x="518312" y="1172083"/>
                  </a:lnTo>
                  <a:lnTo>
                    <a:pt x="517537" y="1158506"/>
                  </a:lnTo>
                  <a:lnTo>
                    <a:pt x="516648" y="1144778"/>
                  </a:lnTo>
                  <a:lnTo>
                    <a:pt x="515658" y="1131074"/>
                  </a:lnTo>
                  <a:lnTo>
                    <a:pt x="515747" y="1132027"/>
                  </a:lnTo>
                  <a:lnTo>
                    <a:pt x="516648" y="1144778"/>
                  </a:lnTo>
                  <a:lnTo>
                    <a:pt x="516712" y="1145641"/>
                  </a:lnTo>
                  <a:lnTo>
                    <a:pt x="517537" y="1158506"/>
                  </a:lnTo>
                  <a:lnTo>
                    <a:pt x="517588" y="1159268"/>
                  </a:lnTo>
                  <a:lnTo>
                    <a:pt x="518312" y="1172083"/>
                  </a:lnTo>
                  <a:lnTo>
                    <a:pt x="518312" y="1033500"/>
                  </a:lnTo>
                  <a:lnTo>
                    <a:pt x="512838" y="994956"/>
                  </a:lnTo>
                  <a:lnTo>
                    <a:pt x="506171" y="954519"/>
                  </a:lnTo>
                  <a:lnTo>
                    <a:pt x="498576" y="914311"/>
                  </a:lnTo>
                  <a:lnTo>
                    <a:pt x="490080" y="874318"/>
                  </a:lnTo>
                  <a:lnTo>
                    <a:pt x="480682" y="834567"/>
                  </a:lnTo>
                  <a:lnTo>
                    <a:pt x="477354" y="821385"/>
                  </a:lnTo>
                  <a:lnTo>
                    <a:pt x="465061" y="824534"/>
                  </a:lnTo>
                  <a:lnTo>
                    <a:pt x="468363" y="837628"/>
                  </a:lnTo>
                  <a:lnTo>
                    <a:pt x="471576" y="850760"/>
                  </a:lnTo>
                  <a:lnTo>
                    <a:pt x="480606" y="890308"/>
                  </a:lnTo>
                  <a:lnTo>
                    <a:pt x="488734" y="930097"/>
                  </a:lnTo>
                  <a:lnTo>
                    <a:pt x="495973" y="970089"/>
                  </a:lnTo>
                  <a:lnTo>
                    <a:pt x="502297" y="1010297"/>
                  </a:lnTo>
                  <a:lnTo>
                    <a:pt x="507695" y="1050709"/>
                  </a:lnTo>
                  <a:lnTo>
                    <a:pt x="512178" y="1091285"/>
                  </a:lnTo>
                  <a:lnTo>
                    <a:pt x="514845" y="1120724"/>
                  </a:lnTo>
                  <a:lnTo>
                    <a:pt x="490270" y="1120876"/>
                  </a:lnTo>
                  <a:lnTo>
                    <a:pt x="520446" y="1230731"/>
                  </a:lnTo>
                  <a:lnTo>
                    <a:pt x="520636" y="1241348"/>
                  </a:lnTo>
                  <a:lnTo>
                    <a:pt x="520776" y="1255077"/>
                  </a:lnTo>
                  <a:lnTo>
                    <a:pt x="527126" y="1255039"/>
                  </a:lnTo>
                  <a:lnTo>
                    <a:pt x="533476" y="1255001"/>
                  </a:lnTo>
                  <a:lnTo>
                    <a:pt x="533336" y="1241171"/>
                  </a:lnTo>
                  <a:lnTo>
                    <a:pt x="533171" y="1231900"/>
                  </a:lnTo>
                  <a:lnTo>
                    <a:pt x="562279" y="112041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05511" y="8956090"/>
            <a:ext cx="416559" cy="447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50" spc="-25" dirty="0">
                <a:solidFill>
                  <a:srgbClr val="DD2B1C"/>
                </a:solidFill>
                <a:latin typeface="Arial"/>
                <a:cs typeface="Arial"/>
              </a:rPr>
              <a:t>45</a:t>
            </a:r>
            <a:endParaRPr sz="2750">
              <a:latin typeface="Arial"/>
              <a:cs typeface="Arial"/>
            </a:endParaRPr>
          </a:p>
        </p:txBody>
      </p: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04226" y="9696516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39092" y="2007121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45968" y="1163167"/>
            <a:ext cx="3827145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263650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https://technologystudent.com/despro_3/oblique2.html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7" name="object 57"/>
          <p:cNvGrpSpPr>
            <a:grpSpLocks noGrp="1" noUngrp="1" noRot="1" noMove="1" noResize="1"/>
          </p:cNvGrpSpPr>
          <p:nvPr/>
        </p:nvGrpSpPr>
        <p:grpSpPr>
          <a:xfrm>
            <a:off x="8813501" y="2223147"/>
            <a:ext cx="1137285" cy="1137285"/>
            <a:chOff x="8813501" y="2223147"/>
            <a:chExt cx="1137285" cy="1137285"/>
          </a:xfrm>
        </p:grpSpPr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13501" y="2223147"/>
              <a:ext cx="1137285" cy="1137285"/>
            </a:xfrm>
            <a:custGeom>
              <a:avLst/>
              <a:gdLst/>
              <a:ahLst/>
              <a:cxnLst/>
              <a:rect l="l" t="t" r="r" b="b"/>
              <a:pathLst>
                <a:path w="1137284" h="1137285">
                  <a:moveTo>
                    <a:pt x="1136775" y="0"/>
                  </a:moveTo>
                  <a:lnTo>
                    <a:pt x="0" y="0"/>
                  </a:lnTo>
                  <a:lnTo>
                    <a:pt x="0" y="1136775"/>
                  </a:lnTo>
                  <a:lnTo>
                    <a:pt x="1136775" y="1136775"/>
                  </a:lnTo>
                  <a:lnTo>
                    <a:pt x="11367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75281" y="2284929"/>
              <a:ext cx="1013460" cy="395605"/>
            </a:xfrm>
            <a:custGeom>
              <a:avLst/>
              <a:gdLst/>
              <a:ahLst/>
              <a:cxnLst/>
              <a:rect l="l" t="t" r="r" b="b"/>
              <a:pathLst>
                <a:path w="1013459" h="395605">
                  <a:moveTo>
                    <a:pt x="74129" y="296557"/>
                  </a:moveTo>
                  <a:lnTo>
                    <a:pt x="49428" y="296557"/>
                  </a:lnTo>
                  <a:lnTo>
                    <a:pt x="49428" y="321271"/>
                  </a:lnTo>
                  <a:lnTo>
                    <a:pt x="49428" y="345986"/>
                  </a:lnTo>
                  <a:lnTo>
                    <a:pt x="24714" y="345986"/>
                  </a:lnTo>
                  <a:lnTo>
                    <a:pt x="24714" y="321271"/>
                  </a:lnTo>
                  <a:lnTo>
                    <a:pt x="49428" y="321271"/>
                  </a:lnTo>
                  <a:lnTo>
                    <a:pt x="49428" y="296557"/>
                  </a:lnTo>
                  <a:lnTo>
                    <a:pt x="49428" y="222415"/>
                  </a:lnTo>
                  <a:lnTo>
                    <a:pt x="24714" y="222415"/>
                  </a:lnTo>
                  <a:lnTo>
                    <a:pt x="24714" y="296557"/>
                  </a:lnTo>
                  <a:lnTo>
                    <a:pt x="0" y="296557"/>
                  </a:lnTo>
                  <a:lnTo>
                    <a:pt x="0" y="395401"/>
                  </a:lnTo>
                  <a:lnTo>
                    <a:pt x="24714" y="395401"/>
                  </a:lnTo>
                  <a:lnTo>
                    <a:pt x="49428" y="395401"/>
                  </a:lnTo>
                  <a:lnTo>
                    <a:pt x="49428" y="370687"/>
                  </a:lnTo>
                  <a:lnTo>
                    <a:pt x="74129" y="370687"/>
                  </a:lnTo>
                  <a:lnTo>
                    <a:pt x="74129" y="296557"/>
                  </a:lnTo>
                  <a:close/>
                </a:path>
                <a:path w="1013459" h="395605">
                  <a:moveTo>
                    <a:pt x="271830" y="271843"/>
                  </a:moveTo>
                  <a:lnTo>
                    <a:pt x="247116" y="271843"/>
                  </a:lnTo>
                  <a:lnTo>
                    <a:pt x="247116" y="296557"/>
                  </a:lnTo>
                  <a:lnTo>
                    <a:pt x="271830" y="296557"/>
                  </a:lnTo>
                  <a:lnTo>
                    <a:pt x="271830" y="271843"/>
                  </a:lnTo>
                  <a:close/>
                </a:path>
                <a:path w="1013459" h="395605">
                  <a:moveTo>
                    <a:pt x="345973" y="197700"/>
                  </a:moveTo>
                  <a:lnTo>
                    <a:pt x="321259" y="197700"/>
                  </a:lnTo>
                  <a:lnTo>
                    <a:pt x="321259" y="222415"/>
                  </a:lnTo>
                  <a:lnTo>
                    <a:pt x="345973" y="222415"/>
                  </a:lnTo>
                  <a:lnTo>
                    <a:pt x="345973" y="197700"/>
                  </a:lnTo>
                  <a:close/>
                </a:path>
                <a:path w="1013459" h="395605">
                  <a:moveTo>
                    <a:pt x="370687" y="247129"/>
                  </a:moveTo>
                  <a:lnTo>
                    <a:pt x="345973" y="247129"/>
                  </a:lnTo>
                  <a:lnTo>
                    <a:pt x="345973" y="271843"/>
                  </a:lnTo>
                  <a:lnTo>
                    <a:pt x="370687" y="271843"/>
                  </a:lnTo>
                  <a:lnTo>
                    <a:pt x="370687" y="247129"/>
                  </a:lnTo>
                  <a:close/>
                </a:path>
                <a:path w="1013459" h="395605">
                  <a:moveTo>
                    <a:pt x="370687" y="148285"/>
                  </a:moveTo>
                  <a:lnTo>
                    <a:pt x="345973" y="148285"/>
                  </a:lnTo>
                  <a:lnTo>
                    <a:pt x="345973" y="197700"/>
                  </a:lnTo>
                  <a:lnTo>
                    <a:pt x="370687" y="197700"/>
                  </a:lnTo>
                  <a:lnTo>
                    <a:pt x="370687" y="148285"/>
                  </a:lnTo>
                  <a:close/>
                </a:path>
                <a:path w="1013459" h="395605">
                  <a:moveTo>
                    <a:pt x="370687" y="49428"/>
                  </a:moveTo>
                  <a:lnTo>
                    <a:pt x="345973" y="49428"/>
                  </a:lnTo>
                  <a:lnTo>
                    <a:pt x="345973" y="74142"/>
                  </a:lnTo>
                  <a:lnTo>
                    <a:pt x="321259" y="74142"/>
                  </a:lnTo>
                  <a:lnTo>
                    <a:pt x="296545" y="74142"/>
                  </a:lnTo>
                  <a:lnTo>
                    <a:pt x="296545" y="24714"/>
                  </a:lnTo>
                  <a:lnTo>
                    <a:pt x="271830" y="24714"/>
                  </a:lnTo>
                  <a:lnTo>
                    <a:pt x="271830" y="49428"/>
                  </a:lnTo>
                  <a:lnTo>
                    <a:pt x="271830" y="74142"/>
                  </a:lnTo>
                  <a:lnTo>
                    <a:pt x="271830" y="123571"/>
                  </a:lnTo>
                  <a:lnTo>
                    <a:pt x="247116" y="123571"/>
                  </a:lnTo>
                  <a:lnTo>
                    <a:pt x="247116" y="98856"/>
                  </a:lnTo>
                  <a:lnTo>
                    <a:pt x="222415" y="98856"/>
                  </a:lnTo>
                  <a:lnTo>
                    <a:pt x="222415" y="74142"/>
                  </a:lnTo>
                  <a:lnTo>
                    <a:pt x="247116" y="74142"/>
                  </a:lnTo>
                  <a:lnTo>
                    <a:pt x="271830" y="74142"/>
                  </a:lnTo>
                  <a:lnTo>
                    <a:pt x="271830" y="49428"/>
                  </a:lnTo>
                  <a:lnTo>
                    <a:pt x="247116" y="49428"/>
                  </a:lnTo>
                  <a:lnTo>
                    <a:pt x="222415" y="49428"/>
                  </a:lnTo>
                  <a:lnTo>
                    <a:pt x="222415" y="24714"/>
                  </a:lnTo>
                  <a:lnTo>
                    <a:pt x="197700" y="24714"/>
                  </a:lnTo>
                  <a:lnTo>
                    <a:pt x="197700" y="172999"/>
                  </a:lnTo>
                  <a:lnTo>
                    <a:pt x="222415" y="172999"/>
                  </a:lnTo>
                  <a:lnTo>
                    <a:pt x="222415" y="148285"/>
                  </a:lnTo>
                  <a:lnTo>
                    <a:pt x="247116" y="148285"/>
                  </a:lnTo>
                  <a:lnTo>
                    <a:pt x="247116" y="247129"/>
                  </a:lnTo>
                  <a:lnTo>
                    <a:pt x="271830" y="247129"/>
                  </a:lnTo>
                  <a:lnTo>
                    <a:pt x="271830" y="222415"/>
                  </a:lnTo>
                  <a:lnTo>
                    <a:pt x="296545" y="222415"/>
                  </a:lnTo>
                  <a:lnTo>
                    <a:pt x="296545" y="197700"/>
                  </a:lnTo>
                  <a:lnTo>
                    <a:pt x="321259" y="197700"/>
                  </a:lnTo>
                  <a:lnTo>
                    <a:pt x="321259" y="148285"/>
                  </a:lnTo>
                  <a:lnTo>
                    <a:pt x="296545" y="148285"/>
                  </a:lnTo>
                  <a:lnTo>
                    <a:pt x="296545" y="172999"/>
                  </a:lnTo>
                  <a:lnTo>
                    <a:pt x="271830" y="172999"/>
                  </a:lnTo>
                  <a:lnTo>
                    <a:pt x="271830" y="148285"/>
                  </a:lnTo>
                  <a:lnTo>
                    <a:pt x="296545" y="148285"/>
                  </a:lnTo>
                  <a:lnTo>
                    <a:pt x="296545" y="123571"/>
                  </a:lnTo>
                  <a:lnTo>
                    <a:pt x="321259" y="123571"/>
                  </a:lnTo>
                  <a:lnTo>
                    <a:pt x="321259" y="148285"/>
                  </a:lnTo>
                  <a:lnTo>
                    <a:pt x="345973" y="148285"/>
                  </a:lnTo>
                  <a:lnTo>
                    <a:pt x="345973" y="98856"/>
                  </a:lnTo>
                  <a:lnTo>
                    <a:pt x="370687" y="98856"/>
                  </a:lnTo>
                  <a:lnTo>
                    <a:pt x="370687" y="49428"/>
                  </a:lnTo>
                  <a:close/>
                </a:path>
                <a:path w="1013459" h="395605">
                  <a:moveTo>
                    <a:pt x="395401" y="0"/>
                  </a:moveTo>
                  <a:lnTo>
                    <a:pt x="370687" y="0"/>
                  </a:lnTo>
                  <a:lnTo>
                    <a:pt x="345973" y="0"/>
                  </a:lnTo>
                  <a:lnTo>
                    <a:pt x="321259" y="0"/>
                  </a:lnTo>
                  <a:lnTo>
                    <a:pt x="321259" y="49428"/>
                  </a:lnTo>
                  <a:lnTo>
                    <a:pt x="345973" y="49428"/>
                  </a:lnTo>
                  <a:lnTo>
                    <a:pt x="345973" y="24714"/>
                  </a:lnTo>
                  <a:lnTo>
                    <a:pt x="370687" y="24714"/>
                  </a:lnTo>
                  <a:lnTo>
                    <a:pt x="395401" y="24714"/>
                  </a:lnTo>
                  <a:lnTo>
                    <a:pt x="395401" y="0"/>
                  </a:lnTo>
                  <a:close/>
                </a:path>
                <a:path w="1013459" h="395605">
                  <a:moveTo>
                    <a:pt x="420103" y="271843"/>
                  </a:moveTo>
                  <a:lnTo>
                    <a:pt x="395401" y="271843"/>
                  </a:lnTo>
                  <a:lnTo>
                    <a:pt x="395401" y="321271"/>
                  </a:lnTo>
                  <a:lnTo>
                    <a:pt x="420103" y="321271"/>
                  </a:lnTo>
                  <a:lnTo>
                    <a:pt x="420103" y="271843"/>
                  </a:lnTo>
                  <a:close/>
                </a:path>
                <a:path w="1013459" h="395605">
                  <a:moveTo>
                    <a:pt x="420103" y="98856"/>
                  </a:moveTo>
                  <a:lnTo>
                    <a:pt x="395401" y="98856"/>
                  </a:lnTo>
                  <a:lnTo>
                    <a:pt x="370687" y="98856"/>
                  </a:lnTo>
                  <a:lnTo>
                    <a:pt x="370687" y="148285"/>
                  </a:lnTo>
                  <a:lnTo>
                    <a:pt x="395401" y="148285"/>
                  </a:lnTo>
                  <a:lnTo>
                    <a:pt x="395401" y="123571"/>
                  </a:lnTo>
                  <a:lnTo>
                    <a:pt x="420103" y="123571"/>
                  </a:lnTo>
                  <a:lnTo>
                    <a:pt x="420103" y="98856"/>
                  </a:lnTo>
                  <a:close/>
                </a:path>
                <a:path w="1013459" h="395605">
                  <a:moveTo>
                    <a:pt x="420103" y="24714"/>
                  </a:moveTo>
                  <a:lnTo>
                    <a:pt x="395401" y="24714"/>
                  </a:lnTo>
                  <a:lnTo>
                    <a:pt x="395401" y="49428"/>
                  </a:lnTo>
                  <a:lnTo>
                    <a:pt x="420103" y="49428"/>
                  </a:lnTo>
                  <a:lnTo>
                    <a:pt x="420103" y="24714"/>
                  </a:lnTo>
                  <a:close/>
                </a:path>
                <a:path w="1013459" h="395605">
                  <a:moveTo>
                    <a:pt x="444817" y="222415"/>
                  </a:moveTo>
                  <a:lnTo>
                    <a:pt x="420103" y="222415"/>
                  </a:lnTo>
                  <a:lnTo>
                    <a:pt x="395401" y="222415"/>
                  </a:lnTo>
                  <a:lnTo>
                    <a:pt x="395401" y="197700"/>
                  </a:lnTo>
                  <a:lnTo>
                    <a:pt x="370687" y="197700"/>
                  </a:lnTo>
                  <a:lnTo>
                    <a:pt x="370687" y="247129"/>
                  </a:lnTo>
                  <a:lnTo>
                    <a:pt x="395401" y="247129"/>
                  </a:lnTo>
                  <a:lnTo>
                    <a:pt x="420103" y="247129"/>
                  </a:lnTo>
                  <a:lnTo>
                    <a:pt x="444817" y="247129"/>
                  </a:lnTo>
                  <a:lnTo>
                    <a:pt x="444817" y="222415"/>
                  </a:lnTo>
                  <a:close/>
                </a:path>
                <a:path w="1013459" h="395605">
                  <a:moveTo>
                    <a:pt x="444817" y="172999"/>
                  </a:moveTo>
                  <a:lnTo>
                    <a:pt x="420103" y="172999"/>
                  </a:lnTo>
                  <a:lnTo>
                    <a:pt x="420103" y="148285"/>
                  </a:lnTo>
                  <a:lnTo>
                    <a:pt x="395401" y="148285"/>
                  </a:lnTo>
                  <a:lnTo>
                    <a:pt x="395401" y="197700"/>
                  </a:lnTo>
                  <a:lnTo>
                    <a:pt x="420103" y="197700"/>
                  </a:lnTo>
                  <a:lnTo>
                    <a:pt x="444817" y="197700"/>
                  </a:lnTo>
                  <a:lnTo>
                    <a:pt x="444817" y="172999"/>
                  </a:lnTo>
                  <a:close/>
                </a:path>
                <a:path w="1013459" h="395605">
                  <a:moveTo>
                    <a:pt x="444817" y="74142"/>
                  </a:moveTo>
                  <a:lnTo>
                    <a:pt x="420103" y="74142"/>
                  </a:lnTo>
                  <a:lnTo>
                    <a:pt x="420103" y="98856"/>
                  </a:lnTo>
                  <a:lnTo>
                    <a:pt x="444817" y="98856"/>
                  </a:lnTo>
                  <a:lnTo>
                    <a:pt x="444817" y="74142"/>
                  </a:lnTo>
                  <a:close/>
                </a:path>
                <a:path w="1013459" h="395605">
                  <a:moveTo>
                    <a:pt x="469531" y="148285"/>
                  </a:moveTo>
                  <a:lnTo>
                    <a:pt x="444817" y="148285"/>
                  </a:lnTo>
                  <a:lnTo>
                    <a:pt x="444817" y="172999"/>
                  </a:lnTo>
                  <a:lnTo>
                    <a:pt x="469531" y="172999"/>
                  </a:lnTo>
                  <a:lnTo>
                    <a:pt x="469531" y="148285"/>
                  </a:lnTo>
                  <a:close/>
                </a:path>
                <a:path w="1013459" h="395605">
                  <a:moveTo>
                    <a:pt x="469531" y="98856"/>
                  </a:moveTo>
                  <a:lnTo>
                    <a:pt x="444817" y="98856"/>
                  </a:lnTo>
                  <a:lnTo>
                    <a:pt x="444817" y="123571"/>
                  </a:lnTo>
                  <a:lnTo>
                    <a:pt x="469531" y="123571"/>
                  </a:lnTo>
                  <a:lnTo>
                    <a:pt x="469531" y="98856"/>
                  </a:lnTo>
                  <a:close/>
                </a:path>
                <a:path w="1013459" h="395605">
                  <a:moveTo>
                    <a:pt x="518960" y="0"/>
                  </a:moveTo>
                  <a:lnTo>
                    <a:pt x="494245" y="0"/>
                  </a:lnTo>
                  <a:lnTo>
                    <a:pt x="469531" y="0"/>
                  </a:lnTo>
                  <a:lnTo>
                    <a:pt x="444817" y="0"/>
                  </a:lnTo>
                  <a:lnTo>
                    <a:pt x="420103" y="0"/>
                  </a:lnTo>
                  <a:lnTo>
                    <a:pt x="420103" y="24714"/>
                  </a:lnTo>
                  <a:lnTo>
                    <a:pt x="444817" y="24714"/>
                  </a:lnTo>
                  <a:lnTo>
                    <a:pt x="444817" y="49428"/>
                  </a:lnTo>
                  <a:lnTo>
                    <a:pt x="469531" y="49428"/>
                  </a:lnTo>
                  <a:lnTo>
                    <a:pt x="469531" y="24714"/>
                  </a:lnTo>
                  <a:lnTo>
                    <a:pt x="494245" y="24714"/>
                  </a:lnTo>
                  <a:lnTo>
                    <a:pt x="494245" y="49428"/>
                  </a:lnTo>
                  <a:lnTo>
                    <a:pt x="469531" y="49428"/>
                  </a:lnTo>
                  <a:lnTo>
                    <a:pt x="469531" y="98856"/>
                  </a:lnTo>
                  <a:lnTo>
                    <a:pt x="494245" y="98856"/>
                  </a:lnTo>
                  <a:lnTo>
                    <a:pt x="494245" y="74142"/>
                  </a:lnTo>
                  <a:lnTo>
                    <a:pt x="518960" y="74142"/>
                  </a:lnTo>
                  <a:lnTo>
                    <a:pt x="518960" y="0"/>
                  </a:lnTo>
                  <a:close/>
                </a:path>
                <a:path w="1013459" h="395605">
                  <a:moveTo>
                    <a:pt x="543674" y="197700"/>
                  </a:moveTo>
                  <a:lnTo>
                    <a:pt x="518960" y="197700"/>
                  </a:lnTo>
                  <a:lnTo>
                    <a:pt x="518960" y="98856"/>
                  </a:lnTo>
                  <a:lnTo>
                    <a:pt x="494245" y="98856"/>
                  </a:lnTo>
                  <a:lnTo>
                    <a:pt x="494245" y="123571"/>
                  </a:lnTo>
                  <a:lnTo>
                    <a:pt x="469531" y="123571"/>
                  </a:lnTo>
                  <a:lnTo>
                    <a:pt x="469531" y="148285"/>
                  </a:lnTo>
                  <a:lnTo>
                    <a:pt x="494245" y="148285"/>
                  </a:lnTo>
                  <a:lnTo>
                    <a:pt x="494245" y="197700"/>
                  </a:lnTo>
                  <a:lnTo>
                    <a:pt x="469531" y="197700"/>
                  </a:lnTo>
                  <a:lnTo>
                    <a:pt x="444817" y="197700"/>
                  </a:lnTo>
                  <a:lnTo>
                    <a:pt x="444817" y="222415"/>
                  </a:lnTo>
                  <a:lnTo>
                    <a:pt x="469531" y="222415"/>
                  </a:lnTo>
                  <a:lnTo>
                    <a:pt x="469531" y="271843"/>
                  </a:lnTo>
                  <a:lnTo>
                    <a:pt x="494245" y="271843"/>
                  </a:lnTo>
                  <a:lnTo>
                    <a:pt x="494245" y="222415"/>
                  </a:lnTo>
                  <a:lnTo>
                    <a:pt x="518960" y="222415"/>
                  </a:lnTo>
                  <a:lnTo>
                    <a:pt x="543674" y="222415"/>
                  </a:lnTo>
                  <a:lnTo>
                    <a:pt x="543674" y="197700"/>
                  </a:lnTo>
                  <a:close/>
                </a:path>
                <a:path w="1013459" h="395605">
                  <a:moveTo>
                    <a:pt x="568388" y="296557"/>
                  </a:moveTo>
                  <a:lnTo>
                    <a:pt x="543674" y="296557"/>
                  </a:lnTo>
                  <a:lnTo>
                    <a:pt x="543674" y="271843"/>
                  </a:lnTo>
                  <a:lnTo>
                    <a:pt x="518960" y="271843"/>
                  </a:lnTo>
                  <a:lnTo>
                    <a:pt x="494245" y="271843"/>
                  </a:lnTo>
                  <a:lnTo>
                    <a:pt x="494245" y="345986"/>
                  </a:lnTo>
                  <a:lnTo>
                    <a:pt x="518960" y="345986"/>
                  </a:lnTo>
                  <a:lnTo>
                    <a:pt x="518960" y="321271"/>
                  </a:lnTo>
                  <a:lnTo>
                    <a:pt x="543674" y="321271"/>
                  </a:lnTo>
                  <a:lnTo>
                    <a:pt x="543674" y="345986"/>
                  </a:lnTo>
                  <a:lnTo>
                    <a:pt x="568388" y="345986"/>
                  </a:lnTo>
                  <a:lnTo>
                    <a:pt x="568388" y="296557"/>
                  </a:lnTo>
                  <a:close/>
                </a:path>
                <a:path w="1013459" h="395605">
                  <a:moveTo>
                    <a:pt x="568388" y="123571"/>
                  </a:moveTo>
                  <a:lnTo>
                    <a:pt x="543674" y="123571"/>
                  </a:lnTo>
                  <a:lnTo>
                    <a:pt x="543674" y="197700"/>
                  </a:lnTo>
                  <a:lnTo>
                    <a:pt x="568388" y="197700"/>
                  </a:lnTo>
                  <a:lnTo>
                    <a:pt x="568388" y="123571"/>
                  </a:lnTo>
                  <a:close/>
                </a:path>
                <a:path w="1013459" h="395605">
                  <a:moveTo>
                    <a:pt x="568388" y="74142"/>
                  </a:moveTo>
                  <a:lnTo>
                    <a:pt x="543674" y="74142"/>
                  </a:lnTo>
                  <a:lnTo>
                    <a:pt x="518960" y="74142"/>
                  </a:lnTo>
                  <a:lnTo>
                    <a:pt x="518960" y="98856"/>
                  </a:lnTo>
                  <a:lnTo>
                    <a:pt x="543674" y="98856"/>
                  </a:lnTo>
                  <a:lnTo>
                    <a:pt x="568388" y="98856"/>
                  </a:lnTo>
                  <a:lnTo>
                    <a:pt x="568388" y="74142"/>
                  </a:lnTo>
                  <a:close/>
                </a:path>
                <a:path w="1013459" h="395605">
                  <a:moveTo>
                    <a:pt x="593102" y="247129"/>
                  </a:moveTo>
                  <a:lnTo>
                    <a:pt x="568388" y="247129"/>
                  </a:lnTo>
                  <a:lnTo>
                    <a:pt x="568388" y="271843"/>
                  </a:lnTo>
                  <a:lnTo>
                    <a:pt x="593102" y="271843"/>
                  </a:lnTo>
                  <a:lnTo>
                    <a:pt x="593102" y="247129"/>
                  </a:lnTo>
                  <a:close/>
                </a:path>
                <a:path w="1013459" h="395605">
                  <a:moveTo>
                    <a:pt x="617804" y="271843"/>
                  </a:moveTo>
                  <a:lnTo>
                    <a:pt x="593102" y="271843"/>
                  </a:lnTo>
                  <a:lnTo>
                    <a:pt x="593102" y="321271"/>
                  </a:lnTo>
                  <a:lnTo>
                    <a:pt x="617804" y="321271"/>
                  </a:lnTo>
                  <a:lnTo>
                    <a:pt x="617804" y="271843"/>
                  </a:lnTo>
                  <a:close/>
                </a:path>
                <a:path w="1013459" h="395605">
                  <a:moveTo>
                    <a:pt x="642518" y="49428"/>
                  </a:moveTo>
                  <a:lnTo>
                    <a:pt x="617804" y="49428"/>
                  </a:lnTo>
                  <a:lnTo>
                    <a:pt x="593102" y="49428"/>
                  </a:lnTo>
                  <a:lnTo>
                    <a:pt x="593102" y="98856"/>
                  </a:lnTo>
                  <a:lnTo>
                    <a:pt x="568388" y="98856"/>
                  </a:lnTo>
                  <a:lnTo>
                    <a:pt x="568388" y="123571"/>
                  </a:lnTo>
                  <a:lnTo>
                    <a:pt x="593102" y="123571"/>
                  </a:lnTo>
                  <a:lnTo>
                    <a:pt x="593102" y="197700"/>
                  </a:lnTo>
                  <a:lnTo>
                    <a:pt x="568388" y="197700"/>
                  </a:lnTo>
                  <a:lnTo>
                    <a:pt x="568388" y="222415"/>
                  </a:lnTo>
                  <a:lnTo>
                    <a:pt x="593102" y="222415"/>
                  </a:lnTo>
                  <a:lnTo>
                    <a:pt x="617804" y="222415"/>
                  </a:lnTo>
                  <a:lnTo>
                    <a:pt x="642518" y="222415"/>
                  </a:lnTo>
                  <a:lnTo>
                    <a:pt x="642518" y="197700"/>
                  </a:lnTo>
                  <a:lnTo>
                    <a:pt x="617804" y="197700"/>
                  </a:lnTo>
                  <a:lnTo>
                    <a:pt x="617804" y="74142"/>
                  </a:lnTo>
                  <a:lnTo>
                    <a:pt x="642518" y="74142"/>
                  </a:lnTo>
                  <a:lnTo>
                    <a:pt x="642518" y="49428"/>
                  </a:lnTo>
                  <a:close/>
                </a:path>
                <a:path w="1013459" h="395605">
                  <a:moveTo>
                    <a:pt x="642518" y="0"/>
                  </a:moveTo>
                  <a:lnTo>
                    <a:pt x="617804" y="0"/>
                  </a:lnTo>
                  <a:lnTo>
                    <a:pt x="617804" y="24714"/>
                  </a:lnTo>
                  <a:lnTo>
                    <a:pt x="642518" y="24714"/>
                  </a:lnTo>
                  <a:lnTo>
                    <a:pt x="642518" y="0"/>
                  </a:lnTo>
                  <a:close/>
                </a:path>
                <a:path w="1013459" h="395605">
                  <a:moveTo>
                    <a:pt x="667232" y="148285"/>
                  </a:moveTo>
                  <a:lnTo>
                    <a:pt x="642518" y="148285"/>
                  </a:lnTo>
                  <a:lnTo>
                    <a:pt x="642518" y="172999"/>
                  </a:lnTo>
                  <a:lnTo>
                    <a:pt x="667232" y="172999"/>
                  </a:lnTo>
                  <a:lnTo>
                    <a:pt x="667232" y="148285"/>
                  </a:lnTo>
                  <a:close/>
                </a:path>
                <a:path w="1013459" h="395605">
                  <a:moveTo>
                    <a:pt x="766089" y="0"/>
                  </a:moveTo>
                  <a:lnTo>
                    <a:pt x="741375" y="0"/>
                  </a:lnTo>
                  <a:lnTo>
                    <a:pt x="741375" y="24714"/>
                  </a:lnTo>
                  <a:lnTo>
                    <a:pt x="716661" y="24714"/>
                  </a:lnTo>
                  <a:lnTo>
                    <a:pt x="691946" y="24714"/>
                  </a:lnTo>
                  <a:lnTo>
                    <a:pt x="691946" y="49428"/>
                  </a:lnTo>
                  <a:lnTo>
                    <a:pt x="667232" y="49428"/>
                  </a:lnTo>
                  <a:lnTo>
                    <a:pt x="667232" y="98856"/>
                  </a:lnTo>
                  <a:lnTo>
                    <a:pt x="691946" y="98856"/>
                  </a:lnTo>
                  <a:lnTo>
                    <a:pt x="691946" y="74142"/>
                  </a:lnTo>
                  <a:lnTo>
                    <a:pt x="716661" y="74142"/>
                  </a:lnTo>
                  <a:lnTo>
                    <a:pt x="716661" y="49428"/>
                  </a:lnTo>
                  <a:lnTo>
                    <a:pt x="741375" y="49428"/>
                  </a:lnTo>
                  <a:lnTo>
                    <a:pt x="741375" y="98856"/>
                  </a:lnTo>
                  <a:lnTo>
                    <a:pt x="716661" y="98856"/>
                  </a:lnTo>
                  <a:lnTo>
                    <a:pt x="716661" y="123571"/>
                  </a:lnTo>
                  <a:lnTo>
                    <a:pt x="741375" y="123571"/>
                  </a:lnTo>
                  <a:lnTo>
                    <a:pt x="741375" y="172999"/>
                  </a:lnTo>
                  <a:lnTo>
                    <a:pt x="766089" y="172999"/>
                  </a:lnTo>
                  <a:lnTo>
                    <a:pt x="766089" y="0"/>
                  </a:lnTo>
                  <a:close/>
                </a:path>
                <a:path w="1013459" h="395605">
                  <a:moveTo>
                    <a:pt x="815505" y="123571"/>
                  </a:moveTo>
                  <a:lnTo>
                    <a:pt x="790790" y="123571"/>
                  </a:lnTo>
                  <a:lnTo>
                    <a:pt x="790790" y="197700"/>
                  </a:lnTo>
                  <a:lnTo>
                    <a:pt x="815505" y="197700"/>
                  </a:lnTo>
                  <a:lnTo>
                    <a:pt x="815505" y="123571"/>
                  </a:lnTo>
                  <a:close/>
                </a:path>
                <a:path w="1013459" h="395605">
                  <a:moveTo>
                    <a:pt x="815505" y="0"/>
                  </a:moveTo>
                  <a:lnTo>
                    <a:pt x="790790" y="0"/>
                  </a:lnTo>
                  <a:lnTo>
                    <a:pt x="790790" y="74142"/>
                  </a:lnTo>
                  <a:lnTo>
                    <a:pt x="815505" y="74142"/>
                  </a:lnTo>
                  <a:lnTo>
                    <a:pt x="815505" y="0"/>
                  </a:lnTo>
                  <a:close/>
                </a:path>
                <a:path w="1013459" h="395605">
                  <a:moveTo>
                    <a:pt x="988491" y="271843"/>
                  </a:moveTo>
                  <a:lnTo>
                    <a:pt x="963777" y="271843"/>
                  </a:lnTo>
                  <a:lnTo>
                    <a:pt x="963777" y="296557"/>
                  </a:lnTo>
                  <a:lnTo>
                    <a:pt x="988491" y="296557"/>
                  </a:lnTo>
                  <a:lnTo>
                    <a:pt x="988491" y="271843"/>
                  </a:lnTo>
                  <a:close/>
                </a:path>
                <a:path w="1013459" h="395605">
                  <a:moveTo>
                    <a:pt x="988491" y="197700"/>
                  </a:moveTo>
                  <a:lnTo>
                    <a:pt x="963777" y="197700"/>
                  </a:lnTo>
                  <a:lnTo>
                    <a:pt x="939076" y="197700"/>
                  </a:lnTo>
                  <a:lnTo>
                    <a:pt x="939076" y="222415"/>
                  </a:lnTo>
                  <a:lnTo>
                    <a:pt x="939076" y="247129"/>
                  </a:lnTo>
                  <a:lnTo>
                    <a:pt x="914361" y="247129"/>
                  </a:lnTo>
                  <a:lnTo>
                    <a:pt x="889647" y="247129"/>
                  </a:lnTo>
                  <a:lnTo>
                    <a:pt x="889647" y="222415"/>
                  </a:lnTo>
                  <a:lnTo>
                    <a:pt x="914361" y="222415"/>
                  </a:lnTo>
                  <a:lnTo>
                    <a:pt x="939076" y="222415"/>
                  </a:lnTo>
                  <a:lnTo>
                    <a:pt x="939076" y="197700"/>
                  </a:lnTo>
                  <a:lnTo>
                    <a:pt x="914361" y="197700"/>
                  </a:lnTo>
                  <a:lnTo>
                    <a:pt x="889647" y="197700"/>
                  </a:lnTo>
                  <a:lnTo>
                    <a:pt x="864933" y="197700"/>
                  </a:lnTo>
                  <a:lnTo>
                    <a:pt x="864933" y="222415"/>
                  </a:lnTo>
                  <a:lnTo>
                    <a:pt x="840219" y="222415"/>
                  </a:lnTo>
                  <a:lnTo>
                    <a:pt x="840219" y="197700"/>
                  </a:lnTo>
                  <a:lnTo>
                    <a:pt x="815505" y="197700"/>
                  </a:lnTo>
                  <a:lnTo>
                    <a:pt x="815505" y="222415"/>
                  </a:lnTo>
                  <a:lnTo>
                    <a:pt x="790790" y="222415"/>
                  </a:lnTo>
                  <a:lnTo>
                    <a:pt x="790790" y="197700"/>
                  </a:lnTo>
                  <a:lnTo>
                    <a:pt x="766089" y="197700"/>
                  </a:lnTo>
                  <a:lnTo>
                    <a:pt x="766089" y="296557"/>
                  </a:lnTo>
                  <a:lnTo>
                    <a:pt x="790790" y="296557"/>
                  </a:lnTo>
                  <a:lnTo>
                    <a:pt x="790790" y="321271"/>
                  </a:lnTo>
                  <a:lnTo>
                    <a:pt x="815505" y="321271"/>
                  </a:lnTo>
                  <a:lnTo>
                    <a:pt x="815505" y="271843"/>
                  </a:lnTo>
                  <a:lnTo>
                    <a:pt x="790790" y="271843"/>
                  </a:lnTo>
                  <a:lnTo>
                    <a:pt x="790790" y="247129"/>
                  </a:lnTo>
                  <a:lnTo>
                    <a:pt x="815505" y="247129"/>
                  </a:lnTo>
                  <a:lnTo>
                    <a:pt x="815505" y="271843"/>
                  </a:lnTo>
                  <a:lnTo>
                    <a:pt x="840219" y="271843"/>
                  </a:lnTo>
                  <a:lnTo>
                    <a:pt x="840219" y="247129"/>
                  </a:lnTo>
                  <a:lnTo>
                    <a:pt x="864933" y="247129"/>
                  </a:lnTo>
                  <a:lnTo>
                    <a:pt x="864933" y="271843"/>
                  </a:lnTo>
                  <a:lnTo>
                    <a:pt x="889647" y="271843"/>
                  </a:lnTo>
                  <a:lnTo>
                    <a:pt x="914361" y="271843"/>
                  </a:lnTo>
                  <a:lnTo>
                    <a:pt x="914361" y="296557"/>
                  </a:lnTo>
                  <a:lnTo>
                    <a:pt x="939076" y="296557"/>
                  </a:lnTo>
                  <a:lnTo>
                    <a:pt x="939076" y="271843"/>
                  </a:lnTo>
                  <a:lnTo>
                    <a:pt x="963777" y="271843"/>
                  </a:lnTo>
                  <a:lnTo>
                    <a:pt x="963777" y="222415"/>
                  </a:lnTo>
                  <a:lnTo>
                    <a:pt x="988491" y="222415"/>
                  </a:lnTo>
                  <a:lnTo>
                    <a:pt x="988491" y="197700"/>
                  </a:lnTo>
                  <a:close/>
                </a:path>
                <a:path w="1013459" h="395605">
                  <a:moveTo>
                    <a:pt x="1013206" y="222415"/>
                  </a:moveTo>
                  <a:lnTo>
                    <a:pt x="988491" y="222415"/>
                  </a:lnTo>
                  <a:lnTo>
                    <a:pt x="988491" y="271843"/>
                  </a:lnTo>
                  <a:lnTo>
                    <a:pt x="1013206" y="271843"/>
                  </a:lnTo>
                  <a:lnTo>
                    <a:pt x="1013206" y="22241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75281" y="2482630"/>
              <a:ext cx="1013460" cy="445134"/>
            </a:xfrm>
            <a:custGeom>
              <a:avLst/>
              <a:gdLst/>
              <a:ahLst/>
              <a:cxnLst/>
              <a:rect l="l" t="t" r="r" b="b"/>
              <a:pathLst>
                <a:path w="1013459" h="445135">
                  <a:moveTo>
                    <a:pt x="49428" y="345973"/>
                  </a:moveTo>
                  <a:lnTo>
                    <a:pt x="24714" y="345973"/>
                  </a:lnTo>
                  <a:lnTo>
                    <a:pt x="24714" y="321271"/>
                  </a:lnTo>
                  <a:lnTo>
                    <a:pt x="0" y="321271"/>
                  </a:lnTo>
                  <a:lnTo>
                    <a:pt x="0" y="444830"/>
                  </a:lnTo>
                  <a:lnTo>
                    <a:pt x="24714" y="444830"/>
                  </a:lnTo>
                  <a:lnTo>
                    <a:pt x="24714" y="420116"/>
                  </a:lnTo>
                  <a:lnTo>
                    <a:pt x="49428" y="420116"/>
                  </a:lnTo>
                  <a:lnTo>
                    <a:pt x="49428" y="345973"/>
                  </a:lnTo>
                  <a:close/>
                </a:path>
                <a:path w="1013459" h="445135">
                  <a:moveTo>
                    <a:pt x="49428" y="222415"/>
                  </a:moveTo>
                  <a:lnTo>
                    <a:pt x="24714" y="222415"/>
                  </a:lnTo>
                  <a:lnTo>
                    <a:pt x="0" y="222415"/>
                  </a:lnTo>
                  <a:lnTo>
                    <a:pt x="0" y="247129"/>
                  </a:lnTo>
                  <a:lnTo>
                    <a:pt x="24714" y="247129"/>
                  </a:lnTo>
                  <a:lnTo>
                    <a:pt x="49428" y="247129"/>
                  </a:lnTo>
                  <a:lnTo>
                    <a:pt x="49428" y="222415"/>
                  </a:lnTo>
                  <a:close/>
                </a:path>
                <a:path w="1013459" h="445135">
                  <a:moveTo>
                    <a:pt x="98844" y="172986"/>
                  </a:moveTo>
                  <a:lnTo>
                    <a:pt x="74129" y="172986"/>
                  </a:lnTo>
                  <a:lnTo>
                    <a:pt x="74129" y="197700"/>
                  </a:lnTo>
                  <a:lnTo>
                    <a:pt x="98844" y="197700"/>
                  </a:lnTo>
                  <a:lnTo>
                    <a:pt x="98844" y="172986"/>
                  </a:lnTo>
                  <a:close/>
                </a:path>
                <a:path w="1013459" h="445135">
                  <a:moveTo>
                    <a:pt x="148272" y="271843"/>
                  </a:moveTo>
                  <a:lnTo>
                    <a:pt x="123558" y="271843"/>
                  </a:lnTo>
                  <a:lnTo>
                    <a:pt x="123558" y="296557"/>
                  </a:lnTo>
                  <a:lnTo>
                    <a:pt x="148272" y="296557"/>
                  </a:lnTo>
                  <a:lnTo>
                    <a:pt x="148272" y="271843"/>
                  </a:lnTo>
                  <a:close/>
                </a:path>
                <a:path w="1013459" h="445135">
                  <a:moveTo>
                    <a:pt x="148272" y="222415"/>
                  </a:moveTo>
                  <a:lnTo>
                    <a:pt x="123558" y="222415"/>
                  </a:lnTo>
                  <a:lnTo>
                    <a:pt x="98844" y="222415"/>
                  </a:lnTo>
                  <a:lnTo>
                    <a:pt x="74129" y="222415"/>
                  </a:lnTo>
                  <a:lnTo>
                    <a:pt x="74129" y="247129"/>
                  </a:lnTo>
                  <a:lnTo>
                    <a:pt x="98844" y="247129"/>
                  </a:lnTo>
                  <a:lnTo>
                    <a:pt x="123558" y="247129"/>
                  </a:lnTo>
                  <a:lnTo>
                    <a:pt x="148272" y="247129"/>
                  </a:lnTo>
                  <a:lnTo>
                    <a:pt x="148272" y="222415"/>
                  </a:lnTo>
                  <a:close/>
                </a:path>
                <a:path w="1013459" h="445135">
                  <a:moveTo>
                    <a:pt x="172986" y="296557"/>
                  </a:moveTo>
                  <a:lnTo>
                    <a:pt x="148272" y="296557"/>
                  </a:lnTo>
                  <a:lnTo>
                    <a:pt x="148272" y="321271"/>
                  </a:lnTo>
                  <a:lnTo>
                    <a:pt x="172986" y="321271"/>
                  </a:lnTo>
                  <a:lnTo>
                    <a:pt x="172986" y="296557"/>
                  </a:lnTo>
                  <a:close/>
                </a:path>
                <a:path w="1013459" h="445135">
                  <a:moveTo>
                    <a:pt x="172986" y="148285"/>
                  </a:moveTo>
                  <a:lnTo>
                    <a:pt x="148272" y="148285"/>
                  </a:lnTo>
                  <a:lnTo>
                    <a:pt x="123558" y="148285"/>
                  </a:lnTo>
                  <a:lnTo>
                    <a:pt x="98844" y="148285"/>
                  </a:lnTo>
                  <a:lnTo>
                    <a:pt x="98844" y="172986"/>
                  </a:lnTo>
                  <a:lnTo>
                    <a:pt x="123558" y="172986"/>
                  </a:lnTo>
                  <a:lnTo>
                    <a:pt x="123558" y="197700"/>
                  </a:lnTo>
                  <a:lnTo>
                    <a:pt x="148272" y="197700"/>
                  </a:lnTo>
                  <a:lnTo>
                    <a:pt x="148272" y="172986"/>
                  </a:lnTo>
                  <a:lnTo>
                    <a:pt x="172986" y="172986"/>
                  </a:lnTo>
                  <a:lnTo>
                    <a:pt x="172986" y="148285"/>
                  </a:lnTo>
                  <a:close/>
                </a:path>
                <a:path w="1013459" h="445135">
                  <a:moveTo>
                    <a:pt x="172986" y="98856"/>
                  </a:moveTo>
                  <a:lnTo>
                    <a:pt x="148272" y="98856"/>
                  </a:lnTo>
                  <a:lnTo>
                    <a:pt x="148272" y="123571"/>
                  </a:lnTo>
                  <a:lnTo>
                    <a:pt x="172986" y="123571"/>
                  </a:lnTo>
                  <a:lnTo>
                    <a:pt x="172986" y="98856"/>
                  </a:lnTo>
                  <a:close/>
                </a:path>
                <a:path w="1013459" h="445135">
                  <a:moveTo>
                    <a:pt x="197700" y="247129"/>
                  </a:moveTo>
                  <a:lnTo>
                    <a:pt x="172986" y="247129"/>
                  </a:lnTo>
                  <a:lnTo>
                    <a:pt x="148272" y="247129"/>
                  </a:lnTo>
                  <a:lnTo>
                    <a:pt x="148272" y="271843"/>
                  </a:lnTo>
                  <a:lnTo>
                    <a:pt x="172986" y="271843"/>
                  </a:lnTo>
                  <a:lnTo>
                    <a:pt x="197700" y="271843"/>
                  </a:lnTo>
                  <a:lnTo>
                    <a:pt x="197700" y="247129"/>
                  </a:lnTo>
                  <a:close/>
                </a:path>
                <a:path w="1013459" h="445135">
                  <a:moveTo>
                    <a:pt x="197700" y="123571"/>
                  </a:moveTo>
                  <a:lnTo>
                    <a:pt x="172986" y="123571"/>
                  </a:lnTo>
                  <a:lnTo>
                    <a:pt x="172986" y="148285"/>
                  </a:lnTo>
                  <a:lnTo>
                    <a:pt x="197700" y="148285"/>
                  </a:lnTo>
                  <a:lnTo>
                    <a:pt x="197700" y="123571"/>
                  </a:lnTo>
                  <a:close/>
                </a:path>
                <a:path w="1013459" h="445135">
                  <a:moveTo>
                    <a:pt x="222415" y="172986"/>
                  </a:moveTo>
                  <a:lnTo>
                    <a:pt x="197700" y="172986"/>
                  </a:lnTo>
                  <a:lnTo>
                    <a:pt x="172986" y="172986"/>
                  </a:lnTo>
                  <a:lnTo>
                    <a:pt x="172986" y="197700"/>
                  </a:lnTo>
                  <a:lnTo>
                    <a:pt x="148272" y="197700"/>
                  </a:lnTo>
                  <a:lnTo>
                    <a:pt x="148272" y="222415"/>
                  </a:lnTo>
                  <a:lnTo>
                    <a:pt x="172986" y="222415"/>
                  </a:lnTo>
                  <a:lnTo>
                    <a:pt x="197700" y="222415"/>
                  </a:lnTo>
                  <a:lnTo>
                    <a:pt x="222415" y="222415"/>
                  </a:lnTo>
                  <a:lnTo>
                    <a:pt x="222415" y="172986"/>
                  </a:lnTo>
                  <a:close/>
                </a:path>
                <a:path w="1013459" h="445135">
                  <a:moveTo>
                    <a:pt x="222415" y="0"/>
                  </a:moveTo>
                  <a:lnTo>
                    <a:pt x="197700" y="0"/>
                  </a:lnTo>
                  <a:lnTo>
                    <a:pt x="172986" y="0"/>
                  </a:lnTo>
                  <a:lnTo>
                    <a:pt x="148272" y="0"/>
                  </a:lnTo>
                  <a:lnTo>
                    <a:pt x="123558" y="0"/>
                  </a:lnTo>
                  <a:lnTo>
                    <a:pt x="123558" y="74142"/>
                  </a:lnTo>
                  <a:lnTo>
                    <a:pt x="98844" y="74142"/>
                  </a:lnTo>
                  <a:lnTo>
                    <a:pt x="98844" y="24714"/>
                  </a:lnTo>
                  <a:lnTo>
                    <a:pt x="74129" y="24714"/>
                  </a:lnTo>
                  <a:lnTo>
                    <a:pt x="74129" y="0"/>
                  </a:lnTo>
                  <a:lnTo>
                    <a:pt x="49428" y="0"/>
                  </a:lnTo>
                  <a:lnTo>
                    <a:pt x="49428" y="24714"/>
                  </a:lnTo>
                  <a:lnTo>
                    <a:pt x="24714" y="24714"/>
                  </a:lnTo>
                  <a:lnTo>
                    <a:pt x="24714" y="123571"/>
                  </a:lnTo>
                  <a:lnTo>
                    <a:pt x="49428" y="123571"/>
                  </a:lnTo>
                  <a:lnTo>
                    <a:pt x="49428" y="49428"/>
                  </a:lnTo>
                  <a:lnTo>
                    <a:pt x="74129" y="49428"/>
                  </a:lnTo>
                  <a:lnTo>
                    <a:pt x="74129" y="123571"/>
                  </a:lnTo>
                  <a:lnTo>
                    <a:pt x="98844" y="123571"/>
                  </a:lnTo>
                  <a:lnTo>
                    <a:pt x="98844" y="98856"/>
                  </a:lnTo>
                  <a:lnTo>
                    <a:pt x="123558" y="98856"/>
                  </a:lnTo>
                  <a:lnTo>
                    <a:pt x="148272" y="98856"/>
                  </a:lnTo>
                  <a:lnTo>
                    <a:pt x="148272" y="74142"/>
                  </a:lnTo>
                  <a:lnTo>
                    <a:pt x="172986" y="74142"/>
                  </a:lnTo>
                  <a:lnTo>
                    <a:pt x="172986" y="98856"/>
                  </a:lnTo>
                  <a:lnTo>
                    <a:pt x="197700" y="98856"/>
                  </a:lnTo>
                  <a:lnTo>
                    <a:pt x="197700" y="123571"/>
                  </a:lnTo>
                  <a:lnTo>
                    <a:pt x="222415" y="123571"/>
                  </a:lnTo>
                  <a:lnTo>
                    <a:pt x="222415" y="74142"/>
                  </a:lnTo>
                  <a:lnTo>
                    <a:pt x="197700" y="74142"/>
                  </a:lnTo>
                  <a:lnTo>
                    <a:pt x="197700" y="49428"/>
                  </a:lnTo>
                  <a:lnTo>
                    <a:pt x="172986" y="49428"/>
                  </a:lnTo>
                  <a:lnTo>
                    <a:pt x="148272" y="49428"/>
                  </a:lnTo>
                  <a:lnTo>
                    <a:pt x="148272" y="24714"/>
                  </a:lnTo>
                  <a:lnTo>
                    <a:pt x="172986" y="24714"/>
                  </a:lnTo>
                  <a:lnTo>
                    <a:pt x="197700" y="24714"/>
                  </a:lnTo>
                  <a:lnTo>
                    <a:pt x="197700" y="49428"/>
                  </a:lnTo>
                  <a:lnTo>
                    <a:pt x="222415" y="49428"/>
                  </a:lnTo>
                  <a:lnTo>
                    <a:pt x="222415" y="0"/>
                  </a:lnTo>
                  <a:close/>
                </a:path>
                <a:path w="1013459" h="445135">
                  <a:moveTo>
                    <a:pt x="321259" y="247129"/>
                  </a:moveTo>
                  <a:lnTo>
                    <a:pt x="296545" y="247129"/>
                  </a:lnTo>
                  <a:lnTo>
                    <a:pt x="296545" y="271843"/>
                  </a:lnTo>
                  <a:lnTo>
                    <a:pt x="271830" y="271843"/>
                  </a:lnTo>
                  <a:lnTo>
                    <a:pt x="271830" y="370687"/>
                  </a:lnTo>
                  <a:lnTo>
                    <a:pt x="296545" y="370687"/>
                  </a:lnTo>
                  <a:lnTo>
                    <a:pt x="296545" y="345973"/>
                  </a:lnTo>
                  <a:lnTo>
                    <a:pt x="321259" y="345973"/>
                  </a:lnTo>
                  <a:lnTo>
                    <a:pt x="321259" y="321271"/>
                  </a:lnTo>
                  <a:lnTo>
                    <a:pt x="296545" y="321271"/>
                  </a:lnTo>
                  <a:lnTo>
                    <a:pt x="296545" y="296557"/>
                  </a:lnTo>
                  <a:lnTo>
                    <a:pt x="321259" y="296557"/>
                  </a:lnTo>
                  <a:lnTo>
                    <a:pt x="321259" y="247129"/>
                  </a:lnTo>
                  <a:close/>
                </a:path>
                <a:path w="1013459" h="445135">
                  <a:moveTo>
                    <a:pt x="321259" y="172986"/>
                  </a:moveTo>
                  <a:lnTo>
                    <a:pt x="296545" y="172986"/>
                  </a:lnTo>
                  <a:lnTo>
                    <a:pt x="296545" y="197700"/>
                  </a:lnTo>
                  <a:lnTo>
                    <a:pt x="321259" y="197700"/>
                  </a:lnTo>
                  <a:lnTo>
                    <a:pt x="321259" y="172986"/>
                  </a:lnTo>
                  <a:close/>
                </a:path>
                <a:path w="1013459" h="445135">
                  <a:moveTo>
                    <a:pt x="370687" y="197700"/>
                  </a:moveTo>
                  <a:lnTo>
                    <a:pt x="345973" y="197700"/>
                  </a:lnTo>
                  <a:lnTo>
                    <a:pt x="321259" y="197700"/>
                  </a:lnTo>
                  <a:lnTo>
                    <a:pt x="321259" y="247129"/>
                  </a:lnTo>
                  <a:lnTo>
                    <a:pt x="345973" y="247129"/>
                  </a:lnTo>
                  <a:lnTo>
                    <a:pt x="345973" y="222415"/>
                  </a:lnTo>
                  <a:lnTo>
                    <a:pt x="370687" y="222415"/>
                  </a:lnTo>
                  <a:lnTo>
                    <a:pt x="370687" y="197700"/>
                  </a:lnTo>
                  <a:close/>
                </a:path>
                <a:path w="1013459" h="445135">
                  <a:moveTo>
                    <a:pt x="420103" y="148285"/>
                  </a:moveTo>
                  <a:lnTo>
                    <a:pt x="395401" y="148285"/>
                  </a:lnTo>
                  <a:lnTo>
                    <a:pt x="370687" y="148285"/>
                  </a:lnTo>
                  <a:lnTo>
                    <a:pt x="370687" y="123571"/>
                  </a:lnTo>
                  <a:lnTo>
                    <a:pt x="345973" y="123571"/>
                  </a:lnTo>
                  <a:lnTo>
                    <a:pt x="345973" y="74142"/>
                  </a:lnTo>
                  <a:lnTo>
                    <a:pt x="321259" y="74142"/>
                  </a:lnTo>
                  <a:lnTo>
                    <a:pt x="321259" y="24714"/>
                  </a:lnTo>
                  <a:lnTo>
                    <a:pt x="296545" y="24714"/>
                  </a:lnTo>
                  <a:lnTo>
                    <a:pt x="296545" y="98856"/>
                  </a:lnTo>
                  <a:lnTo>
                    <a:pt x="321259" y="98856"/>
                  </a:lnTo>
                  <a:lnTo>
                    <a:pt x="321259" y="123571"/>
                  </a:lnTo>
                  <a:lnTo>
                    <a:pt x="296545" y="123571"/>
                  </a:lnTo>
                  <a:lnTo>
                    <a:pt x="296545" y="98856"/>
                  </a:lnTo>
                  <a:lnTo>
                    <a:pt x="271830" y="98856"/>
                  </a:lnTo>
                  <a:lnTo>
                    <a:pt x="271830" y="123571"/>
                  </a:lnTo>
                  <a:lnTo>
                    <a:pt x="247116" y="123571"/>
                  </a:lnTo>
                  <a:lnTo>
                    <a:pt x="222415" y="123571"/>
                  </a:lnTo>
                  <a:lnTo>
                    <a:pt x="222415" y="172986"/>
                  </a:lnTo>
                  <a:lnTo>
                    <a:pt x="247116" y="172986"/>
                  </a:lnTo>
                  <a:lnTo>
                    <a:pt x="247116" y="222415"/>
                  </a:lnTo>
                  <a:lnTo>
                    <a:pt x="222415" y="222415"/>
                  </a:lnTo>
                  <a:lnTo>
                    <a:pt x="222415" y="271843"/>
                  </a:lnTo>
                  <a:lnTo>
                    <a:pt x="197700" y="271843"/>
                  </a:lnTo>
                  <a:lnTo>
                    <a:pt x="197700" y="296557"/>
                  </a:lnTo>
                  <a:lnTo>
                    <a:pt x="222415" y="296557"/>
                  </a:lnTo>
                  <a:lnTo>
                    <a:pt x="247116" y="296557"/>
                  </a:lnTo>
                  <a:lnTo>
                    <a:pt x="247116" y="247129"/>
                  </a:lnTo>
                  <a:lnTo>
                    <a:pt x="271830" y="247129"/>
                  </a:lnTo>
                  <a:lnTo>
                    <a:pt x="271830" y="222415"/>
                  </a:lnTo>
                  <a:lnTo>
                    <a:pt x="296545" y="222415"/>
                  </a:lnTo>
                  <a:lnTo>
                    <a:pt x="296545" y="197700"/>
                  </a:lnTo>
                  <a:lnTo>
                    <a:pt x="271830" y="197700"/>
                  </a:lnTo>
                  <a:lnTo>
                    <a:pt x="271830" y="172986"/>
                  </a:lnTo>
                  <a:lnTo>
                    <a:pt x="296545" y="172986"/>
                  </a:lnTo>
                  <a:lnTo>
                    <a:pt x="296545" y="148285"/>
                  </a:lnTo>
                  <a:lnTo>
                    <a:pt x="321259" y="148285"/>
                  </a:lnTo>
                  <a:lnTo>
                    <a:pt x="321259" y="172986"/>
                  </a:lnTo>
                  <a:lnTo>
                    <a:pt x="345973" y="172986"/>
                  </a:lnTo>
                  <a:lnTo>
                    <a:pt x="370687" y="172986"/>
                  </a:lnTo>
                  <a:lnTo>
                    <a:pt x="370687" y="197700"/>
                  </a:lnTo>
                  <a:lnTo>
                    <a:pt x="395401" y="197700"/>
                  </a:lnTo>
                  <a:lnTo>
                    <a:pt x="395401" y="172986"/>
                  </a:lnTo>
                  <a:lnTo>
                    <a:pt x="420103" y="172986"/>
                  </a:lnTo>
                  <a:lnTo>
                    <a:pt x="420103" y="148285"/>
                  </a:lnTo>
                  <a:close/>
                </a:path>
                <a:path w="1013459" h="445135">
                  <a:moveTo>
                    <a:pt x="444817" y="123571"/>
                  </a:moveTo>
                  <a:lnTo>
                    <a:pt x="420103" y="123571"/>
                  </a:lnTo>
                  <a:lnTo>
                    <a:pt x="420103" y="148285"/>
                  </a:lnTo>
                  <a:lnTo>
                    <a:pt x="444817" y="148285"/>
                  </a:lnTo>
                  <a:lnTo>
                    <a:pt x="444817" y="123571"/>
                  </a:lnTo>
                  <a:close/>
                </a:path>
                <a:path w="1013459" h="445135">
                  <a:moveTo>
                    <a:pt x="469531" y="172986"/>
                  </a:moveTo>
                  <a:lnTo>
                    <a:pt x="444817" y="172986"/>
                  </a:lnTo>
                  <a:lnTo>
                    <a:pt x="444817" y="197700"/>
                  </a:lnTo>
                  <a:lnTo>
                    <a:pt x="420103" y="197700"/>
                  </a:lnTo>
                  <a:lnTo>
                    <a:pt x="420103" y="222415"/>
                  </a:lnTo>
                  <a:lnTo>
                    <a:pt x="395401" y="222415"/>
                  </a:lnTo>
                  <a:lnTo>
                    <a:pt x="370687" y="222415"/>
                  </a:lnTo>
                  <a:lnTo>
                    <a:pt x="370687" y="247129"/>
                  </a:lnTo>
                  <a:lnTo>
                    <a:pt x="345973" y="247129"/>
                  </a:lnTo>
                  <a:lnTo>
                    <a:pt x="345973" y="271843"/>
                  </a:lnTo>
                  <a:lnTo>
                    <a:pt x="370687" y="271843"/>
                  </a:lnTo>
                  <a:lnTo>
                    <a:pt x="370687" y="296557"/>
                  </a:lnTo>
                  <a:lnTo>
                    <a:pt x="395401" y="296557"/>
                  </a:lnTo>
                  <a:lnTo>
                    <a:pt x="395401" y="247129"/>
                  </a:lnTo>
                  <a:lnTo>
                    <a:pt x="420103" y="247129"/>
                  </a:lnTo>
                  <a:lnTo>
                    <a:pt x="444817" y="247129"/>
                  </a:lnTo>
                  <a:lnTo>
                    <a:pt x="444817" y="222415"/>
                  </a:lnTo>
                  <a:lnTo>
                    <a:pt x="469531" y="222415"/>
                  </a:lnTo>
                  <a:lnTo>
                    <a:pt x="469531" y="172986"/>
                  </a:lnTo>
                  <a:close/>
                </a:path>
                <a:path w="1013459" h="445135">
                  <a:moveTo>
                    <a:pt x="469531" y="98856"/>
                  </a:moveTo>
                  <a:lnTo>
                    <a:pt x="444817" y="98856"/>
                  </a:lnTo>
                  <a:lnTo>
                    <a:pt x="444817" y="123571"/>
                  </a:lnTo>
                  <a:lnTo>
                    <a:pt x="469531" y="123571"/>
                  </a:lnTo>
                  <a:lnTo>
                    <a:pt x="469531" y="98856"/>
                  </a:lnTo>
                  <a:close/>
                </a:path>
                <a:path w="1013459" h="445135">
                  <a:moveTo>
                    <a:pt x="593102" y="172986"/>
                  </a:moveTo>
                  <a:lnTo>
                    <a:pt x="568388" y="172986"/>
                  </a:lnTo>
                  <a:lnTo>
                    <a:pt x="568388" y="197700"/>
                  </a:lnTo>
                  <a:lnTo>
                    <a:pt x="543674" y="197700"/>
                  </a:lnTo>
                  <a:lnTo>
                    <a:pt x="543674" y="148285"/>
                  </a:lnTo>
                  <a:lnTo>
                    <a:pt x="518960" y="148285"/>
                  </a:lnTo>
                  <a:lnTo>
                    <a:pt x="518960" y="172986"/>
                  </a:lnTo>
                  <a:lnTo>
                    <a:pt x="494245" y="172986"/>
                  </a:lnTo>
                  <a:lnTo>
                    <a:pt x="494245" y="222415"/>
                  </a:lnTo>
                  <a:lnTo>
                    <a:pt x="518960" y="222415"/>
                  </a:lnTo>
                  <a:lnTo>
                    <a:pt x="543674" y="222415"/>
                  </a:lnTo>
                  <a:lnTo>
                    <a:pt x="568388" y="222415"/>
                  </a:lnTo>
                  <a:lnTo>
                    <a:pt x="593102" y="222415"/>
                  </a:lnTo>
                  <a:lnTo>
                    <a:pt x="593102" y="172986"/>
                  </a:lnTo>
                  <a:close/>
                </a:path>
                <a:path w="1013459" h="445135">
                  <a:moveTo>
                    <a:pt x="617804" y="222415"/>
                  </a:moveTo>
                  <a:lnTo>
                    <a:pt x="593102" y="222415"/>
                  </a:lnTo>
                  <a:lnTo>
                    <a:pt x="593102" y="247129"/>
                  </a:lnTo>
                  <a:lnTo>
                    <a:pt x="617804" y="247129"/>
                  </a:lnTo>
                  <a:lnTo>
                    <a:pt x="617804" y="222415"/>
                  </a:lnTo>
                  <a:close/>
                </a:path>
                <a:path w="1013459" h="445135">
                  <a:moveTo>
                    <a:pt x="617804" y="148285"/>
                  </a:moveTo>
                  <a:lnTo>
                    <a:pt x="593102" y="148285"/>
                  </a:lnTo>
                  <a:lnTo>
                    <a:pt x="593102" y="172986"/>
                  </a:lnTo>
                  <a:lnTo>
                    <a:pt x="617804" y="172986"/>
                  </a:lnTo>
                  <a:lnTo>
                    <a:pt x="617804" y="148285"/>
                  </a:lnTo>
                  <a:close/>
                </a:path>
                <a:path w="1013459" h="445135">
                  <a:moveTo>
                    <a:pt x="642518" y="271843"/>
                  </a:moveTo>
                  <a:lnTo>
                    <a:pt x="617804" y="271843"/>
                  </a:lnTo>
                  <a:lnTo>
                    <a:pt x="593102" y="271843"/>
                  </a:lnTo>
                  <a:lnTo>
                    <a:pt x="593102" y="296557"/>
                  </a:lnTo>
                  <a:lnTo>
                    <a:pt x="617804" y="296557"/>
                  </a:lnTo>
                  <a:lnTo>
                    <a:pt x="642518" y="296557"/>
                  </a:lnTo>
                  <a:lnTo>
                    <a:pt x="642518" y="271843"/>
                  </a:lnTo>
                  <a:close/>
                </a:path>
                <a:path w="1013459" h="445135">
                  <a:moveTo>
                    <a:pt x="642518" y="197700"/>
                  </a:moveTo>
                  <a:lnTo>
                    <a:pt x="617804" y="197700"/>
                  </a:lnTo>
                  <a:lnTo>
                    <a:pt x="617804" y="222415"/>
                  </a:lnTo>
                  <a:lnTo>
                    <a:pt x="642518" y="222415"/>
                  </a:lnTo>
                  <a:lnTo>
                    <a:pt x="642518" y="197700"/>
                  </a:lnTo>
                  <a:close/>
                </a:path>
                <a:path w="1013459" h="445135">
                  <a:moveTo>
                    <a:pt x="667232" y="296557"/>
                  </a:moveTo>
                  <a:lnTo>
                    <a:pt x="642518" y="296557"/>
                  </a:lnTo>
                  <a:lnTo>
                    <a:pt x="642518" y="321271"/>
                  </a:lnTo>
                  <a:lnTo>
                    <a:pt x="667232" y="321271"/>
                  </a:lnTo>
                  <a:lnTo>
                    <a:pt x="667232" y="296557"/>
                  </a:lnTo>
                  <a:close/>
                </a:path>
                <a:path w="1013459" h="445135">
                  <a:moveTo>
                    <a:pt x="667232" y="98856"/>
                  </a:moveTo>
                  <a:lnTo>
                    <a:pt x="642518" y="98856"/>
                  </a:lnTo>
                  <a:lnTo>
                    <a:pt x="642518" y="123571"/>
                  </a:lnTo>
                  <a:lnTo>
                    <a:pt x="617804" y="123571"/>
                  </a:lnTo>
                  <a:lnTo>
                    <a:pt x="617804" y="148285"/>
                  </a:lnTo>
                  <a:lnTo>
                    <a:pt x="642518" y="148285"/>
                  </a:lnTo>
                  <a:lnTo>
                    <a:pt x="667232" y="148285"/>
                  </a:lnTo>
                  <a:lnTo>
                    <a:pt x="667232" y="98856"/>
                  </a:lnTo>
                  <a:close/>
                </a:path>
                <a:path w="1013459" h="445135">
                  <a:moveTo>
                    <a:pt x="766089" y="172986"/>
                  </a:moveTo>
                  <a:lnTo>
                    <a:pt x="741375" y="172986"/>
                  </a:lnTo>
                  <a:lnTo>
                    <a:pt x="741375" y="197700"/>
                  </a:lnTo>
                  <a:lnTo>
                    <a:pt x="766089" y="197700"/>
                  </a:lnTo>
                  <a:lnTo>
                    <a:pt x="766089" y="172986"/>
                  </a:lnTo>
                  <a:close/>
                </a:path>
                <a:path w="1013459" h="445135">
                  <a:moveTo>
                    <a:pt x="963777" y="247129"/>
                  </a:moveTo>
                  <a:lnTo>
                    <a:pt x="939076" y="247129"/>
                  </a:lnTo>
                  <a:lnTo>
                    <a:pt x="939076" y="172986"/>
                  </a:lnTo>
                  <a:lnTo>
                    <a:pt x="914361" y="172986"/>
                  </a:lnTo>
                  <a:lnTo>
                    <a:pt x="914361" y="247129"/>
                  </a:lnTo>
                  <a:lnTo>
                    <a:pt x="889647" y="247129"/>
                  </a:lnTo>
                  <a:lnTo>
                    <a:pt x="889647" y="222415"/>
                  </a:lnTo>
                  <a:lnTo>
                    <a:pt x="864933" y="222415"/>
                  </a:lnTo>
                  <a:lnTo>
                    <a:pt x="864933" y="148285"/>
                  </a:lnTo>
                  <a:lnTo>
                    <a:pt x="889647" y="148285"/>
                  </a:lnTo>
                  <a:lnTo>
                    <a:pt x="889647" y="123571"/>
                  </a:lnTo>
                  <a:lnTo>
                    <a:pt x="864933" y="123571"/>
                  </a:lnTo>
                  <a:lnTo>
                    <a:pt x="864933" y="98856"/>
                  </a:lnTo>
                  <a:lnTo>
                    <a:pt x="840219" y="98856"/>
                  </a:lnTo>
                  <a:lnTo>
                    <a:pt x="840219" y="123571"/>
                  </a:lnTo>
                  <a:lnTo>
                    <a:pt x="815505" y="123571"/>
                  </a:lnTo>
                  <a:lnTo>
                    <a:pt x="815505" y="148285"/>
                  </a:lnTo>
                  <a:lnTo>
                    <a:pt x="790790" y="148285"/>
                  </a:lnTo>
                  <a:lnTo>
                    <a:pt x="766089" y="148285"/>
                  </a:lnTo>
                  <a:lnTo>
                    <a:pt x="766089" y="172986"/>
                  </a:lnTo>
                  <a:lnTo>
                    <a:pt x="790790" y="172986"/>
                  </a:lnTo>
                  <a:lnTo>
                    <a:pt x="790790" y="197700"/>
                  </a:lnTo>
                  <a:lnTo>
                    <a:pt x="815505" y="197700"/>
                  </a:lnTo>
                  <a:lnTo>
                    <a:pt x="815505" y="247129"/>
                  </a:lnTo>
                  <a:lnTo>
                    <a:pt x="840219" y="247129"/>
                  </a:lnTo>
                  <a:lnTo>
                    <a:pt x="840219" y="271843"/>
                  </a:lnTo>
                  <a:lnTo>
                    <a:pt x="864933" y="271843"/>
                  </a:lnTo>
                  <a:lnTo>
                    <a:pt x="889647" y="271843"/>
                  </a:lnTo>
                  <a:lnTo>
                    <a:pt x="914361" y="271843"/>
                  </a:lnTo>
                  <a:lnTo>
                    <a:pt x="914361" y="345973"/>
                  </a:lnTo>
                  <a:lnTo>
                    <a:pt x="939076" y="345973"/>
                  </a:lnTo>
                  <a:lnTo>
                    <a:pt x="939076" y="271843"/>
                  </a:lnTo>
                  <a:lnTo>
                    <a:pt x="963777" y="271843"/>
                  </a:lnTo>
                  <a:lnTo>
                    <a:pt x="963777" y="247129"/>
                  </a:lnTo>
                  <a:close/>
                </a:path>
                <a:path w="1013459" h="445135">
                  <a:moveTo>
                    <a:pt x="963777" y="123571"/>
                  </a:moveTo>
                  <a:lnTo>
                    <a:pt x="939076" y="123571"/>
                  </a:lnTo>
                  <a:lnTo>
                    <a:pt x="914361" y="123571"/>
                  </a:lnTo>
                  <a:lnTo>
                    <a:pt x="914361" y="148285"/>
                  </a:lnTo>
                  <a:lnTo>
                    <a:pt x="939076" y="148285"/>
                  </a:lnTo>
                  <a:lnTo>
                    <a:pt x="963777" y="148285"/>
                  </a:lnTo>
                  <a:lnTo>
                    <a:pt x="963777" y="123571"/>
                  </a:lnTo>
                  <a:close/>
                </a:path>
                <a:path w="1013459" h="445135">
                  <a:moveTo>
                    <a:pt x="1013206" y="222415"/>
                  </a:moveTo>
                  <a:lnTo>
                    <a:pt x="988491" y="222415"/>
                  </a:lnTo>
                  <a:lnTo>
                    <a:pt x="988491" y="271843"/>
                  </a:lnTo>
                  <a:lnTo>
                    <a:pt x="1013206" y="271843"/>
                  </a:lnTo>
                  <a:lnTo>
                    <a:pt x="1013206" y="222415"/>
                  </a:lnTo>
                  <a:close/>
                </a:path>
                <a:path w="1013459" h="445135">
                  <a:moveTo>
                    <a:pt x="1013206" y="98856"/>
                  </a:moveTo>
                  <a:lnTo>
                    <a:pt x="988491" y="98856"/>
                  </a:lnTo>
                  <a:lnTo>
                    <a:pt x="988491" y="172986"/>
                  </a:lnTo>
                  <a:lnTo>
                    <a:pt x="963777" y="172986"/>
                  </a:lnTo>
                  <a:lnTo>
                    <a:pt x="963777" y="197700"/>
                  </a:lnTo>
                  <a:lnTo>
                    <a:pt x="988491" y="197700"/>
                  </a:lnTo>
                  <a:lnTo>
                    <a:pt x="1013206" y="197700"/>
                  </a:lnTo>
                  <a:lnTo>
                    <a:pt x="1013206" y="9885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99995" y="2409669"/>
              <a:ext cx="988694" cy="740410"/>
            </a:xfrm>
            <a:custGeom>
              <a:avLst/>
              <a:gdLst/>
              <a:ahLst/>
              <a:cxnLst/>
              <a:rect l="l" t="t" r="r" b="b"/>
              <a:pathLst>
                <a:path w="988695" h="740410">
                  <a:moveTo>
                    <a:pt x="49415" y="517791"/>
                  </a:moveTo>
                  <a:lnTo>
                    <a:pt x="24714" y="517791"/>
                  </a:lnTo>
                  <a:lnTo>
                    <a:pt x="24714" y="542505"/>
                  </a:lnTo>
                  <a:lnTo>
                    <a:pt x="49415" y="542505"/>
                  </a:lnTo>
                  <a:lnTo>
                    <a:pt x="49415" y="517791"/>
                  </a:lnTo>
                  <a:close/>
                </a:path>
                <a:path w="988695" h="740410">
                  <a:moveTo>
                    <a:pt x="49415" y="443649"/>
                  </a:moveTo>
                  <a:lnTo>
                    <a:pt x="24714" y="443649"/>
                  </a:lnTo>
                  <a:lnTo>
                    <a:pt x="24714" y="418934"/>
                  </a:lnTo>
                  <a:lnTo>
                    <a:pt x="0" y="418934"/>
                  </a:lnTo>
                  <a:lnTo>
                    <a:pt x="0" y="493077"/>
                  </a:lnTo>
                  <a:lnTo>
                    <a:pt x="24714" y="493077"/>
                  </a:lnTo>
                  <a:lnTo>
                    <a:pt x="24714" y="468363"/>
                  </a:lnTo>
                  <a:lnTo>
                    <a:pt x="49415" y="468363"/>
                  </a:lnTo>
                  <a:lnTo>
                    <a:pt x="49415" y="443649"/>
                  </a:lnTo>
                  <a:close/>
                </a:path>
                <a:path w="988695" h="740410">
                  <a:moveTo>
                    <a:pt x="74129" y="542505"/>
                  </a:moveTo>
                  <a:lnTo>
                    <a:pt x="49415" y="542505"/>
                  </a:lnTo>
                  <a:lnTo>
                    <a:pt x="49415" y="567220"/>
                  </a:lnTo>
                  <a:lnTo>
                    <a:pt x="74129" y="567220"/>
                  </a:lnTo>
                  <a:lnTo>
                    <a:pt x="74129" y="542505"/>
                  </a:lnTo>
                  <a:close/>
                </a:path>
                <a:path w="988695" h="740410">
                  <a:moveTo>
                    <a:pt x="148272" y="616635"/>
                  </a:moveTo>
                  <a:lnTo>
                    <a:pt x="123558" y="616635"/>
                  </a:lnTo>
                  <a:lnTo>
                    <a:pt x="123558" y="641350"/>
                  </a:lnTo>
                  <a:lnTo>
                    <a:pt x="148272" y="641350"/>
                  </a:lnTo>
                  <a:lnTo>
                    <a:pt x="148272" y="616635"/>
                  </a:lnTo>
                  <a:close/>
                </a:path>
                <a:path w="988695" h="740410">
                  <a:moveTo>
                    <a:pt x="172986" y="591921"/>
                  </a:moveTo>
                  <a:lnTo>
                    <a:pt x="148272" y="591921"/>
                  </a:lnTo>
                  <a:lnTo>
                    <a:pt x="148272" y="616635"/>
                  </a:lnTo>
                  <a:lnTo>
                    <a:pt x="172986" y="616635"/>
                  </a:lnTo>
                  <a:lnTo>
                    <a:pt x="172986" y="591921"/>
                  </a:lnTo>
                  <a:close/>
                </a:path>
                <a:path w="988695" h="740410">
                  <a:moveTo>
                    <a:pt x="172986" y="394233"/>
                  </a:moveTo>
                  <a:lnTo>
                    <a:pt x="148272" y="394233"/>
                  </a:lnTo>
                  <a:lnTo>
                    <a:pt x="148272" y="418934"/>
                  </a:lnTo>
                  <a:lnTo>
                    <a:pt x="123558" y="418934"/>
                  </a:lnTo>
                  <a:lnTo>
                    <a:pt x="123558" y="443649"/>
                  </a:lnTo>
                  <a:lnTo>
                    <a:pt x="148272" y="443649"/>
                  </a:lnTo>
                  <a:lnTo>
                    <a:pt x="172986" y="443649"/>
                  </a:lnTo>
                  <a:lnTo>
                    <a:pt x="172986" y="394233"/>
                  </a:lnTo>
                  <a:close/>
                </a:path>
                <a:path w="988695" h="740410">
                  <a:moveTo>
                    <a:pt x="222402" y="517791"/>
                  </a:moveTo>
                  <a:lnTo>
                    <a:pt x="197700" y="517791"/>
                  </a:lnTo>
                  <a:lnTo>
                    <a:pt x="197700" y="468363"/>
                  </a:lnTo>
                  <a:lnTo>
                    <a:pt x="172986" y="468363"/>
                  </a:lnTo>
                  <a:lnTo>
                    <a:pt x="148272" y="468363"/>
                  </a:lnTo>
                  <a:lnTo>
                    <a:pt x="123558" y="468363"/>
                  </a:lnTo>
                  <a:lnTo>
                    <a:pt x="123558" y="493077"/>
                  </a:lnTo>
                  <a:lnTo>
                    <a:pt x="148272" y="493077"/>
                  </a:lnTo>
                  <a:lnTo>
                    <a:pt x="172986" y="493077"/>
                  </a:lnTo>
                  <a:lnTo>
                    <a:pt x="172986" y="517791"/>
                  </a:lnTo>
                  <a:lnTo>
                    <a:pt x="148272" y="517791"/>
                  </a:lnTo>
                  <a:lnTo>
                    <a:pt x="123558" y="517791"/>
                  </a:lnTo>
                  <a:lnTo>
                    <a:pt x="123558" y="493077"/>
                  </a:lnTo>
                  <a:lnTo>
                    <a:pt x="98844" y="493077"/>
                  </a:lnTo>
                  <a:lnTo>
                    <a:pt x="98844" y="369519"/>
                  </a:lnTo>
                  <a:lnTo>
                    <a:pt x="74129" y="369519"/>
                  </a:lnTo>
                  <a:lnTo>
                    <a:pt x="74129" y="344805"/>
                  </a:lnTo>
                  <a:lnTo>
                    <a:pt x="49415" y="344805"/>
                  </a:lnTo>
                  <a:lnTo>
                    <a:pt x="24714" y="344805"/>
                  </a:lnTo>
                  <a:lnTo>
                    <a:pt x="0" y="344805"/>
                  </a:lnTo>
                  <a:lnTo>
                    <a:pt x="0" y="369519"/>
                  </a:lnTo>
                  <a:lnTo>
                    <a:pt x="24714" y="369519"/>
                  </a:lnTo>
                  <a:lnTo>
                    <a:pt x="24714" y="418934"/>
                  </a:lnTo>
                  <a:lnTo>
                    <a:pt x="49415" y="418934"/>
                  </a:lnTo>
                  <a:lnTo>
                    <a:pt x="49415" y="394233"/>
                  </a:lnTo>
                  <a:lnTo>
                    <a:pt x="74129" y="394233"/>
                  </a:lnTo>
                  <a:lnTo>
                    <a:pt x="74129" y="418934"/>
                  </a:lnTo>
                  <a:lnTo>
                    <a:pt x="49415" y="418934"/>
                  </a:lnTo>
                  <a:lnTo>
                    <a:pt x="49415" y="443649"/>
                  </a:lnTo>
                  <a:lnTo>
                    <a:pt x="74129" y="443649"/>
                  </a:lnTo>
                  <a:lnTo>
                    <a:pt x="74129" y="517791"/>
                  </a:lnTo>
                  <a:lnTo>
                    <a:pt x="98844" y="517791"/>
                  </a:lnTo>
                  <a:lnTo>
                    <a:pt x="98844" y="567220"/>
                  </a:lnTo>
                  <a:lnTo>
                    <a:pt x="74129" y="567220"/>
                  </a:lnTo>
                  <a:lnTo>
                    <a:pt x="74129" y="591921"/>
                  </a:lnTo>
                  <a:lnTo>
                    <a:pt x="98844" y="591921"/>
                  </a:lnTo>
                  <a:lnTo>
                    <a:pt x="123558" y="591921"/>
                  </a:lnTo>
                  <a:lnTo>
                    <a:pt x="148272" y="591921"/>
                  </a:lnTo>
                  <a:lnTo>
                    <a:pt x="148272" y="567220"/>
                  </a:lnTo>
                  <a:lnTo>
                    <a:pt x="123558" y="567220"/>
                  </a:lnTo>
                  <a:lnTo>
                    <a:pt x="123558" y="542505"/>
                  </a:lnTo>
                  <a:lnTo>
                    <a:pt x="148272" y="542505"/>
                  </a:lnTo>
                  <a:lnTo>
                    <a:pt x="148272" y="567220"/>
                  </a:lnTo>
                  <a:lnTo>
                    <a:pt x="172986" y="567220"/>
                  </a:lnTo>
                  <a:lnTo>
                    <a:pt x="172986" y="542505"/>
                  </a:lnTo>
                  <a:lnTo>
                    <a:pt x="197700" y="542505"/>
                  </a:lnTo>
                  <a:lnTo>
                    <a:pt x="222402" y="542505"/>
                  </a:lnTo>
                  <a:lnTo>
                    <a:pt x="222402" y="517791"/>
                  </a:lnTo>
                  <a:close/>
                </a:path>
                <a:path w="988695" h="740410">
                  <a:moveTo>
                    <a:pt x="222402" y="418934"/>
                  </a:moveTo>
                  <a:lnTo>
                    <a:pt x="197700" y="418934"/>
                  </a:lnTo>
                  <a:lnTo>
                    <a:pt x="197700" y="443649"/>
                  </a:lnTo>
                  <a:lnTo>
                    <a:pt x="222402" y="443649"/>
                  </a:lnTo>
                  <a:lnTo>
                    <a:pt x="222402" y="418934"/>
                  </a:lnTo>
                  <a:close/>
                </a:path>
                <a:path w="988695" h="740410">
                  <a:moveTo>
                    <a:pt x="345973" y="394766"/>
                  </a:moveTo>
                  <a:lnTo>
                    <a:pt x="321259" y="394766"/>
                  </a:lnTo>
                  <a:lnTo>
                    <a:pt x="321259" y="740206"/>
                  </a:lnTo>
                  <a:lnTo>
                    <a:pt x="345973" y="740206"/>
                  </a:lnTo>
                  <a:lnTo>
                    <a:pt x="345973" y="394766"/>
                  </a:lnTo>
                  <a:close/>
                </a:path>
                <a:path w="988695" h="740410">
                  <a:moveTo>
                    <a:pt x="469531" y="418934"/>
                  </a:moveTo>
                  <a:lnTo>
                    <a:pt x="444817" y="418934"/>
                  </a:lnTo>
                  <a:lnTo>
                    <a:pt x="444817" y="443649"/>
                  </a:lnTo>
                  <a:lnTo>
                    <a:pt x="420103" y="443649"/>
                  </a:lnTo>
                  <a:lnTo>
                    <a:pt x="420103" y="468363"/>
                  </a:lnTo>
                  <a:lnTo>
                    <a:pt x="444817" y="468363"/>
                  </a:lnTo>
                  <a:lnTo>
                    <a:pt x="469531" y="468363"/>
                  </a:lnTo>
                  <a:lnTo>
                    <a:pt x="469531" y="418934"/>
                  </a:lnTo>
                  <a:close/>
                </a:path>
                <a:path w="988695" h="740410">
                  <a:moveTo>
                    <a:pt x="642518" y="591921"/>
                  </a:moveTo>
                  <a:lnTo>
                    <a:pt x="617804" y="591921"/>
                  </a:lnTo>
                  <a:lnTo>
                    <a:pt x="617804" y="616635"/>
                  </a:lnTo>
                  <a:lnTo>
                    <a:pt x="642518" y="616635"/>
                  </a:lnTo>
                  <a:lnTo>
                    <a:pt x="642518" y="591921"/>
                  </a:lnTo>
                  <a:close/>
                </a:path>
                <a:path w="988695" h="740410">
                  <a:moveTo>
                    <a:pt x="667232" y="616635"/>
                  </a:moveTo>
                  <a:lnTo>
                    <a:pt x="642518" y="616635"/>
                  </a:lnTo>
                  <a:lnTo>
                    <a:pt x="642518" y="641350"/>
                  </a:lnTo>
                  <a:lnTo>
                    <a:pt x="667232" y="641350"/>
                  </a:lnTo>
                  <a:lnTo>
                    <a:pt x="667232" y="616635"/>
                  </a:lnTo>
                  <a:close/>
                </a:path>
                <a:path w="988695" h="740410">
                  <a:moveTo>
                    <a:pt x="716661" y="591921"/>
                  </a:moveTo>
                  <a:lnTo>
                    <a:pt x="691946" y="591921"/>
                  </a:lnTo>
                  <a:lnTo>
                    <a:pt x="691946" y="616635"/>
                  </a:lnTo>
                  <a:lnTo>
                    <a:pt x="716661" y="616635"/>
                  </a:lnTo>
                  <a:lnTo>
                    <a:pt x="716661" y="591921"/>
                  </a:lnTo>
                  <a:close/>
                </a:path>
                <a:path w="988695" h="740410">
                  <a:moveTo>
                    <a:pt x="864933" y="591921"/>
                  </a:moveTo>
                  <a:lnTo>
                    <a:pt x="840219" y="591921"/>
                  </a:lnTo>
                  <a:lnTo>
                    <a:pt x="840219" y="567220"/>
                  </a:lnTo>
                  <a:lnTo>
                    <a:pt x="815505" y="567220"/>
                  </a:lnTo>
                  <a:lnTo>
                    <a:pt x="815505" y="616635"/>
                  </a:lnTo>
                  <a:lnTo>
                    <a:pt x="840219" y="616635"/>
                  </a:lnTo>
                  <a:lnTo>
                    <a:pt x="864933" y="616635"/>
                  </a:lnTo>
                  <a:lnTo>
                    <a:pt x="864933" y="591921"/>
                  </a:lnTo>
                  <a:close/>
                </a:path>
                <a:path w="988695" h="740410">
                  <a:moveTo>
                    <a:pt x="889647" y="444500"/>
                  </a:moveTo>
                  <a:lnTo>
                    <a:pt x="864933" y="444500"/>
                  </a:lnTo>
                  <a:lnTo>
                    <a:pt x="864933" y="369570"/>
                  </a:lnTo>
                  <a:lnTo>
                    <a:pt x="840219" y="369570"/>
                  </a:lnTo>
                  <a:lnTo>
                    <a:pt x="815505" y="369570"/>
                  </a:lnTo>
                  <a:lnTo>
                    <a:pt x="815505" y="394970"/>
                  </a:lnTo>
                  <a:lnTo>
                    <a:pt x="790790" y="394970"/>
                  </a:lnTo>
                  <a:lnTo>
                    <a:pt x="790790" y="345440"/>
                  </a:lnTo>
                  <a:lnTo>
                    <a:pt x="766076" y="345440"/>
                  </a:lnTo>
                  <a:lnTo>
                    <a:pt x="766076" y="369570"/>
                  </a:lnTo>
                  <a:lnTo>
                    <a:pt x="766076" y="394970"/>
                  </a:lnTo>
                  <a:lnTo>
                    <a:pt x="741375" y="394970"/>
                  </a:lnTo>
                  <a:lnTo>
                    <a:pt x="741375" y="369570"/>
                  </a:lnTo>
                  <a:lnTo>
                    <a:pt x="766076" y="369570"/>
                  </a:lnTo>
                  <a:lnTo>
                    <a:pt x="766076" y="345440"/>
                  </a:lnTo>
                  <a:lnTo>
                    <a:pt x="766076" y="295910"/>
                  </a:lnTo>
                  <a:lnTo>
                    <a:pt x="741375" y="295910"/>
                  </a:lnTo>
                  <a:lnTo>
                    <a:pt x="741375" y="321310"/>
                  </a:lnTo>
                  <a:lnTo>
                    <a:pt x="716661" y="321310"/>
                  </a:lnTo>
                  <a:lnTo>
                    <a:pt x="716661" y="345440"/>
                  </a:lnTo>
                  <a:lnTo>
                    <a:pt x="716661" y="369570"/>
                  </a:lnTo>
                  <a:lnTo>
                    <a:pt x="716661" y="394970"/>
                  </a:lnTo>
                  <a:lnTo>
                    <a:pt x="716661" y="418934"/>
                  </a:lnTo>
                  <a:lnTo>
                    <a:pt x="691946" y="418934"/>
                  </a:lnTo>
                  <a:lnTo>
                    <a:pt x="691946" y="394970"/>
                  </a:lnTo>
                  <a:lnTo>
                    <a:pt x="716661" y="394970"/>
                  </a:lnTo>
                  <a:lnTo>
                    <a:pt x="716661" y="369570"/>
                  </a:lnTo>
                  <a:lnTo>
                    <a:pt x="691946" y="369570"/>
                  </a:lnTo>
                  <a:lnTo>
                    <a:pt x="691946" y="345440"/>
                  </a:lnTo>
                  <a:lnTo>
                    <a:pt x="716661" y="345440"/>
                  </a:lnTo>
                  <a:lnTo>
                    <a:pt x="716661" y="321310"/>
                  </a:lnTo>
                  <a:lnTo>
                    <a:pt x="691946" y="321310"/>
                  </a:lnTo>
                  <a:lnTo>
                    <a:pt x="691946" y="222250"/>
                  </a:lnTo>
                  <a:lnTo>
                    <a:pt x="716661" y="222250"/>
                  </a:lnTo>
                  <a:lnTo>
                    <a:pt x="741375" y="222250"/>
                  </a:lnTo>
                  <a:lnTo>
                    <a:pt x="741375" y="196850"/>
                  </a:lnTo>
                  <a:lnTo>
                    <a:pt x="716661" y="196850"/>
                  </a:lnTo>
                  <a:lnTo>
                    <a:pt x="691946" y="196850"/>
                  </a:lnTo>
                  <a:lnTo>
                    <a:pt x="691946" y="123190"/>
                  </a:lnTo>
                  <a:lnTo>
                    <a:pt x="716661" y="123190"/>
                  </a:lnTo>
                  <a:lnTo>
                    <a:pt x="716661" y="97790"/>
                  </a:lnTo>
                  <a:lnTo>
                    <a:pt x="691946" y="97790"/>
                  </a:lnTo>
                  <a:lnTo>
                    <a:pt x="691946" y="0"/>
                  </a:lnTo>
                  <a:lnTo>
                    <a:pt x="667232" y="0"/>
                  </a:lnTo>
                  <a:lnTo>
                    <a:pt x="667232" y="48260"/>
                  </a:lnTo>
                  <a:lnTo>
                    <a:pt x="642518" y="48260"/>
                  </a:lnTo>
                  <a:lnTo>
                    <a:pt x="642518" y="73660"/>
                  </a:lnTo>
                  <a:lnTo>
                    <a:pt x="667232" y="73660"/>
                  </a:lnTo>
                  <a:lnTo>
                    <a:pt x="667232" y="97790"/>
                  </a:lnTo>
                  <a:lnTo>
                    <a:pt x="642518" y="97790"/>
                  </a:lnTo>
                  <a:lnTo>
                    <a:pt x="617804" y="97790"/>
                  </a:lnTo>
                  <a:lnTo>
                    <a:pt x="617804" y="123190"/>
                  </a:lnTo>
                  <a:lnTo>
                    <a:pt x="642518" y="123190"/>
                  </a:lnTo>
                  <a:lnTo>
                    <a:pt x="642518" y="172720"/>
                  </a:lnTo>
                  <a:lnTo>
                    <a:pt x="667232" y="172720"/>
                  </a:lnTo>
                  <a:lnTo>
                    <a:pt x="667232" y="246380"/>
                  </a:lnTo>
                  <a:lnTo>
                    <a:pt x="642518" y="246380"/>
                  </a:lnTo>
                  <a:lnTo>
                    <a:pt x="642518" y="271780"/>
                  </a:lnTo>
                  <a:lnTo>
                    <a:pt x="667232" y="271780"/>
                  </a:lnTo>
                  <a:lnTo>
                    <a:pt x="667232" y="295910"/>
                  </a:lnTo>
                  <a:lnTo>
                    <a:pt x="642518" y="295910"/>
                  </a:lnTo>
                  <a:lnTo>
                    <a:pt x="617804" y="295910"/>
                  </a:lnTo>
                  <a:lnTo>
                    <a:pt x="617804" y="321310"/>
                  </a:lnTo>
                  <a:lnTo>
                    <a:pt x="642518" y="321310"/>
                  </a:lnTo>
                  <a:lnTo>
                    <a:pt x="642518" y="345440"/>
                  </a:lnTo>
                  <a:lnTo>
                    <a:pt x="667232" y="345440"/>
                  </a:lnTo>
                  <a:lnTo>
                    <a:pt x="667232" y="394970"/>
                  </a:lnTo>
                  <a:lnTo>
                    <a:pt x="642518" y="394970"/>
                  </a:lnTo>
                  <a:lnTo>
                    <a:pt x="642518" y="419100"/>
                  </a:lnTo>
                  <a:lnTo>
                    <a:pt x="617804" y="419100"/>
                  </a:lnTo>
                  <a:lnTo>
                    <a:pt x="617804" y="444500"/>
                  </a:lnTo>
                  <a:lnTo>
                    <a:pt x="642518" y="444500"/>
                  </a:lnTo>
                  <a:lnTo>
                    <a:pt x="642518" y="494030"/>
                  </a:lnTo>
                  <a:lnTo>
                    <a:pt x="617804" y="494030"/>
                  </a:lnTo>
                  <a:lnTo>
                    <a:pt x="617804" y="517791"/>
                  </a:lnTo>
                  <a:lnTo>
                    <a:pt x="593090" y="517791"/>
                  </a:lnTo>
                  <a:lnTo>
                    <a:pt x="593090" y="567220"/>
                  </a:lnTo>
                  <a:lnTo>
                    <a:pt x="617804" y="567220"/>
                  </a:lnTo>
                  <a:lnTo>
                    <a:pt x="617804" y="518160"/>
                  </a:lnTo>
                  <a:lnTo>
                    <a:pt x="642518" y="518160"/>
                  </a:lnTo>
                  <a:lnTo>
                    <a:pt x="642518" y="543560"/>
                  </a:lnTo>
                  <a:lnTo>
                    <a:pt x="667232" y="543560"/>
                  </a:lnTo>
                  <a:lnTo>
                    <a:pt x="691946" y="543560"/>
                  </a:lnTo>
                  <a:lnTo>
                    <a:pt x="716661" y="543560"/>
                  </a:lnTo>
                  <a:lnTo>
                    <a:pt x="716661" y="518160"/>
                  </a:lnTo>
                  <a:lnTo>
                    <a:pt x="691946" y="518160"/>
                  </a:lnTo>
                  <a:lnTo>
                    <a:pt x="691946" y="468630"/>
                  </a:lnTo>
                  <a:lnTo>
                    <a:pt x="667232" y="468630"/>
                  </a:lnTo>
                  <a:lnTo>
                    <a:pt x="667232" y="419100"/>
                  </a:lnTo>
                  <a:lnTo>
                    <a:pt x="691946" y="419100"/>
                  </a:lnTo>
                  <a:lnTo>
                    <a:pt x="691946" y="443649"/>
                  </a:lnTo>
                  <a:lnTo>
                    <a:pt x="716661" y="443649"/>
                  </a:lnTo>
                  <a:lnTo>
                    <a:pt x="716661" y="419100"/>
                  </a:lnTo>
                  <a:lnTo>
                    <a:pt x="741375" y="419100"/>
                  </a:lnTo>
                  <a:lnTo>
                    <a:pt x="741375" y="443649"/>
                  </a:lnTo>
                  <a:lnTo>
                    <a:pt x="716661" y="443649"/>
                  </a:lnTo>
                  <a:lnTo>
                    <a:pt x="716661" y="468363"/>
                  </a:lnTo>
                  <a:lnTo>
                    <a:pt x="741375" y="468363"/>
                  </a:lnTo>
                  <a:lnTo>
                    <a:pt x="741375" y="444500"/>
                  </a:lnTo>
                  <a:lnTo>
                    <a:pt x="766076" y="444500"/>
                  </a:lnTo>
                  <a:lnTo>
                    <a:pt x="766076" y="468630"/>
                  </a:lnTo>
                  <a:lnTo>
                    <a:pt x="741375" y="468630"/>
                  </a:lnTo>
                  <a:lnTo>
                    <a:pt x="741375" y="567220"/>
                  </a:lnTo>
                  <a:lnTo>
                    <a:pt x="716661" y="567220"/>
                  </a:lnTo>
                  <a:lnTo>
                    <a:pt x="716661" y="591921"/>
                  </a:lnTo>
                  <a:lnTo>
                    <a:pt x="741375" y="591921"/>
                  </a:lnTo>
                  <a:lnTo>
                    <a:pt x="741375" y="567690"/>
                  </a:lnTo>
                  <a:lnTo>
                    <a:pt x="766076" y="567690"/>
                  </a:lnTo>
                  <a:lnTo>
                    <a:pt x="766076" y="593090"/>
                  </a:lnTo>
                  <a:lnTo>
                    <a:pt x="741375" y="593090"/>
                  </a:lnTo>
                  <a:lnTo>
                    <a:pt x="741375" y="641350"/>
                  </a:lnTo>
                  <a:lnTo>
                    <a:pt x="766076" y="641350"/>
                  </a:lnTo>
                  <a:lnTo>
                    <a:pt x="766076" y="617220"/>
                  </a:lnTo>
                  <a:lnTo>
                    <a:pt x="790790" y="617220"/>
                  </a:lnTo>
                  <a:lnTo>
                    <a:pt x="790790" y="641350"/>
                  </a:lnTo>
                  <a:lnTo>
                    <a:pt x="815505" y="641350"/>
                  </a:lnTo>
                  <a:lnTo>
                    <a:pt x="815505" y="616635"/>
                  </a:lnTo>
                  <a:lnTo>
                    <a:pt x="790790" y="616635"/>
                  </a:lnTo>
                  <a:lnTo>
                    <a:pt x="790790" y="543560"/>
                  </a:lnTo>
                  <a:lnTo>
                    <a:pt x="766076" y="543560"/>
                  </a:lnTo>
                  <a:lnTo>
                    <a:pt x="766076" y="494030"/>
                  </a:lnTo>
                  <a:lnTo>
                    <a:pt x="790790" y="494030"/>
                  </a:lnTo>
                  <a:lnTo>
                    <a:pt x="790790" y="444500"/>
                  </a:lnTo>
                  <a:lnTo>
                    <a:pt x="815505" y="444500"/>
                  </a:lnTo>
                  <a:lnTo>
                    <a:pt x="815505" y="543560"/>
                  </a:lnTo>
                  <a:lnTo>
                    <a:pt x="840219" y="543560"/>
                  </a:lnTo>
                  <a:lnTo>
                    <a:pt x="840219" y="518160"/>
                  </a:lnTo>
                  <a:lnTo>
                    <a:pt x="864933" y="518160"/>
                  </a:lnTo>
                  <a:lnTo>
                    <a:pt x="864933" y="494030"/>
                  </a:lnTo>
                  <a:lnTo>
                    <a:pt x="840219" y="494030"/>
                  </a:lnTo>
                  <a:lnTo>
                    <a:pt x="840219" y="468630"/>
                  </a:lnTo>
                  <a:lnTo>
                    <a:pt x="864933" y="468630"/>
                  </a:lnTo>
                  <a:lnTo>
                    <a:pt x="889647" y="468630"/>
                  </a:lnTo>
                  <a:lnTo>
                    <a:pt x="889647" y="444500"/>
                  </a:lnTo>
                  <a:close/>
                </a:path>
                <a:path w="988695" h="740410">
                  <a:moveTo>
                    <a:pt x="914361" y="641350"/>
                  </a:moveTo>
                  <a:lnTo>
                    <a:pt x="889647" y="641350"/>
                  </a:lnTo>
                  <a:lnTo>
                    <a:pt x="889647" y="616635"/>
                  </a:lnTo>
                  <a:lnTo>
                    <a:pt x="864933" y="616635"/>
                  </a:lnTo>
                  <a:lnTo>
                    <a:pt x="864933" y="666064"/>
                  </a:lnTo>
                  <a:lnTo>
                    <a:pt x="889647" y="666064"/>
                  </a:lnTo>
                  <a:lnTo>
                    <a:pt x="914361" y="666064"/>
                  </a:lnTo>
                  <a:lnTo>
                    <a:pt x="914361" y="641350"/>
                  </a:lnTo>
                  <a:close/>
                </a:path>
                <a:path w="988695" h="740410">
                  <a:moveTo>
                    <a:pt x="914361" y="591921"/>
                  </a:moveTo>
                  <a:lnTo>
                    <a:pt x="889647" y="591921"/>
                  </a:lnTo>
                  <a:lnTo>
                    <a:pt x="889647" y="616635"/>
                  </a:lnTo>
                  <a:lnTo>
                    <a:pt x="914361" y="616635"/>
                  </a:lnTo>
                  <a:lnTo>
                    <a:pt x="914361" y="591921"/>
                  </a:lnTo>
                  <a:close/>
                </a:path>
                <a:path w="988695" h="740410">
                  <a:moveTo>
                    <a:pt x="939063" y="517791"/>
                  </a:moveTo>
                  <a:lnTo>
                    <a:pt x="914361" y="517791"/>
                  </a:lnTo>
                  <a:lnTo>
                    <a:pt x="914361" y="493077"/>
                  </a:lnTo>
                  <a:lnTo>
                    <a:pt x="889647" y="493077"/>
                  </a:lnTo>
                  <a:lnTo>
                    <a:pt x="889647" y="567220"/>
                  </a:lnTo>
                  <a:lnTo>
                    <a:pt x="914361" y="567220"/>
                  </a:lnTo>
                  <a:lnTo>
                    <a:pt x="914361" y="542505"/>
                  </a:lnTo>
                  <a:lnTo>
                    <a:pt x="939063" y="542505"/>
                  </a:lnTo>
                  <a:lnTo>
                    <a:pt x="939063" y="517791"/>
                  </a:lnTo>
                  <a:close/>
                </a:path>
                <a:path w="988695" h="740410">
                  <a:moveTo>
                    <a:pt x="939063" y="418934"/>
                  </a:moveTo>
                  <a:lnTo>
                    <a:pt x="914361" y="418934"/>
                  </a:lnTo>
                  <a:lnTo>
                    <a:pt x="914361" y="443649"/>
                  </a:lnTo>
                  <a:lnTo>
                    <a:pt x="939063" y="443649"/>
                  </a:lnTo>
                  <a:lnTo>
                    <a:pt x="939063" y="418934"/>
                  </a:lnTo>
                  <a:close/>
                </a:path>
                <a:path w="988695" h="740410">
                  <a:moveTo>
                    <a:pt x="988491" y="567220"/>
                  </a:moveTo>
                  <a:lnTo>
                    <a:pt x="963777" y="567220"/>
                  </a:lnTo>
                  <a:lnTo>
                    <a:pt x="963777" y="542505"/>
                  </a:lnTo>
                  <a:lnTo>
                    <a:pt x="939063" y="542505"/>
                  </a:lnTo>
                  <a:lnTo>
                    <a:pt x="939063" y="591921"/>
                  </a:lnTo>
                  <a:lnTo>
                    <a:pt x="963777" y="591921"/>
                  </a:lnTo>
                  <a:lnTo>
                    <a:pt x="963777" y="616635"/>
                  </a:lnTo>
                  <a:lnTo>
                    <a:pt x="939063" y="616635"/>
                  </a:lnTo>
                  <a:lnTo>
                    <a:pt x="939063" y="666064"/>
                  </a:lnTo>
                  <a:lnTo>
                    <a:pt x="963777" y="666064"/>
                  </a:lnTo>
                  <a:lnTo>
                    <a:pt x="963777" y="641350"/>
                  </a:lnTo>
                  <a:lnTo>
                    <a:pt x="988491" y="641350"/>
                  </a:lnTo>
                  <a:lnTo>
                    <a:pt x="988491" y="567220"/>
                  </a:lnTo>
                  <a:close/>
                </a:path>
                <a:path w="988695" h="740410">
                  <a:moveTo>
                    <a:pt x="988491" y="468363"/>
                  </a:moveTo>
                  <a:lnTo>
                    <a:pt x="963777" y="468363"/>
                  </a:lnTo>
                  <a:lnTo>
                    <a:pt x="963777" y="493077"/>
                  </a:lnTo>
                  <a:lnTo>
                    <a:pt x="939063" y="493077"/>
                  </a:lnTo>
                  <a:lnTo>
                    <a:pt x="939063" y="517791"/>
                  </a:lnTo>
                  <a:lnTo>
                    <a:pt x="963777" y="517791"/>
                  </a:lnTo>
                  <a:lnTo>
                    <a:pt x="963777" y="542505"/>
                  </a:lnTo>
                  <a:lnTo>
                    <a:pt x="988491" y="542505"/>
                  </a:lnTo>
                  <a:lnTo>
                    <a:pt x="988491" y="468363"/>
                  </a:lnTo>
                  <a:close/>
                </a:path>
                <a:path w="988695" h="740410">
                  <a:moveTo>
                    <a:pt x="988491" y="394233"/>
                  </a:moveTo>
                  <a:lnTo>
                    <a:pt x="963777" y="394233"/>
                  </a:lnTo>
                  <a:lnTo>
                    <a:pt x="963777" y="443649"/>
                  </a:lnTo>
                  <a:lnTo>
                    <a:pt x="988491" y="443649"/>
                  </a:lnTo>
                  <a:lnTo>
                    <a:pt x="988491" y="39423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75281" y="2705376"/>
              <a:ext cx="865505" cy="518795"/>
            </a:xfrm>
            <a:custGeom>
              <a:avLst/>
              <a:gdLst/>
              <a:ahLst/>
              <a:cxnLst/>
              <a:rect l="l" t="t" r="r" b="b"/>
              <a:pathLst>
                <a:path w="865504" h="518794">
                  <a:moveTo>
                    <a:pt x="617804" y="99060"/>
                  </a:moveTo>
                  <a:lnTo>
                    <a:pt x="593102" y="99060"/>
                  </a:lnTo>
                  <a:lnTo>
                    <a:pt x="593102" y="74930"/>
                  </a:lnTo>
                  <a:lnTo>
                    <a:pt x="568388" y="74930"/>
                  </a:lnTo>
                  <a:lnTo>
                    <a:pt x="568388" y="99060"/>
                  </a:lnTo>
                  <a:lnTo>
                    <a:pt x="543674" y="99060"/>
                  </a:lnTo>
                  <a:lnTo>
                    <a:pt x="518960" y="99060"/>
                  </a:lnTo>
                  <a:lnTo>
                    <a:pt x="518960" y="124460"/>
                  </a:lnTo>
                  <a:lnTo>
                    <a:pt x="543674" y="124460"/>
                  </a:lnTo>
                  <a:lnTo>
                    <a:pt x="543674" y="172720"/>
                  </a:lnTo>
                  <a:lnTo>
                    <a:pt x="518960" y="172720"/>
                  </a:lnTo>
                  <a:lnTo>
                    <a:pt x="494245" y="172720"/>
                  </a:lnTo>
                  <a:lnTo>
                    <a:pt x="494245" y="271780"/>
                  </a:lnTo>
                  <a:lnTo>
                    <a:pt x="469531" y="271780"/>
                  </a:lnTo>
                  <a:lnTo>
                    <a:pt x="469531" y="247650"/>
                  </a:lnTo>
                  <a:lnTo>
                    <a:pt x="444817" y="247650"/>
                  </a:lnTo>
                  <a:lnTo>
                    <a:pt x="444817" y="271780"/>
                  </a:lnTo>
                  <a:lnTo>
                    <a:pt x="444817" y="297180"/>
                  </a:lnTo>
                  <a:lnTo>
                    <a:pt x="420103" y="297180"/>
                  </a:lnTo>
                  <a:lnTo>
                    <a:pt x="395401" y="297180"/>
                  </a:lnTo>
                  <a:lnTo>
                    <a:pt x="395401" y="321310"/>
                  </a:lnTo>
                  <a:lnTo>
                    <a:pt x="395401" y="346710"/>
                  </a:lnTo>
                  <a:lnTo>
                    <a:pt x="370687" y="346710"/>
                  </a:lnTo>
                  <a:lnTo>
                    <a:pt x="370687" y="321310"/>
                  </a:lnTo>
                  <a:lnTo>
                    <a:pt x="395401" y="321310"/>
                  </a:lnTo>
                  <a:lnTo>
                    <a:pt x="395401" y="297180"/>
                  </a:lnTo>
                  <a:lnTo>
                    <a:pt x="370687" y="297180"/>
                  </a:lnTo>
                  <a:lnTo>
                    <a:pt x="370687" y="271780"/>
                  </a:lnTo>
                  <a:lnTo>
                    <a:pt x="395401" y="271780"/>
                  </a:lnTo>
                  <a:lnTo>
                    <a:pt x="420103" y="271780"/>
                  </a:lnTo>
                  <a:lnTo>
                    <a:pt x="444817" y="271780"/>
                  </a:lnTo>
                  <a:lnTo>
                    <a:pt x="444817" y="247650"/>
                  </a:lnTo>
                  <a:lnTo>
                    <a:pt x="420103" y="247650"/>
                  </a:lnTo>
                  <a:lnTo>
                    <a:pt x="395401" y="247650"/>
                  </a:lnTo>
                  <a:lnTo>
                    <a:pt x="370687" y="247650"/>
                  </a:lnTo>
                  <a:lnTo>
                    <a:pt x="370687" y="222250"/>
                  </a:lnTo>
                  <a:lnTo>
                    <a:pt x="395401" y="222250"/>
                  </a:lnTo>
                  <a:lnTo>
                    <a:pt x="420103" y="222250"/>
                  </a:lnTo>
                  <a:lnTo>
                    <a:pt x="444817" y="222250"/>
                  </a:lnTo>
                  <a:lnTo>
                    <a:pt x="469531" y="222250"/>
                  </a:lnTo>
                  <a:lnTo>
                    <a:pt x="469531" y="198120"/>
                  </a:lnTo>
                  <a:lnTo>
                    <a:pt x="444817" y="198120"/>
                  </a:lnTo>
                  <a:lnTo>
                    <a:pt x="444817" y="172720"/>
                  </a:lnTo>
                  <a:lnTo>
                    <a:pt x="420103" y="172720"/>
                  </a:lnTo>
                  <a:lnTo>
                    <a:pt x="395401" y="172720"/>
                  </a:lnTo>
                  <a:lnTo>
                    <a:pt x="370687" y="172720"/>
                  </a:lnTo>
                  <a:lnTo>
                    <a:pt x="370687" y="148590"/>
                  </a:lnTo>
                  <a:lnTo>
                    <a:pt x="395401" y="148590"/>
                  </a:lnTo>
                  <a:lnTo>
                    <a:pt x="420103" y="148590"/>
                  </a:lnTo>
                  <a:lnTo>
                    <a:pt x="444817" y="148590"/>
                  </a:lnTo>
                  <a:lnTo>
                    <a:pt x="444817" y="124460"/>
                  </a:lnTo>
                  <a:lnTo>
                    <a:pt x="420103" y="124460"/>
                  </a:lnTo>
                  <a:lnTo>
                    <a:pt x="420103" y="99060"/>
                  </a:lnTo>
                  <a:lnTo>
                    <a:pt x="444817" y="99060"/>
                  </a:lnTo>
                  <a:lnTo>
                    <a:pt x="469531" y="99060"/>
                  </a:lnTo>
                  <a:lnTo>
                    <a:pt x="494245" y="99060"/>
                  </a:lnTo>
                  <a:lnTo>
                    <a:pt x="518960" y="99060"/>
                  </a:lnTo>
                  <a:lnTo>
                    <a:pt x="518960" y="74930"/>
                  </a:lnTo>
                  <a:lnTo>
                    <a:pt x="543674" y="74930"/>
                  </a:lnTo>
                  <a:lnTo>
                    <a:pt x="568388" y="74930"/>
                  </a:lnTo>
                  <a:lnTo>
                    <a:pt x="568388" y="25400"/>
                  </a:lnTo>
                  <a:lnTo>
                    <a:pt x="543674" y="25400"/>
                  </a:lnTo>
                  <a:lnTo>
                    <a:pt x="518960" y="25400"/>
                  </a:lnTo>
                  <a:lnTo>
                    <a:pt x="494245" y="25400"/>
                  </a:lnTo>
                  <a:lnTo>
                    <a:pt x="494245" y="0"/>
                  </a:lnTo>
                  <a:lnTo>
                    <a:pt x="469531" y="0"/>
                  </a:lnTo>
                  <a:lnTo>
                    <a:pt x="469531" y="25400"/>
                  </a:lnTo>
                  <a:lnTo>
                    <a:pt x="444817" y="25400"/>
                  </a:lnTo>
                  <a:lnTo>
                    <a:pt x="444817" y="49530"/>
                  </a:lnTo>
                  <a:lnTo>
                    <a:pt x="469531" y="49530"/>
                  </a:lnTo>
                  <a:lnTo>
                    <a:pt x="469531" y="74930"/>
                  </a:lnTo>
                  <a:lnTo>
                    <a:pt x="444817" y="74930"/>
                  </a:lnTo>
                  <a:lnTo>
                    <a:pt x="444817" y="49530"/>
                  </a:lnTo>
                  <a:lnTo>
                    <a:pt x="420103" y="49530"/>
                  </a:lnTo>
                  <a:lnTo>
                    <a:pt x="420103" y="74930"/>
                  </a:lnTo>
                  <a:lnTo>
                    <a:pt x="395401" y="74930"/>
                  </a:lnTo>
                  <a:lnTo>
                    <a:pt x="395401" y="99060"/>
                  </a:lnTo>
                  <a:lnTo>
                    <a:pt x="370687" y="99060"/>
                  </a:lnTo>
                  <a:lnTo>
                    <a:pt x="345973" y="99060"/>
                  </a:lnTo>
                  <a:lnTo>
                    <a:pt x="345973" y="148590"/>
                  </a:lnTo>
                  <a:lnTo>
                    <a:pt x="321259" y="148590"/>
                  </a:lnTo>
                  <a:lnTo>
                    <a:pt x="321259" y="172720"/>
                  </a:lnTo>
                  <a:lnTo>
                    <a:pt x="345973" y="172720"/>
                  </a:lnTo>
                  <a:lnTo>
                    <a:pt x="345973" y="198120"/>
                  </a:lnTo>
                  <a:lnTo>
                    <a:pt x="321259" y="198120"/>
                  </a:lnTo>
                  <a:lnTo>
                    <a:pt x="321259" y="222250"/>
                  </a:lnTo>
                  <a:lnTo>
                    <a:pt x="345973" y="222250"/>
                  </a:lnTo>
                  <a:lnTo>
                    <a:pt x="345973" y="247650"/>
                  </a:lnTo>
                  <a:lnTo>
                    <a:pt x="321259" y="247650"/>
                  </a:lnTo>
                  <a:lnTo>
                    <a:pt x="296545" y="247650"/>
                  </a:lnTo>
                  <a:lnTo>
                    <a:pt x="296545" y="172720"/>
                  </a:lnTo>
                  <a:lnTo>
                    <a:pt x="271830" y="172720"/>
                  </a:lnTo>
                  <a:lnTo>
                    <a:pt x="271830" y="198120"/>
                  </a:lnTo>
                  <a:lnTo>
                    <a:pt x="247116" y="198120"/>
                  </a:lnTo>
                  <a:lnTo>
                    <a:pt x="247116" y="222250"/>
                  </a:lnTo>
                  <a:lnTo>
                    <a:pt x="271830" y="222250"/>
                  </a:lnTo>
                  <a:lnTo>
                    <a:pt x="271830" y="271780"/>
                  </a:lnTo>
                  <a:lnTo>
                    <a:pt x="247116" y="271780"/>
                  </a:lnTo>
                  <a:lnTo>
                    <a:pt x="222415" y="271780"/>
                  </a:lnTo>
                  <a:lnTo>
                    <a:pt x="222415" y="321310"/>
                  </a:lnTo>
                  <a:lnTo>
                    <a:pt x="197700" y="321310"/>
                  </a:lnTo>
                  <a:lnTo>
                    <a:pt x="197700" y="346710"/>
                  </a:lnTo>
                  <a:lnTo>
                    <a:pt x="172986" y="346710"/>
                  </a:lnTo>
                  <a:lnTo>
                    <a:pt x="172986" y="370357"/>
                  </a:lnTo>
                  <a:lnTo>
                    <a:pt x="148272" y="370357"/>
                  </a:lnTo>
                  <a:lnTo>
                    <a:pt x="148272" y="345643"/>
                  </a:lnTo>
                  <a:lnTo>
                    <a:pt x="123558" y="345643"/>
                  </a:lnTo>
                  <a:lnTo>
                    <a:pt x="123558" y="370357"/>
                  </a:lnTo>
                  <a:lnTo>
                    <a:pt x="98844" y="370357"/>
                  </a:lnTo>
                  <a:lnTo>
                    <a:pt x="98844" y="320929"/>
                  </a:lnTo>
                  <a:lnTo>
                    <a:pt x="74129" y="320929"/>
                  </a:lnTo>
                  <a:lnTo>
                    <a:pt x="74129" y="296214"/>
                  </a:lnTo>
                  <a:lnTo>
                    <a:pt x="49428" y="296214"/>
                  </a:lnTo>
                  <a:lnTo>
                    <a:pt x="49428" y="246799"/>
                  </a:lnTo>
                  <a:lnTo>
                    <a:pt x="24714" y="246799"/>
                  </a:lnTo>
                  <a:lnTo>
                    <a:pt x="24714" y="320929"/>
                  </a:lnTo>
                  <a:lnTo>
                    <a:pt x="0" y="320929"/>
                  </a:lnTo>
                  <a:lnTo>
                    <a:pt x="0" y="345643"/>
                  </a:lnTo>
                  <a:lnTo>
                    <a:pt x="24714" y="345643"/>
                  </a:lnTo>
                  <a:lnTo>
                    <a:pt x="49428" y="345643"/>
                  </a:lnTo>
                  <a:lnTo>
                    <a:pt x="74129" y="345643"/>
                  </a:lnTo>
                  <a:lnTo>
                    <a:pt x="74129" y="370357"/>
                  </a:lnTo>
                  <a:lnTo>
                    <a:pt x="49428" y="370357"/>
                  </a:lnTo>
                  <a:lnTo>
                    <a:pt x="24714" y="370357"/>
                  </a:lnTo>
                  <a:lnTo>
                    <a:pt x="0" y="370357"/>
                  </a:lnTo>
                  <a:lnTo>
                    <a:pt x="0" y="395071"/>
                  </a:lnTo>
                  <a:lnTo>
                    <a:pt x="24714" y="395071"/>
                  </a:lnTo>
                  <a:lnTo>
                    <a:pt x="49428" y="395071"/>
                  </a:lnTo>
                  <a:lnTo>
                    <a:pt x="172986" y="395071"/>
                  </a:lnTo>
                  <a:lnTo>
                    <a:pt x="172986" y="370840"/>
                  </a:lnTo>
                  <a:lnTo>
                    <a:pt x="197700" y="370840"/>
                  </a:lnTo>
                  <a:lnTo>
                    <a:pt x="222415" y="370840"/>
                  </a:lnTo>
                  <a:lnTo>
                    <a:pt x="222415" y="395071"/>
                  </a:lnTo>
                  <a:lnTo>
                    <a:pt x="197700" y="395071"/>
                  </a:lnTo>
                  <a:lnTo>
                    <a:pt x="197700" y="469214"/>
                  </a:lnTo>
                  <a:lnTo>
                    <a:pt x="222415" y="469214"/>
                  </a:lnTo>
                  <a:lnTo>
                    <a:pt x="222415" y="518629"/>
                  </a:lnTo>
                  <a:lnTo>
                    <a:pt x="247116" y="518629"/>
                  </a:lnTo>
                  <a:lnTo>
                    <a:pt x="247116" y="493915"/>
                  </a:lnTo>
                  <a:lnTo>
                    <a:pt x="271830" y="493915"/>
                  </a:lnTo>
                  <a:lnTo>
                    <a:pt x="271830" y="395071"/>
                  </a:lnTo>
                  <a:lnTo>
                    <a:pt x="247116" y="395071"/>
                  </a:lnTo>
                  <a:lnTo>
                    <a:pt x="247116" y="396240"/>
                  </a:lnTo>
                  <a:lnTo>
                    <a:pt x="247116" y="444500"/>
                  </a:lnTo>
                  <a:lnTo>
                    <a:pt x="222415" y="444500"/>
                  </a:lnTo>
                  <a:lnTo>
                    <a:pt x="222415" y="396240"/>
                  </a:lnTo>
                  <a:lnTo>
                    <a:pt x="247116" y="396240"/>
                  </a:lnTo>
                  <a:lnTo>
                    <a:pt x="247116" y="395071"/>
                  </a:lnTo>
                  <a:lnTo>
                    <a:pt x="247116" y="370840"/>
                  </a:lnTo>
                  <a:lnTo>
                    <a:pt x="271830" y="370840"/>
                  </a:lnTo>
                  <a:lnTo>
                    <a:pt x="271830" y="321310"/>
                  </a:lnTo>
                  <a:lnTo>
                    <a:pt x="247116" y="321310"/>
                  </a:lnTo>
                  <a:lnTo>
                    <a:pt x="247116" y="297180"/>
                  </a:lnTo>
                  <a:lnTo>
                    <a:pt x="271830" y="297180"/>
                  </a:lnTo>
                  <a:lnTo>
                    <a:pt x="296545" y="297180"/>
                  </a:lnTo>
                  <a:lnTo>
                    <a:pt x="296545" y="271780"/>
                  </a:lnTo>
                  <a:lnTo>
                    <a:pt x="321259" y="271780"/>
                  </a:lnTo>
                  <a:lnTo>
                    <a:pt x="321259" y="297180"/>
                  </a:lnTo>
                  <a:lnTo>
                    <a:pt x="296545" y="297180"/>
                  </a:lnTo>
                  <a:lnTo>
                    <a:pt x="296545" y="321310"/>
                  </a:lnTo>
                  <a:lnTo>
                    <a:pt x="321259" y="321310"/>
                  </a:lnTo>
                  <a:lnTo>
                    <a:pt x="345973" y="321310"/>
                  </a:lnTo>
                  <a:lnTo>
                    <a:pt x="345973" y="370840"/>
                  </a:lnTo>
                  <a:lnTo>
                    <a:pt x="321259" y="370840"/>
                  </a:lnTo>
                  <a:lnTo>
                    <a:pt x="321259" y="346710"/>
                  </a:lnTo>
                  <a:lnTo>
                    <a:pt x="296545" y="346710"/>
                  </a:lnTo>
                  <a:lnTo>
                    <a:pt x="296545" y="420370"/>
                  </a:lnTo>
                  <a:lnTo>
                    <a:pt x="321259" y="420370"/>
                  </a:lnTo>
                  <a:lnTo>
                    <a:pt x="345973" y="420370"/>
                  </a:lnTo>
                  <a:lnTo>
                    <a:pt x="345973" y="444500"/>
                  </a:lnTo>
                  <a:lnTo>
                    <a:pt x="370687" y="444500"/>
                  </a:lnTo>
                  <a:lnTo>
                    <a:pt x="370687" y="420370"/>
                  </a:lnTo>
                  <a:lnTo>
                    <a:pt x="395401" y="420370"/>
                  </a:lnTo>
                  <a:lnTo>
                    <a:pt x="420103" y="420370"/>
                  </a:lnTo>
                  <a:lnTo>
                    <a:pt x="444817" y="420370"/>
                  </a:lnTo>
                  <a:lnTo>
                    <a:pt x="469531" y="420370"/>
                  </a:lnTo>
                  <a:lnTo>
                    <a:pt x="469531" y="396240"/>
                  </a:lnTo>
                  <a:lnTo>
                    <a:pt x="444817" y="396240"/>
                  </a:lnTo>
                  <a:lnTo>
                    <a:pt x="444817" y="370840"/>
                  </a:lnTo>
                  <a:lnTo>
                    <a:pt x="420103" y="370840"/>
                  </a:lnTo>
                  <a:lnTo>
                    <a:pt x="420103" y="396240"/>
                  </a:lnTo>
                  <a:lnTo>
                    <a:pt x="395401" y="396240"/>
                  </a:lnTo>
                  <a:lnTo>
                    <a:pt x="370687" y="396240"/>
                  </a:lnTo>
                  <a:lnTo>
                    <a:pt x="370687" y="370840"/>
                  </a:lnTo>
                  <a:lnTo>
                    <a:pt x="395401" y="370840"/>
                  </a:lnTo>
                  <a:lnTo>
                    <a:pt x="420103" y="370840"/>
                  </a:lnTo>
                  <a:lnTo>
                    <a:pt x="420103" y="321310"/>
                  </a:lnTo>
                  <a:lnTo>
                    <a:pt x="444817" y="321310"/>
                  </a:lnTo>
                  <a:lnTo>
                    <a:pt x="444817" y="346710"/>
                  </a:lnTo>
                  <a:lnTo>
                    <a:pt x="469531" y="346710"/>
                  </a:lnTo>
                  <a:lnTo>
                    <a:pt x="469531" y="321310"/>
                  </a:lnTo>
                  <a:lnTo>
                    <a:pt x="494245" y="321310"/>
                  </a:lnTo>
                  <a:lnTo>
                    <a:pt x="494245" y="370357"/>
                  </a:lnTo>
                  <a:lnTo>
                    <a:pt x="469531" y="370357"/>
                  </a:lnTo>
                  <a:lnTo>
                    <a:pt x="469531" y="395071"/>
                  </a:lnTo>
                  <a:lnTo>
                    <a:pt x="494245" y="395071"/>
                  </a:lnTo>
                  <a:lnTo>
                    <a:pt x="494245" y="370840"/>
                  </a:lnTo>
                  <a:lnTo>
                    <a:pt x="518960" y="370840"/>
                  </a:lnTo>
                  <a:lnTo>
                    <a:pt x="518960" y="346710"/>
                  </a:lnTo>
                  <a:lnTo>
                    <a:pt x="543674" y="346710"/>
                  </a:lnTo>
                  <a:lnTo>
                    <a:pt x="543674" y="370840"/>
                  </a:lnTo>
                  <a:lnTo>
                    <a:pt x="568388" y="370840"/>
                  </a:lnTo>
                  <a:lnTo>
                    <a:pt x="568388" y="396240"/>
                  </a:lnTo>
                  <a:lnTo>
                    <a:pt x="593102" y="396240"/>
                  </a:lnTo>
                  <a:lnTo>
                    <a:pt x="593102" y="346710"/>
                  </a:lnTo>
                  <a:lnTo>
                    <a:pt x="617804" y="346710"/>
                  </a:lnTo>
                  <a:lnTo>
                    <a:pt x="617804" y="297180"/>
                  </a:lnTo>
                  <a:lnTo>
                    <a:pt x="593102" y="297180"/>
                  </a:lnTo>
                  <a:lnTo>
                    <a:pt x="593102" y="222250"/>
                  </a:lnTo>
                  <a:lnTo>
                    <a:pt x="617804" y="222250"/>
                  </a:lnTo>
                  <a:lnTo>
                    <a:pt x="617804" y="172720"/>
                  </a:lnTo>
                  <a:lnTo>
                    <a:pt x="593102" y="172720"/>
                  </a:lnTo>
                  <a:lnTo>
                    <a:pt x="593102" y="148590"/>
                  </a:lnTo>
                  <a:lnTo>
                    <a:pt x="568388" y="148590"/>
                  </a:lnTo>
                  <a:lnTo>
                    <a:pt x="568388" y="222250"/>
                  </a:lnTo>
                  <a:lnTo>
                    <a:pt x="568388" y="321310"/>
                  </a:lnTo>
                  <a:lnTo>
                    <a:pt x="543674" y="321310"/>
                  </a:lnTo>
                  <a:lnTo>
                    <a:pt x="518960" y="321310"/>
                  </a:lnTo>
                  <a:lnTo>
                    <a:pt x="518960" y="271780"/>
                  </a:lnTo>
                  <a:lnTo>
                    <a:pt x="543674" y="271780"/>
                  </a:lnTo>
                  <a:lnTo>
                    <a:pt x="543674" y="247650"/>
                  </a:lnTo>
                  <a:lnTo>
                    <a:pt x="518960" y="247650"/>
                  </a:lnTo>
                  <a:lnTo>
                    <a:pt x="518960" y="222250"/>
                  </a:lnTo>
                  <a:lnTo>
                    <a:pt x="543674" y="222250"/>
                  </a:lnTo>
                  <a:lnTo>
                    <a:pt x="568388" y="222250"/>
                  </a:lnTo>
                  <a:lnTo>
                    <a:pt x="568388" y="148590"/>
                  </a:lnTo>
                  <a:lnTo>
                    <a:pt x="568388" y="124460"/>
                  </a:lnTo>
                  <a:lnTo>
                    <a:pt x="593102" y="124460"/>
                  </a:lnTo>
                  <a:lnTo>
                    <a:pt x="617804" y="124460"/>
                  </a:lnTo>
                  <a:lnTo>
                    <a:pt x="617804" y="99060"/>
                  </a:lnTo>
                  <a:close/>
                </a:path>
                <a:path w="865504" h="518794">
                  <a:moveTo>
                    <a:pt x="766089" y="345643"/>
                  </a:moveTo>
                  <a:lnTo>
                    <a:pt x="741375" y="345643"/>
                  </a:lnTo>
                  <a:lnTo>
                    <a:pt x="741375" y="370357"/>
                  </a:lnTo>
                  <a:lnTo>
                    <a:pt x="766089" y="370357"/>
                  </a:lnTo>
                  <a:lnTo>
                    <a:pt x="766089" y="345643"/>
                  </a:lnTo>
                  <a:close/>
                </a:path>
                <a:path w="865504" h="518794">
                  <a:moveTo>
                    <a:pt x="815505" y="345643"/>
                  </a:moveTo>
                  <a:lnTo>
                    <a:pt x="790790" y="345643"/>
                  </a:lnTo>
                  <a:lnTo>
                    <a:pt x="790790" y="370357"/>
                  </a:lnTo>
                  <a:lnTo>
                    <a:pt x="815505" y="370357"/>
                  </a:lnTo>
                  <a:lnTo>
                    <a:pt x="815505" y="345643"/>
                  </a:lnTo>
                  <a:close/>
                </a:path>
                <a:path w="865504" h="518794">
                  <a:moveTo>
                    <a:pt x="864933" y="345643"/>
                  </a:moveTo>
                  <a:lnTo>
                    <a:pt x="840219" y="345643"/>
                  </a:lnTo>
                  <a:lnTo>
                    <a:pt x="840219" y="370357"/>
                  </a:lnTo>
                  <a:lnTo>
                    <a:pt x="864933" y="370357"/>
                  </a:lnTo>
                  <a:lnTo>
                    <a:pt x="864933" y="34564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75281" y="2284599"/>
              <a:ext cx="1013460" cy="1014094"/>
            </a:xfrm>
            <a:custGeom>
              <a:avLst/>
              <a:gdLst/>
              <a:ahLst/>
              <a:cxnLst/>
              <a:rect l="l" t="t" r="r" b="b"/>
              <a:pathLst>
                <a:path w="1013459" h="1014095">
                  <a:moveTo>
                    <a:pt x="123558" y="889990"/>
                  </a:moveTo>
                  <a:lnTo>
                    <a:pt x="49428" y="889990"/>
                  </a:lnTo>
                  <a:lnTo>
                    <a:pt x="49428" y="964120"/>
                  </a:lnTo>
                  <a:lnTo>
                    <a:pt x="123558" y="964120"/>
                  </a:lnTo>
                  <a:lnTo>
                    <a:pt x="123558" y="889990"/>
                  </a:lnTo>
                  <a:close/>
                </a:path>
                <a:path w="1013459" h="1014095">
                  <a:moveTo>
                    <a:pt x="123558" y="49758"/>
                  </a:moveTo>
                  <a:lnTo>
                    <a:pt x="49428" y="49758"/>
                  </a:lnTo>
                  <a:lnTo>
                    <a:pt x="49428" y="123901"/>
                  </a:lnTo>
                  <a:lnTo>
                    <a:pt x="123558" y="123901"/>
                  </a:lnTo>
                  <a:lnTo>
                    <a:pt x="123558" y="49758"/>
                  </a:lnTo>
                  <a:close/>
                </a:path>
                <a:path w="1013459" h="1014095">
                  <a:moveTo>
                    <a:pt x="172986" y="865276"/>
                  </a:moveTo>
                  <a:lnTo>
                    <a:pt x="148272" y="865276"/>
                  </a:lnTo>
                  <a:lnTo>
                    <a:pt x="148272" y="988834"/>
                  </a:lnTo>
                  <a:lnTo>
                    <a:pt x="172986" y="988834"/>
                  </a:lnTo>
                  <a:lnTo>
                    <a:pt x="172986" y="865276"/>
                  </a:lnTo>
                  <a:close/>
                </a:path>
                <a:path w="1013459" h="1014095">
                  <a:moveTo>
                    <a:pt x="172986" y="840740"/>
                  </a:moveTo>
                  <a:lnTo>
                    <a:pt x="0" y="840740"/>
                  </a:lnTo>
                  <a:lnTo>
                    <a:pt x="0" y="864870"/>
                  </a:lnTo>
                  <a:lnTo>
                    <a:pt x="0" y="989330"/>
                  </a:lnTo>
                  <a:lnTo>
                    <a:pt x="0" y="1013460"/>
                  </a:lnTo>
                  <a:lnTo>
                    <a:pt x="172986" y="1013460"/>
                  </a:lnTo>
                  <a:lnTo>
                    <a:pt x="172986" y="989330"/>
                  </a:lnTo>
                  <a:lnTo>
                    <a:pt x="24714" y="989330"/>
                  </a:lnTo>
                  <a:lnTo>
                    <a:pt x="24714" y="864870"/>
                  </a:lnTo>
                  <a:lnTo>
                    <a:pt x="172986" y="864870"/>
                  </a:lnTo>
                  <a:lnTo>
                    <a:pt x="172986" y="840740"/>
                  </a:lnTo>
                  <a:close/>
                </a:path>
                <a:path w="1013459" h="1014095">
                  <a:moveTo>
                    <a:pt x="172986" y="0"/>
                  </a:moveTo>
                  <a:lnTo>
                    <a:pt x="148272" y="0"/>
                  </a:lnTo>
                  <a:lnTo>
                    <a:pt x="148272" y="25400"/>
                  </a:lnTo>
                  <a:lnTo>
                    <a:pt x="148272" y="148590"/>
                  </a:lnTo>
                  <a:lnTo>
                    <a:pt x="24714" y="148590"/>
                  </a:lnTo>
                  <a:lnTo>
                    <a:pt x="24714" y="25400"/>
                  </a:lnTo>
                  <a:lnTo>
                    <a:pt x="148272" y="25400"/>
                  </a:lnTo>
                  <a:lnTo>
                    <a:pt x="148272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148590"/>
                  </a:lnTo>
                  <a:lnTo>
                    <a:pt x="0" y="172720"/>
                  </a:lnTo>
                  <a:lnTo>
                    <a:pt x="172986" y="172720"/>
                  </a:lnTo>
                  <a:lnTo>
                    <a:pt x="172986" y="148615"/>
                  </a:lnTo>
                  <a:lnTo>
                    <a:pt x="172986" y="25400"/>
                  </a:lnTo>
                  <a:lnTo>
                    <a:pt x="172986" y="25044"/>
                  </a:lnTo>
                  <a:lnTo>
                    <a:pt x="172986" y="0"/>
                  </a:lnTo>
                  <a:close/>
                </a:path>
                <a:path w="1013459" h="1014095">
                  <a:moveTo>
                    <a:pt x="222415" y="939406"/>
                  </a:moveTo>
                  <a:lnTo>
                    <a:pt x="197700" y="939406"/>
                  </a:lnTo>
                  <a:lnTo>
                    <a:pt x="197700" y="964120"/>
                  </a:lnTo>
                  <a:lnTo>
                    <a:pt x="222415" y="964120"/>
                  </a:lnTo>
                  <a:lnTo>
                    <a:pt x="222415" y="939406"/>
                  </a:lnTo>
                  <a:close/>
                </a:path>
                <a:path w="1013459" h="1014095">
                  <a:moveTo>
                    <a:pt x="222415" y="815848"/>
                  </a:moveTo>
                  <a:lnTo>
                    <a:pt x="197700" y="815848"/>
                  </a:lnTo>
                  <a:lnTo>
                    <a:pt x="197700" y="889990"/>
                  </a:lnTo>
                  <a:lnTo>
                    <a:pt x="222415" y="889990"/>
                  </a:lnTo>
                  <a:lnTo>
                    <a:pt x="222415" y="815848"/>
                  </a:lnTo>
                  <a:close/>
                </a:path>
                <a:path w="1013459" h="1014095">
                  <a:moveTo>
                    <a:pt x="296545" y="964120"/>
                  </a:moveTo>
                  <a:lnTo>
                    <a:pt x="271830" y="964120"/>
                  </a:lnTo>
                  <a:lnTo>
                    <a:pt x="271830" y="939406"/>
                  </a:lnTo>
                  <a:lnTo>
                    <a:pt x="247116" y="939406"/>
                  </a:lnTo>
                  <a:lnTo>
                    <a:pt x="247116" y="964120"/>
                  </a:lnTo>
                  <a:lnTo>
                    <a:pt x="222415" y="964120"/>
                  </a:lnTo>
                  <a:lnTo>
                    <a:pt x="222415" y="1013548"/>
                  </a:lnTo>
                  <a:lnTo>
                    <a:pt x="247116" y="1013548"/>
                  </a:lnTo>
                  <a:lnTo>
                    <a:pt x="247116" y="988834"/>
                  </a:lnTo>
                  <a:lnTo>
                    <a:pt x="271830" y="988834"/>
                  </a:lnTo>
                  <a:lnTo>
                    <a:pt x="271830" y="1013548"/>
                  </a:lnTo>
                  <a:lnTo>
                    <a:pt x="296545" y="1013548"/>
                  </a:lnTo>
                  <a:lnTo>
                    <a:pt x="296545" y="964120"/>
                  </a:lnTo>
                  <a:close/>
                </a:path>
                <a:path w="1013459" h="1014095">
                  <a:moveTo>
                    <a:pt x="370687" y="988834"/>
                  </a:moveTo>
                  <a:lnTo>
                    <a:pt x="345973" y="988834"/>
                  </a:lnTo>
                  <a:lnTo>
                    <a:pt x="345973" y="1013548"/>
                  </a:lnTo>
                  <a:lnTo>
                    <a:pt x="370687" y="1013548"/>
                  </a:lnTo>
                  <a:lnTo>
                    <a:pt x="370687" y="988834"/>
                  </a:lnTo>
                  <a:close/>
                </a:path>
                <a:path w="1013459" h="1014095">
                  <a:moveTo>
                    <a:pt x="395401" y="939406"/>
                  </a:moveTo>
                  <a:lnTo>
                    <a:pt x="370687" y="939406"/>
                  </a:lnTo>
                  <a:lnTo>
                    <a:pt x="345973" y="939406"/>
                  </a:lnTo>
                  <a:lnTo>
                    <a:pt x="345973" y="865276"/>
                  </a:lnTo>
                  <a:lnTo>
                    <a:pt x="321259" y="865276"/>
                  </a:lnTo>
                  <a:lnTo>
                    <a:pt x="321259" y="964120"/>
                  </a:lnTo>
                  <a:lnTo>
                    <a:pt x="345973" y="964120"/>
                  </a:lnTo>
                  <a:lnTo>
                    <a:pt x="370687" y="964120"/>
                  </a:lnTo>
                  <a:lnTo>
                    <a:pt x="395401" y="964120"/>
                  </a:lnTo>
                  <a:lnTo>
                    <a:pt x="395401" y="939406"/>
                  </a:lnTo>
                  <a:close/>
                </a:path>
                <a:path w="1013459" h="1014095">
                  <a:moveTo>
                    <a:pt x="494245" y="939406"/>
                  </a:moveTo>
                  <a:lnTo>
                    <a:pt x="469531" y="939406"/>
                  </a:lnTo>
                  <a:lnTo>
                    <a:pt x="469531" y="889990"/>
                  </a:lnTo>
                  <a:lnTo>
                    <a:pt x="444817" y="889990"/>
                  </a:lnTo>
                  <a:lnTo>
                    <a:pt x="444817" y="939406"/>
                  </a:lnTo>
                  <a:lnTo>
                    <a:pt x="420103" y="939406"/>
                  </a:lnTo>
                  <a:lnTo>
                    <a:pt x="420103" y="964120"/>
                  </a:lnTo>
                  <a:lnTo>
                    <a:pt x="444817" y="964120"/>
                  </a:lnTo>
                  <a:lnTo>
                    <a:pt x="469531" y="964120"/>
                  </a:lnTo>
                  <a:lnTo>
                    <a:pt x="494245" y="964120"/>
                  </a:lnTo>
                  <a:lnTo>
                    <a:pt x="494245" y="939406"/>
                  </a:lnTo>
                  <a:close/>
                </a:path>
                <a:path w="1013459" h="1014095">
                  <a:moveTo>
                    <a:pt x="518960" y="914692"/>
                  </a:moveTo>
                  <a:lnTo>
                    <a:pt x="494245" y="914692"/>
                  </a:lnTo>
                  <a:lnTo>
                    <a:pt x="494245" y="939406"/>
                  </a:lnTo>
                  <a:lnTo>
                    <a:pt x="518960" y="939406"/>
                  </a:lnTo>
                  <a:lnTo>
                    <a:pt x="518960" y="914692"/>
                  </a:lnTo>
                  <a:close/>
                </a:path>
                <a:path w="1013459" h="1014095">
                  <a:moveTo>
                    <a:pt x="543674" y="988834"/>
                  </a:moveTo>
                  <a:lnTo>
                    <a:pt x="518960" y="988834"/>
                  </a:lnTo>
                  <a:lnTo>
                    <a:pt x="518960" y="964120"/>
                  </a:lnTo>
                  <a:lnTo>
                    <a:pt x="494245" y="964120"/>
                  </a:lnTo>
                  <a:lnTo>
                    <a:pt x="494245" y="988834"/>
                  </a:lnTo>
                  <a:lnTo>
                    <a:pt x="469531" y="988834"/>
                  </a:lnTo>
                  <a:lnTo>
                    <a:pt x="444817" y="988834"/>
                  </a:lnTo>
                  <a:lnTo>
                    <a:pt x="420103" y="988834"/>
                  </a:lnTo>
                  <a:lnTo>
                    <a:pt x="395401" y="988834"/>
                  </a:lnTo>
                  <a:lnTo>
                    <a:pt x="395401" y="1013548"/>
                  </a:lnTo>
                  <a:lnTo>
                    <a:pt x="543674" y="1013548"/>
                  </a:lnTo>
                  <a:lnTo>
                    <a:pt x="543674" y="988834"/>
                  </a:lnTo>
                  <a:close/>
                </a:path>
                <a:path w="1013459" h="1014095">
                  <a:moveTo>
                    <a:pt x="543674" y="939406"/>
                  </a:moveTo>
                  <a:lnTo>
                    <a:pt x="518960" y="939406"/>
                  </a:lnTo>
                  <a:lnTo>
                    <a:pt x="518960" y="964120"/>
                  </a:lnTo>
                  <a:lnTo>
                    <a:pt x="543674" y="964120"/>
                  </a:lnTo>
                  <a:lnTo>
                    <a:pt x="543674" y="939406"/>
                  </a:lnTo>
                  <a:close/>
                </a:path>
                <a:path w="1013459" h="1014095">
                  <a:moveTo>
                    <a:pt x="568388" y="964120"/>
                  </a:moveTo>
                  <a:lnTo>
                    <a:pt x="543674" y="964120"/>
                  </a:lnTo>
                  <a:lnTo>
                    <a:pt x="543674" y="988834"/>
                  </a:lnTo>
                  <a:lnTo>
                    <a:pt x="568388" y="988834"/>
                  </a:lnTo>
                  <a:lnTo>
                    <a:pt x="568388" y="964120"/>
                  </a:lnTo>
                  <a:close/>
                </a:path>
                <a:path w="1013459" h="1014095">
                  <a:moveTo>
                    <a:pt x="568388" y="914692"/>
                  </a:moveTo>
                  <a:lnTo>
                    <a:pt x="543674" y="914692"/>
                  </a:lnTo>
                  <a:lnTo>
                    <a:pt x="543674" y="939406"/>
                  </a:lnTo>
                  <a:lnTo>
                    <a:pt x="568388" y="939406"/>
                  </a:lnTo>
                  <a:lnTo>
                    <a:pt x="568388" y="914692"/>
                  </a:lnTo>
                  <a:close/>
                </a:path>
                <a:path w="1013459" h="1014095">
                  <a:moveTo>
                    <a:pt x="568388" y="840562"/>
                  </a:moveTo>
                  <a:lnTo>
                    <a:pt x="543674" y="840562"/>
                  </a:lnTo>
                  <a:lnTo>
                    <a:pt x="518960" y="840562"/>
                  </a:lnTo>
                  <a:lnTo>
                    <a:pt x="518960" y="865276"/>
                  </a:lnTo>
                  <a:lnTo>
                    <a:pt x="494245" y="865276"/>
                  </a:lnTo>
                  <a:lnTo>
                    <a:pt x="494245" y="840562"/>
                  </a:lnTo>
                  <a:lnTo>
                    <a:pt x="469531" y="840562"/>
                  </a:lnTo>
                  <a:lnTo>
                    <a:pt x="469531" y="889990"/>
                  </a:lnTo>
                  <a:lnTo>
                    <a:pt x="494245" y="889990"/>
                  </a:lnTo>
                  <a:lnTo>
                    <a:pt x="518960" y="889990"/>
                  </a:lnTo>
                  <a:lnTo>
                    <a:pt x="543674" y="889990"/>
                  </a:lnTo>
                  <a:lnTo>
                    <a:pt x="543674" y="865276"/>
                  </a:lnTo>
                  <a:lnTo>
                    <a:pt x="568388" y="865276"/>
                  </a:lnTo>
                  <a:lnTo>
                    <a:pt x="568388" y="840562"/>
                  </a:lnTo>
                  <a:close/>
                </a:path>
                <a:path w="1013459" h="1014095">
                  <a:moveTo>
                    <a:pt x="593102" y="889990"/>
                  </a:moveTo>
                  <a:lnTo>
                    <a:pt x="568388" y="889990"/>
                  </a:lnTo>
                  <a:lnTo>
                    <a:pt x="568388" y="914692"/>
                  </a:lnTo>
                  <a:lnTo>
                    <a:pt x="593102" y="914692"/>
                  </a:lnTo>
                  <a:lnTo>
                    <a:pt x="593102" y="889990"/>
                  </a:lnTo>
                  <a:close/>
                </a:path>
                <a:path w="1013459" h="1014095">
                  <a:moveTo>
                    <a:pt x="642518" y="964120"/>
                  </a:moveTo>
                  <a:lnTo>
                    <a:pt x="617804" y="964120"/>
                  </a:lnTo>
                  <a:lnTo>
                    <a:pt x="617804" y="939406"/>
                  </a:lnTo>
                  <a:lnTo>
                    <a:pt x="593102" y="939406"/>
                  </a:lnTo>
                  <a:lnTo>
                    <a:pt x="593102" y="1013548"/>
                  </a:lnTo>
                  <a:lnTo>
                    <a:pt x="617804" y="1013548"/>
                  </a:lnTo>
                  <a:lnTo>
                    <a:pt x="642518" y="1013548"/>
                  </a:lnTo>
                  <a:lnTo>
                    <a:pt x="642518" y="964120"/>
                  </a:lnTo>
                  <a:close/>
                </a:path>
                <a:path w="1013459" h="1014095">
                  <a:moveTo>
                    <a:pt x="741375" y="815848"/>
                  </a:moveTo>
                  <a:lnTo>
                    <a:pt x="716661" y="815848"/>
                  </a:lnTo>
                  <a:lnTo>
                    <a:pt x="716661" y="791133"/>
                  </a:lnTo>
                  <a:lnTo>
                    <a:pt x="691946" y="791133"/>
                  </a:lnTo>
                  <a:lnTo>
                    <a:pt x="667232" y="791133"/>
                  </a:lnTo>
                  <a:lnTo>
                    <a:pt x="667232" y="766419"/>
                  </a:lnTo>
                  <a:lnTo>
                    <a:pt x="642518" y="766419"/>
                  </a:lnTo>
                  <a:lnTo>
                    <a:pt x="617804" y="766419"/>
                  </a:lnTo>
                  <a:lnTo>
                    <a:pt x="617804" y="815848"/>
                  </a:lnTo>
                  <a:lnTo>
                    <a:pt x="593102" y="815848"/>
                  </a:lnTo>
                  <a:lnTo>
                    <a:pt x="593102" y="889990"/>
                  </a:lnTo>
                  <a:lnTo>
                    <a:pt x="617804" y="889990"/>
                  </a:lnTo>
                  <a:lnTo>
                    <a:pt x="617804" y="840562"/>
                  </a:lnTo>
                  <a:lnTo>
                    <a:pt x="642518" y="840562"/>
                  </a:lnTo>
                  <a:lnTo>
                    <a:pt x="667232" y="840562"/>
                  </a:lnTo>
                  <a:lnTo>
                    <a:pt x="667232" y="865276"/>
                  </a:lnTo>
                  <a:lnTo>
                    <a:pt x="642518" y="865276"/>
                  </a:lnTo>
                  <a:lnTo>
                    <a:pt x="642518" y="889990"/>
                  </a:lnTo>
                  <a:lnTo>
                    <a:pt x="667232" y="889990"/>
                  </a:lnTo>
                  <a:lnTo>
                    <a:pt x="667232" y="914692"/>
                  </a:lnTo>
                  <a:lnTo>
                    <a:pt x="642518" y="914692"/>
                  </a:lnTo>
                  <a:lnTo>
                    <a:pt x="642518" y="964120"/>
                  </a:lnTo>
                  <a:lnTo>
                    <a:pt x="667232" y="964120"/>
                  </a:lnTo>
                  <a:lnTo>
                    <a:pt x="667232" y="988834"/>
                  </a:lnTo>
                  <a:lnTo>
                    <a:pt x="691946" y="988834"/>
                  </a:lnTo>
                  <a:lnTo>
                    <a:pt x="691946" y="1013548"/>
                  </a:lnTo>
                  <a:lnTo>
                    <a:pt x="716661" y="1013548"/>
                  </a:lnTo>
                  <a:lnTo>
                    <a:pt x="716661" y="914692"/>
                  </a:lnTo>
                  <a:lnTo>
                    <a:pt x="741375" y="914692"/>
                  </a:lnTo>
                  <a:lnTo>
                    <a:pt x="741375" y="865276"/>
                  </a:lnTo>
                  <a:lnTo>
                    <a:pt x="716661" y="865276"/>
                  </a:lnTo>
                  <a:lnTo>
                    <a:pt x="716661" y="889990"/>
                  </a:lnTo>
                  <a:lnTo>
                    <a:pt x="691946" y="889990"/>
                  </a:lnTo>
                  <a:lnTo>
                    <a:pt x="691946" y="865276"/>
                  </a:lnTo>
                  <a:lnTo>
                    <a:pt x="716661" y="865276"/>
                  </a:lnTo>
                  <a:lnTo>
                    <a:pt x="716661" y="840562"/>
                  </a:lnTo>
                  <a:lnTo>
                    <a:pt x="741375" y="840562"/>
                  </a:lnTo>
                  <a:lnTo>
                    <a:pt x="741375" y="815848"/>
                  </a:lnTo>
                  <a:close/>
                </a:path>
                <a:path w="1013459" h="1014095">
                  <a:moveTo>
                    <a:pt x="766089" y="939406"/>
                  </a:moveTo>
                  <a:lnTo>
                    <a:pt x="741375" y="939406"/>
                  </a:lnTo>
                  <a:lnTo>
                    <a:pt x="741375" y="988834"/>
                  </a:lnTo>
                  <a:lnTo>
                    <a:pt x="766089" y="988834"/>
                  </a:lnTo>
                  <a:lnTo>
                    <a:pt x="766089" y="939406"/>
                  </a:lnTo>
                  <a:close/>
                </a:path>
                <a:path w="1013459" h="1014095">
                  <a:moveTo>
                    <a:pt x="840219" y="939406"/>
                  </a:moveTo>
                  <a:lnTo>
                    <a:pt x="815505" y="939406"/>
                  </a:lnTo>
                  <a:lnTo>
                    <a:pt x="815505" y="964120"/>
                  </a:lnTo>
                  <a:lnTo>
                    <a:pt x="790790" y="964120"/>
                  </a:lnTo>
                  <a:lnTo>
                    <a:pt x="790790" y="1013548"/>
                  </a:lnTo>
                  <a:lnTo>
                    <a:pt x="815505" y="1013548"/>
                  </a:lnTo>
                  <a:lnTo>
                    <a:pt x="815505" y="988834"/>
                  </a:lnTo>
                  <a:lnTo>
                    <a:pt x="840219" y="988834"/>
                  </a:lnTo>
                  <a:lnTo>
                    <a:pt x="840219" y="939406"/>
                  </a:lnTo>
                  <a:close/>
                </a:path>
                <a:path w="1013459" h="1014095">
                  <a:moveTo>
                    <a:pt x="864933" y="988834"/>
                  </a:moveTo>
                  <a:lnTo>
                    <a:pt x="840219" y="988834"/>
                  </a:lnTo>
                  <a:lnTo>
                    <a:pt x="840219" y="1013548"/>
                  </a:lnTo>
                  <a:lnTo>
                    <a:pt x="864933" y="1013548"/>
                  </a:lnTo>
                  <a:lnTo>
                    <a:pt x="864933" y="988834"/>
                  </a:lnTo>
                  <a:close/>
                </a:path>
                <a:path w="1013459" h="1014095">
                  <a:moveTo>
                    <a:pt x="864933" y="840562"/>
                  </a:moveTo>
                  <a:lnTo>
                    <a:pt x="840219" y="840562"/>
                  </a:lnTo>
                  <a:lnTo>
                    <a:pt x="840219" y="865276"/>
                  </a:lnTo>
                  <a:lnTo>
                    <a:pt x="864933" y="865276"/>
                  </a:lnTo>
                  <a:lnTo>
                    <a:pt x="864933" y="840562"/>
                  </a:lnTo>
                  <a:close/>
                </a:path>
                <a:path w="1013459" h="1014095">
                  <a:moveTo>
                    <a:pt x="914361" y="791210"/>
                  </a:moveTo>
                  <a:lnTo>
                    <a:pt x="790790" y="791210"/>
                  </a:lnTo>
                  <a:lnTo>
                    <a:pt x="790790" y="815340"/>
                  </a:lnTo>
                  <a:lnTo>
                    <a:pt x="790790" y="815848"/>
                  </a:lnTo>
                  <a:lnTo>
                    <a:pt x="766089" y="815848"/>
                  </a:lnTo>
                  <a:lnTo>
                    <a:pt x="766089" y="939406"/>
                  </a:lnTo>
                  <a:lnTo>
                    <a:pt x="790790" y="939406"/>
                  </a:lnTo>
                  <a:lnTo>
                    <a:pt x="815505" y="939406"/>
                  </a:lnTo>
                  <a:lnTo>
                    <a:pt x="815505" y="914692"/>
                  </a:lnTo>
                  <a:lnTo>
                    <a:pt x="790790" y="914692"/>
                  </a:lnTo>
                  <a:lnTo>
                    <a:pt x="790790" y="914400"/>
                  </a:lnTo>
                  <a:lnTo>
                    <a:pt x="914361" y="914400"/>
                  </a:lnTo>
                  <a:lnTo>
                    <a:pt x="914361" y="890270"/>
                  </a:lnTo>
                  <a:lnTo>
                    <a:pt x="815505" y="890270"/>
                  </a:lnTo>
                  <a:lnTo>
                    <a:pt x="815505" y="815340"/>
                  </a:lnTo>
                  <a:lnTo>
                    <a:pt x="914361" y="815340"/>
                  </a:lnTo>
                  <a:lnTo>
                    <a:pt x="914361" y="791210"/>
                  </a:lnTo>
                  <a:close/>
                </a:path>
                <a:path w="1013459" h="1014095">
                  <a:moveTo>
                    <a:pt x="939076" y="988834"/>
                  </a:moveTo>
                  <a:lnTo>
                    <a:pt x="914361" y="988834"/>
                  </a:lnTo>
                  <a:lnTo>
                    <a:pt x="889647" y="988834"/>
                  </a:lnTo>
                  <a:lnTo>
                    <a:pt x="889647" y="1013548"/>
                  </a:lnTo>
                  <a:lnTo>
                    <a:pt x="914361" y="1013548"/>
                  </a:lnTo>
                  <a:lnTo>
                    <a:pt x="939076" y="1013548"/>
                  </a:lnTo>
                  <a:lnTo>
                    <a:pt x="939076" y="988834"/>
                  </a:lnTo>
                  <a:close/>
                </a:path>
                <a:path w="1013459" h="1014095">
                  <a:moveTo>
                    <a:pt x="939076" y="939406"/>
                  </a:moveTo>
                  <a:lnTo>
                    <a:pt x="914361" y="939406"/>
                  </a:lnTo>
                  <a:lnTo>
                    <a:pt x="914361" y="914692"/>
                  </a:lnTo>
                  <a:lnTo>
                    <a:pt x="889647" y="914692"/>
                  </a:lnTo>
                  <a:lnTo>
                    <a:pt x="864933" y="914692"/>
                  </a:lnTo>
                  <a:lnTo>
                    <a:pt x="864933" y="939406"/>
                  </a:lnTo>
                  <a:lnTo>
                    <a:pt x="889647" y="939406"/>
                  </a:lnTo>
                  <a:lnTo>
                    <a:pt x="889647" y="964120"/>
                  </a:lnTo>
                  <a:lnTo>
                    <a:pt x="914361" y="964120"/>
                  </a:lnTo>
                  <a:lnTo>
                    <a:pt x="939076" y="964120"/>
                  </a:lnTo>
                  <a:lnTo>
                    <a:pt x="939076" y="939406"/>
                  </a:lnTo>
                  <a:close/>
                </a:path>
                <a:path w="1013459" h="1014095">
                  <a:moveTo>
                    <a:pt x="939076" y="815848"/>
                  </a:moveTo>
                  <a:lnTo>
                    <a:pt x="914361" y="815848"/>
                  </a:lnTo>
                  <a:lnTo>
                    <a:pt x="889647" y="815848"/>
                  </a:lnTo>
                  <a:lnTo>
                    <a:pt x="889647" y="889990"/>
                  </a:lnTo>
                  <a:lnTo>
                    <a:pt x="914361" y="889990"/>
                  </a:lnTo>
                  <a:lnTo>
                    <a:pt x="939076" y="889990"/>
                  </a:lnTo>
                  <a:lnTo>
                    <a:pt x="939076" y="865276"/>
                  </a:lnTo>
                  <a:lnTo>
                    <a:pt x="914361" y="865276"/>
                  </a:lnTo>
                  <a:lnTo>
                    <a:pt x="914361" y="840562"/>
                  </a:lnTo>
                  <a:lnTo>
                    <a:pt x="939076" y="840562"/>
                  </a:lnTo>
                  <a:lnTo>
                    <a:pt x="939076" y="815848"/>
                  </a:lnTo>
                  <a:close/>
                </a:path>
                <a:path w="1013459" h="1014095">
                  <a:moveTo>
                    <a:pt x="963777" y="840562"/>
                  </a:moveTo>
                  <a:lnTo>
                    <a:pt x="939076" y="840562"/>
                  </a:lnTo>
                  <a:lnTo>
                    <a:pt x="939076" y="865276"/>
                  </a:lnTo>
                  <a:lnTo>
                    <a:pt x="963777" y="865276"/>
                  </a:lnTo>
                  <a:lnTo>
                    <a:pt x="963777" y="840562"/>
                  </a:lnTo>
                  <a:close/>
                </a:path>
                <a:path w="1013459" h="1014095">
                  <a:moveTo>
                    <a:pt x="963777" y="49758"/>
                  </a:moveTo>
                  <a:lnTo>
                    <a:pt x="889647" y="49758"/>
                  </a:lnTo>
                  <a:lnTo>
                    <a:pt x="889647" y="123901"/>
                  </a:lnTo>
                  <a:lnTo>
                    <a:pt x="963777" y="123901"/>
                  </a:lnTo>
                  <a:lnTo>
                    <a:pt x="963777" y="49758"/>
                  </a:lnTo>
                  <a:close/>
                </a:path>
                <a:path w="1013459" h="1014095">
                  <a:moveTo>
                    <a:pt x="1013206" y="988834"/>
                  </a:moveTo>
                  <a:lnTo>
                    <a:pt x="988491" y="988834"/>
                  </a:lnTo>
                  <a:lnTo>
                    <a:pt x="988491" y="1013548"/>
                  </a:lnTo>
                  <a:lnTo>
                    <a:pt x="1013206" y="1013548"/>
                  </a:lnTo>
                  <a:lnTo>
                    <a:pt x="1013206" y="988834"/>
                  </a:lnTo>
                  <a:close/>
                </a:path>
                <a:path w="1013459" h="1014095">
                  <a:moveTo>
                    <a:pt x="1013206" y="914692"/>
                  </a:moveTo>
                  <a:lnTo>
                    <a:pt x="988491" y="914692"/>
                  </a:lnTo>
                  <a:lnTo>
                    <a:pt x="963777" y="914692"/>
                  </a:lnTo>
                  <a:lnTo>
                    <a:pt x="963777" y="964120"/>
                  </a:lnTo>
                  <a:lnTo>
                    <a:pt x="988491" y="964120"/>
                  </a:lnTo>
                  <a:lnTo>
                    <a:pt x="1013206" y="964120"/>
                  </a:lnTo>
                  <a:lnTo>
                    <a:pt x="1013206" y="914692"/>
                  </a:lnTo>
                  <a:close/>
                </a:path>
                <a:path w="1013459" h="1014095">
                  <a:moveTo>
                    <a:pt x="1013206" y="815848"/>
                  </a:moveTo>
                  <a:lnTo>
                    <a:pt x="988491" y="815848"/>
                  </a:lnTo>
                  <a:lnTo>
                    <a:pt x="988491" y="865276"/>
                  </a:lnTo>
                  <a:lnTo>
                    <a:pt x="963777" y="865276"/>
                  </a:lnTo>
                  <a:lnTo>
                    <a:pt x="963777" y="889990"/>
                  </a:lnTo>
                  <a:lnTo>
                    <a:pt x="988491" y="889990"/>
                  </a:lnTo>
                  <a:lnTo>
                    <a:pt x="1013206" y="889990"/>
                  </a:lnTo>
                  <a:lnTo>
                    <a:pt x="1013206" y="815848"/>
                  </a:lnTo>
                  <a:close/>
                </a:path>
                <a:path w="1013459" h="1014095">
                  <a:moveTo>
                    <a:pt x="1013206" y="0"/>
                  </a:moveTo>
                  <a:lnTo>
                    <a:pt x="988491" y="0"/>
                  </a:lnTo>
                  <a:lnTo>
                    <a:pt x="988491" y="25400"/>
                  </a:lnTo>
                  <a:lnTo>
                    <a:pt x="988491" y="148590"/>
                  </a:lnTo>
                  <a:lnTo>
                    <a:pt x="864933" y="148590"/>
                  </a:lnTo>
                  <a:lnTo>
                    <a:pt x="864933" y="25400"/>
                  </a:lnTo>
                  <a:lnTo>
                    <a:pt x="988491" y="25400"/>
                  </a:lnTo>
                  <a:lnTo>
                    <a:pt x="988491" y="0"/>
                  </a:lnTo>
                  <a:lnTo>
                    <a:pt x="840219" y="0"/>
                  </a:lnTo>
                  <a:lnTo>
                    <a:pt x="840219" y="25400"/>
                  </a:lnTo>
                  <a:lnTo>
                    <a:pt x="840219" y="148590"/>
                  </a:lnTo>
                  <a:lnTo>
                    <a:pt x="840219" y="172720"/>
                  </a:lnTo>
                  <a:lnTo>
                    <a:pt x="1013206" y="172720"/>
                  </a:lnTo>
                  <a:lnTo>
                    <a:pt x="1013206" y="148615"/>
                  </a:lnTo>
                  <a:lnTo>
                    <a:pt x="1013206" y="25400"/>
                  </a:lnTo>
                  <a:lnTo>
                    <a:pt x="1013206" y="25044"/>
                  </a:lnTo>
                  <a:lnTo>
                    <a:pt x="101320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8766" y="1166051"/>
            <a:ext cx="2662555" cy="83820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35560" rIns="0" bIns="0" rtlCol="0">
            <a:spAutoFit/>
          </a:bodyPr>
          <a:lstStyle/>
          <a:p>
            <a:pPr marL="279400" marR="267335" algn="ctr">
              <a:lnSpc>
                <a:spcPts val="1789"/>
              </a:lnSpc>
              <a:spcBef>
                <a:spcPts val="28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OBLIQUE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endParaRPr sz="16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3927" y="870799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408673" y="108465"/>
            <a:ext cx="44716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OBLIQUE</a:t>
            </a:r>
            <a:r>
              <a:rPr spc="140" dirty="0"/>
              <a:t> </a:t>
            </a:r>
            <a:r>
              <a:rPr spc="-10" dirty="0"/>
              <a:t>PROJECTION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90356" y="794632"/>
            <a:ext cx="0" cy="9804400"/>
          </a:xfrm>
          <a:custGeom>
            <a:avLst/>
            <a:gdLst/>
            <a:ahLst/>
            <a:cxnLst/>
            <a:rect l="l" t="t" r="r" b="b"/>
            <a:pathLst>
              <a:path h="9804400">
                <a:moveTo>
                  <a:pt x="0" y="0"/>
                </a:moveTo>
                <a:lnTo>
                  <a:pt x="0" y="9804401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89339" y="922356"/>
            <a:ext cx="10062210" cy="9554210"/>
          </a:xfrm>
          <a:custGeom>
            <a:avLst/>
            <a:gdLst/>
            <a:ahLst/>
            <a:cxnLst/>
            <a:rect l="l" t="t" r="r" b="b"/>
            <a:pathLst>
              <a:path w="10062210" h="9554210">
                <a:moveTo>
                  <a:pt x="0" y="336308"/>
                </a:moveTo>
                <a:lnTo>
                  <a:pt x="332503" y="3804"/>
                </a:lnTo>
              </a:path>
              <a:path w="10062210" h="9554210">
                <a:moveTo>
                  <a:pt x="0" y="841687"/>
                </a:moveTo>
                <a:lnTo>
                  <a:pt x="837882" y="3804"/>
                </a:lnTo>
              </a:path>
              <a:path w="10062210" h="9554210">
                <a:moveTo>
                  <a:pt x="0" y="1347066"/>
                </a:moveTo>
                <a:lnTo>
                  <a:pt x="1343261" y="3804"/>
                </a:lnTo>
              </a:path>
              <a:path w="10062210" h="9554210">
                <a:moveTo>
                  <a:pt x="0" y="1852444"/>
                </a:moveTo>
                <a:lnTo>
                  <a:pt x="1848639" y="3804"/>
                </a:lnTo>
              </a:path>
              <a:path w="10062210" h="9554210">
                <a:moveTo>
                  <a:pt x="0" y="2357823"/>
                </a:moveTo>
                <a:lnTo>
                  <a:pt x="2354018" y="3804"/>
                </a:lnTo>
              </a:path>
              <a:path w="10062210" h="9554210">
                <a:moveTo>
                  <a:pt x="0" y="2863198"/>
                </a:moveTo>
                <a:lnTo>
                  <a:pt x="2859393" y="3804"/>
                </a:lnTo>
              </a:path>
              <a:path w="10062210" h="9554210">
                <a:moveTo>
                  <a:pt x="0" y="3368577"/>
                </a:moveTo>
                <a:lnTo>
                  <a:pt x="3364772" y="3804"/>
                </a:lnTo>
              </a:path>
              <a:path w="10062210" h="9554210">
                <a:moveTo>
                  <a:pt x="0" y="3873959"/>
                </a:moveTo>
                <a:lnTo>
                  <a:pt x="3870154" y="3804"/>
                </a:lnTo>
              </a:path>
              <a:path w="10062210" h="9554210">
                <a:moveTo>
                  <a:pt x="0" y="4379332"/>
                </a:moveTo>
                <a:lnTo>
                  <a:pt x="4375527" y="3804"/>
                </a:lnTo>
              </a:path>
              <a:path w="10062210" h="9554210">
                <a:moveTo>
                  <a:pt x="0" y="4884707"/>
                </a:moveTo>
                <a:lnTo>
                  <a:pt x="4880905" y="3804"/>
                </a:lnTo>
              </a:path>
              <a:path w="10062210" h="9554210">
                <a:moveTo>
                  <a:pt x="0" y="5390085"/>
                </a:moveTo>
                <a:lnTo>
                  <a:pt x="5386284" y="3804"/>
                </a:lnTo>
              </a:path>
              <a:path w="10062210" h="9554210">
                <a:moveTo>
                  <a:pt x="0" y="5895464"/>
                </a:moveTo>
                <a:lnTo>
                  <a:pt x="5891663" y="3804"/>
                </a:lnTo>
              </a:path>
              <a:path w="10062210" h="9554210">
                <a:moveTo>
                  <a:pt x="0" y="6400843"/>
                </a:moveTo>
                <a:lnTo>
                  <a:pt x="6397038" y="3804"/>
                </a:lnTo>
              </a:path>
              <a:path w="10062210" h="9554210">
                <a:moveTo>
                  <a:pt x="0" y="6906218"/>
                </a:moveTo>
                <a:lnTo>
                  <a:pt x="6902416" y="3804"/>
                </a:lnTo>
              </a:path>
              <a:path w="10062210" h="9554210">
                <a:moveTo>
                  <a:pt x="0" y="7411596"/>
                </a:moveTo>
                <a:lnTo>
                  <a:pt x="7407791" y="3804"/>
                </a:lnTo>
              </a:path>
              <a:path w="10062210" h="9554210">
                <a:moveTo>
                  <a:pt x="0" y="7916975"/>
                </a:moveTo>
                <a:lnTo>
                  <a:pt x="7913170" y="3804"/>
                </a:lnTo>
              </a:path>
              <a:path w="10062210" h="9554210">
                <a:moveTo>
                  <a:pt x="0" y="8422351"/>
                </a:moveTo>
                <a:lnTo>
                  <a:pt x="8418542" y="3804"/>
                </a:lnTo>
              </a:path>
              <a:path w="10062210" h="9554210">
                <a:moveTo>
                  <a:pt x="0" y="8927730"/>
                </a:moveTo>
                <a:lnTo>
                  <a:pt x="8923928" y="3804"/>
                </a:lnTo>
              </a:path>
              <a:path w="10062210" h="9554210">
                <a:moveTo>
                  <a:pt x="0" y="9433109"/>
                </a:moveTo>
                <a:lnTo>
                  <a:pt x="9429304" y="3804"/>
                </a:lnTo>
              </a:path>
              <a:path w="10062210" h="9554210">
                <a:moveTo>
                  <a:pt x="384279" y="9554204"/>
                </a:moveTo>
                <a:lnTo>
                  <a:pt x="9934682" y="3804"/>
                </a:lnTo>
              </a:path>
              <a:path w="10062210" h="9554210">
                <a:moveTo>
                  <a:pt x="889660" y="9554204"/>
                </a:moveTo>
                <a:lnTo>
                  <a:pt x="10058407" y="385455"/>
                </a:lnTo>
              </a:path>
              <a:path w="10062210" h="9554210">
                <a:moveTo>
                  <a:pt x="1395036" y="9554204"/>
                </a:moveTo>
                <a:lnTo>
                  <a:pt x="10058407" y="890833"/>
                </a:lnTo>
              </a:path>
              <a:path w="10062210" h="9554210">
                <a:moveTo>
                  <a:pt x="1900415" y="9554204"/>
                </a:moveTo>
                <a:lnTo>
                  <a:pt x="10058407" y="1396212"/>
                </a:lnTo>
              </a:path>
              <a:path w="10062210" h="9554210">
                <a:moveTo>
                  <a:pt x="2405794" y="9554204"/>
                </a:moveTo>
                <a:lnTo>
                  <a:pt x="10058407" y="1901588"/>
                </a:lnTo>
              </a:path>
              <a:path w="10062210" h="9554210">
                <a:moveTo>
                  <a:pt x="2911168" y="9554204"/>
                </a:moveTo>
                <a:lnTo>
                  <a:pt x="10058407" y="2406963"/>
                </a:lnTo>
              </a:path>
              <a:path w="10062210" h="9554210">
                <a:moveTo>
                  <a:pt x="3416547" y="9554204"/>
                </a:moveTo>
                <a:lnTo>
                  <a:pt x="10058407" y="2912342"/>
                </a:lnTo>
              </a:path>
              <a:path w="10062210" h="9554210">
                <a:moveTo>
                  <a:pt x="3921926" y="9554204"/>
                </a:moveTo>
                <a:lnTo>
                  <a:pt x="10058407" y="3417721"/>
                </a:lnTo>
              </a:path>
              <a:path w="10062210" h="9554210">
                <a:moveTo>
                  <a:pt x="4427301" y="9554204"/>
                </a:moveTo>
                <a:lnTo>
                  <a:pt x="10058407" y="3923103"/>
                </a:lnTo>
              </a:path>
              <a:path w="10062210" h="9554210">
                <a:moveTo>
                  <a:pt x="4932677" y="9554204"/>
                </a:moveTo>
                <a:lnTo>
                  <a:pt x="10058407" y="4428478"/>
                </a:lnTo>
              </a:path>
              <a:path w="10062210" h="9554210">
                <a:moveTo>
                  <a:pt x="5438056" y="9554204"/>
                </a:moveTo>
                <a:lnTo>
                  <a:pt x="10058407" y="4933853"/>
                </a:lnTo>
              </a:path>
              <a:path w="10062210" h="9554210">
                <a:moveTo>
                  <a:pt x="5943434" y="9554204"/>
                </a:moveTo>
                <a:lnTo>
                  <a:pt x="10058407" y="5439232"/>
                </a:lnTo>
              </a:path>
              <a:path w="10062210" h="9554210">
                <a:moveTo>
                  <a:pt x="6448809" y="9554204"/>
                </a:moveTo>
                <a:lnTo>
                  <a:pt x="10058407" y="5944610"/>
                </a:lnTo>
              </a:path>
              <a:path w="10062210" h="9554210">
                <a:moveTo>
                  <a:pt x="6954188" y="9554204"/>
                </a:moveTo>
                <a:lnTo>
                  <a:pt x="10058407" y="6449987"/>
                </a:lnTo>
              </a:path>
              <a:path w="10062210" h="9554210">
                <a:moveTo>
                  <a:pt x="7459563" y="9554204"/>
                </a:moveTo>
                <a:lnTo>
                  <a:pt x="10058407" y="6955362"/>
                </a:lnTo>
              </a:path>
              <a:path w="10062210" h="9554210">
                <a:moveTo>
                  <a:pt x="7964945" y="9554204"/>
                </a:moveTo>
                <a:lnTo>
                  <a:pt x="10058407" y="7460744"/>
                </a:lnTo>
              </a:path>
              <a:path w="10062210" h="9554210">
                <a:moveTo>
                  <a:pt x="8470320" y="9554204"/>
                </a:moveTo>
                <a:lnTo>
                  <a:pt x="10058407" y="7966119"/>
                </a:lnTo>
              </a:path>
              <a:path w="10062210" h="9554210">
                <a:moveTo>
                  <a:pt x="8975699" y="9554204"/>
                </a:moveTo>
                <a:lnTo>
                  <a:pt x="10058407" y="8471498"/>
                </a:lnTo>
              </a:path>
              <a:path w="10062210" h="9554210">
                <a:moveTo>
                  <a:pt x="9481079" y="9554204"/>
                </a:moveTo>
                <a:lnTo>
                  <a:pt x="10058407" y="8976876"/>
                </a:lnTo>
              </a:path>
              <a:path w="10062210" h="9554210">
                <a:moveTo>
                  <a:pt x="9950777" y="9554204"/>
                </a:moveTo>
                <a:lnTo>
                  <a:pt x="10058407" y="9446576"/>
                </a:lnTo>
              </a:path>
              <a:path w="10062210" h="9554210">
                <a:moveTo>
                  <a:pt x="3600" y="0"/>
                </a:moveTo>
                <a:lnTo>
                  <a:pt x="10062006" y="0"/>
                </a:lnTo>
                <a:lnTo>
                  <a:pt x="10062006" y="9550400"/>
                </a:lnTo>
                <a:lnTo>
                  <a:pt x="3600" y="9550400"/>
                </a:lnTo>
                <a:lnTo>
                  <a:pt x="3600" y="0"/>
                </a:lnTo>
                <a:close/>
              </a:path>
            </a:pathLst>
          </a:custGeom>
          <a:ln w="7199">
            <a:solidFill>
              <a:srgbClr val="9FD8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96254" y="1225769"/>
            <a:ext cx="1533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sz="2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2:1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9" name="object 9"/>
          <p:cNvGrpSpPr>
            <a:grpSpLocks noGrp="1" noUngrp="1" noRot="1" noMove="1" noResize="1"/>
          </p:cNvGrpSpPr>
          <p:nvPr/>
        </p:nvGrpSpPr>
        <p:grpSpPr>
          <a:xfrm>
            <a:off x="11522711" y="7455208"/>
            <a:ext cx="2584450" cy="2303145"/>
            <a:chOff x="11522711" y="7455208"/>
            <a:chExt cx="2584450" cy="2303145"/>
          </a:xfrm>
        </p:grpSpPr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6211" y="7474719"/>
              <a:ext cx="2277745" cy="2277110"/>
            </a:xfrm>
            <a:custGeom>
              <a:avLst/>
              <a:gdLst/>
              <a:ahLst/>
              <a:cxnLst/>
              <a:rect l="l" t="t" r="r" b="b"/>
              <a:pathLst>
                <a:path w="2277744" h="2277109">
                  <a:moveTo>
                    <a:pt x="1138662" y="0"/>
                  </a:moveTo>
                  <a:lnTo>
                    <a:pt x="1090545" y="998"/>
                  </a:lnTo>
                  <a:lnTo>
                    <a:pt x="1042937" y="3966"/>
                  </a:lnTo>
                  <a:lnTo>
                    <a:pt x="995877" y="8866"/>
                  </a:lnTo>
                  <a:lnTo>
                    <a:pt x="949405" y="15656"/>
                  </a:lnTo>
                  <a:lnTo>
                    <a:pt x="903560" y="24298"/>
                  </a:lnTo>
                  <a:lnTo>
                    <a:pt x="858382" y="34753"/>
                  </a:lnTo>
                  <a:lnTo>
                    <a:pt x="813910" y="46980"/>
                  </a:lnTo>
                  <a:lnTo>
                    <a:pt x="770184" y="60941"/>
                  </a:lnTo>
                  <a:lnTo>
                    <a:pt x="727243" y="76596"/>
                  </a:lnTo>
                  <a:lnTo>
                    <a:pt x="685127" y="93905"/>
                  </a:lnTo>
                  <a:lnTo>
                    <a:pt x="643876" y="112829"/>
                  </a:lnTo>
                  <a:lnTo>
                    <a:pt x="603528" y="133328"/>
                  </a:lnTo>
                  <a:lnTo>
                    <a:pt x="564123" y="155363"/>
                  </a:lnTo>
                  <a:lnTo>
                    <a:pt x="525701" y="178895"/>
                  </a:lnTo>
                  <a:lnTo>
                    <a:pt x="488301" y="203883"/>
                  </a:lnTo>
                  <a:lnTo>
                    <a:pt x="451962" y="230290"/>
                  </a:lnTo>
                  <a:lnTo>
                    <a:pt x="416725" y="258074"/>
                  </a:lnTo>
                  <a:lnTo>
                    <a:pt x="382629" y="287196"/>
                  </a:lnTo>
                  <a:lnTo>
                    <a:pt x="349712" y="317618"/>
                  </a:lnTo>
                  <a:lnTo>
                    <a:pt x="318015" y="349299"/>
                  </a:lnTo>
                  <a:lnTo>
                    <a:pt x="287577" y="382200"/>
                  </a:lnTo>
                  <a:lnTo>
                    <a:pt x="258438" y="416282"/>
                  </a:lnTo>
                  <a:lnTo>
                    <a:pt x="230636" y="451505"/>
                  </a:lnTo>
                  <a:lnTo>
                    <a:pt x="204212" y="487830"/>
                  </a:lnTo>
                  <a:lnTo>
                    <a:pt x="179205" y="525217"/>
                  </a:lnTo>
                  <a:lnTo>
                    <a:pt x="155655" y="563626"/>
                  </a:lnTo>
                  <a:lnTo>
                    <a:pt x="133600" y="603019"/>
                  </a:lnTo>
                  <a:lnTo>
                    <a:pt x="113081" y="643355"/>
                  </a:lnTo>
                  <a:lnTo>
                    <a:pt x="94137" y="684595"/>
                  </a:lnTo>
                  <a:lnTo>
                    <a:pt x="76807" y="726701"/>
                  </a:lnTo>
                  <a:lnTo>
                    <a:pt x="61131" y="769631"/>
                  </a:lnTo>
                  <a:lnTo>
                    <a:pt x="47148" y="813347"/>
                  </a:lnTo>
                  <a:lnTo>
                    <a:pt x="34898" y="857810"/>
                  </a:lnTo>
                  <a:lnTo>
                    <a:pt x="24421" y="902979"/>
                  </a:lnTo>
                  <a:lnTo>
                    <a:pt x="15755" y="948816"/>
                  </a:lnTo>
                  <a:lnTo>
                    <a:pt x="8941" y="995281"/>
                  </a:lnTo>
                  <a:lnTo>
                    <a:pt x="4017" y="1042334"/>
                  </a:lnTo>
                  <a:lnTo>
                    <a:pt x="1023" y="1089935"/>
                  </a:lnTo>
                  <a:lnTo>
                    <a:pt x="0" y="1138047"/>
                  </a:lnTo>
                  <a:lnTo>
                    <a:pt x="25" y="2276708"/>
                  </a:lnTo>
                  <a:lnTo>
                    <a:pt x="2277350" y="2276708"/>
                  </a:lnTo>
                  <a:lnTo>
                    <a:pt x="2277350" y="1138047"/>
                  </a:lnTo>
                  <a:lnTo>
                    <a:pt x="2276324" y="1089935"/>
                  </a:lnTo>
                  <a:lnTo>
                    <a:pt x="2273329" y="1042334"/>
                  </a:lnTo>
                  <a:lnTo>
                    <a:pt x="2268403" y="995281"/>
                  </a:lnTo>
                  <a:lnTo>
                    <a:pt x="2261587" y="948816"/>
                  </a:lnTo>
                  <a:lnTo>
                    <a:pt x="2252920" y="902979"/>
                  </a:lnTo>
                  <a:lnTo>
                    <a:pt x="2242441" y="857810"/>
                  </a:lnTo>
                  <a:lnTo>
                    <a:pt x="2230190" y="813347"/>
                  </a:lnTo>
                  <a:lnTo>
                    <a:pt x="2216206" y="769631"/>
                  </a:lnTo>
                  <a:lnTo>
                    <a:pt x="2200529" y="726701"/>
                  </a:lnTo>
                  <a:lnTo>
                    <a:pt x="2183198" y="684595"/>
                  </a:lnTo>
                  <a:lnTo>
                    <a:pt x="2164253" y="643355"/>
                  </a:lnTo>
                  <a:lnTo>
                    <a:pt x="2143733" y="603019"/>
                  </a:lnTo>
                  <a:lnTo>
                    <a:pt x="2121677" y="563626"/>
                  </a:lnTo>
                  <a:lnTo>
                    <a:pt x="2098126" y="525217"/>
                  </a:lnTo>
                  <a:lnTo>
                    <a:pt x="2073118" y="487830"/>
                  </a:lnTo>
                  <a:lnTo>
                    <a:pt x="2046694" y="451505"/>
                  </a:lnTo>
                  <a:lnTo>
                    <a:pt x="2018892" y="416282"/>
                  </a:lnTo>
                  <a:lnTo>
                    <a:pt x="1989752" y="382200"/>
                  </a:lnTo>
                  <a:lnTo>
                    <a:pt x="1959314" y="349299"/>
                  </a:lnTo>
                  <a:lnTo>
                    <a:pt x="1927616" y="317618"/>
                  </a:lnTo>
                  <a:lnTo>
                    <a:pt x="1894699" y="287196"/>
                  </a:lnTo>
                  <a:lnTo>
                    <a:pt x="1860602" y="258074"/>
                  </a:lnTo>
                  <a:lnTo>
                    <a:pt x="1825365" y="230290"/>
                  </a:lnTo>
                  <a:lnTo>
                    <a:pt x="1789026" y="203883"/>
                  </a:lnTo>
                  <a:lnTo>
                    <a:pt x="1751626" y="178895"/>
                  </a:lnTo>
                  <a:lnTo>
                    <a:pt x="1713204" y="155363"/>
                  </a:lnTo>
                  <a:lnTo>
                    <a:pt x="1673799" y="133328"/>
                  </a:lnTo>
                  <a:lnTo>
                    <a:pt x="1633451" y="112829"/>
                  </a:lnTo>
                  <a:lnTo>
                    <a:pt x="1592199" y="93905"/>
                  </a:lnTo>
                  <a:lnTo>
                    <a:pt x="1550083" y="76596"/>
                  </a:lnTo>
                  <a:lnTo>
                    <a:pt x="1507142" y="60941"/>
                  </a:lnTo>
                  <a:lnTo>
                    <a:pt x="1463416" y="46980"/>
                  </a:lnTo>
                  <a:lnTo>
                    <a:pt x="1418944" y="34753"/>
                  </a:lnTo>
                  <a:lnTo>
                    <a:pt x="1373766" y="24298"/>
                  </a:lnTo>
                  <a:lnTo>
                    <a:pt x="1327921" y="15656"/>
                  </a:lnTo>
                  <a:lnTo>
                    <a:pt x="1281449" y="8866"/>
                  </a:lnTo>
                  <a:lnTo>
                    <a:pt x="1234388" y="3966"/>
                  </a:lnTo>
                  <a:lnTo>
                    <a:pt x="1186780" y="998"/>
                  </a:lnTo>
                  <a:lnTo>
                    <a:pt x="113866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6211" y="7474719"/>
              <a:ext cx="2277745" cy="2277110"/>
            </a:xfrm>
            <a:custGeom>
              <a:avLst/>
              <a:gdLst/>
              <a:ahLst/>
              <a:cxnLst/>
              <a:rect l="l" t="t" r="r" b="b"/>
              <a:pathLst>
                <a:path w="2277744" h="2277109">
                  <a:moveTo>
                    <a:pt x="1138662" y="0"/>
                  </a:moveTo>
                  <a:lnTo>
                    <a:pt x="1186780" y="998"/>
                  </a:lnTo>
                  <a:lnTo>
                    <a:pt x="1234388" y="3966"/>
                  </a:lnTo>
                  <a:lnTo>
                    <a:pt x="1281449" y="8866"/>
                  </a:lnTo>
                  <a:lnTo>
                    <a:pt x="1327921" y="15656"/>
                  </a:lnTo>
                  <a:lnTo>
                    <a:pt x="1373766" y="24298"/>
                  </a:lnTo>
                  <a:lnTo>
                    <a:pt x="1418944" y="34753"/>
                  </a:lnTo>
                  <a:lnTo>
                    <a:pt x="1463416" y="46980"/>
                  </a:lnTo>
                  <a:lnTo>
                    <a:pt x="1507142" y="60941"/>
                  </a:lnTo>
                  <a:lnTo>
                    <a:pt x="1550083" y="76596"/>
                  </a:lnTo>
                  <a:lnTo>
                    <a:pt x="1592199" y="93905"/>
                  </a:lnTo>
                  <a:lnTo>
                    <a:pt x="1633451" y="112829"/>
                  </a:lnTo>
                  <a:lnTo>
                    <a:pt x="1673799" y="133328"/>
                  </a:lnTo>
                  <a:lnTo>
                    <a:pt x="1713204" y="155363"/>
                  </a:lnTo>
                  <a:lnTo>
                    <a:pt x="1751626" y="178895"/>
                  </a:lnTo>
                  <a:lnTo>
                    <a:pt x="1789026" y="203883"/>
                  </a:lnTo>
                  <a:lnTo>
                    <a:pt x="1825365" y="230290"/>
                  </a:lnTo>
                  <a:lnTo>
                    <a:pt x="1860602" y="258074"/>
                  </a:lnTo>
                  <a:lnTo>
                    <a:pt x="1894699" y="287196"/>
                  </a:lnTo>
                  <a:lnTo>
                    <a:pt x="1927616" y="317618"/>
                  </a:lnTo>
                  <a:lnTo>
                    <a:pt x="1959314" y="349299"/>
                  </a:lnTo>
                  <a:lnTo>
                    <a:pt x="1989752" y="382200"/>
                  </a:lnTo>
                  <a:lnTo>
                    <a:pt x="2018892" y="416282"/>
                  </a:lnTo>
                  <a:lnTo>
                    <a:pt x="2046694" y="451505"/>
                  </a:lnTo>
                  <a:lnTo>
                    <a:pt x="2073118" y="487830"/>
                  </a:lnTo>
                  <a:lnTo>
                    <a:pt x="2098126" y="525217"/>
                  </a:lnTo>
                  <a:lnTo>
                    <a:pt x="2121677" y="563626"/>
                  </a:lnTo>
                  <a:lnTo>
                    <a:pt x="2143733" y="603019"/>
                  </a:lnTo>
                  <a:lnTo>
                    <a:pt x="2164253" y="643355"/>
                  </a:lnTo>
                  <a:lnTo>
                    <a:pt x="2183198" y="684595"/>
                  </a:lnTo>
                  <a:lnTo>
                    <a:pt x="2200529" y="726701"/>
                  </a:lnTo>
                  <a:lnTo>
                    <a:pt x="2216206" y="769631"/>
                  </a:lnTo>
                  <a:lnTo>
                    <a:pt x="2230190" y="813347"/>
                  </a:lnTo>
                  <a:lnTo>
                    <a:pt x="2242441" y="857810"/>
                  </a:lnTo>
                  <a:lnTo>
                    <a:pt x="2252920" y="902979"/>
                  </a:lnTo>
                  <a:lnTo>
                    <a:pt x="2261587" y="948816"/>
                  </a:lnTo>
                  <a:lnTo>
                    <a:pt x="2268403" y="995281"/>
                  </a:lnTo>
                  <a:lnTo>
                    <a:pt x="2273329" y="1042334"/>
                  </a:lnTo>
                  <a:lnTo>
                    <a:pt x="2276324" y="1089935"/>
                  </a:lnTo>
                  <a:lnTo>
                    <a:pt x="2277350" y="1138047"/>
                  </a:lnTo>
                  <a:lnTo>
                    <a:pt x="2277350" y="2276708"/>
                  </a:lnTo>
                  <a:lnTo>
                    <a:pt x="25" y="2276708"/>
                  </a:lnTo>
                  <a:lnTo>
                    <a:pt x="0" y="1138662"/>
                  </a:lnTo>
                  <a:lnTo>
                    <a:pt x="0" y="1138457"/>
                  </a:lnTo>
                  <a:lnTo>
                    <a:pt x="0" y="1138251"/>
                  </a:lnTo>
                  <a:lnTo>
                    <a:pt x="0" y="1138047"/>
                  </a:lnTo>
                  <a:lnTo>
                    <a:pt x="1023" y="1089935"/>
                  </a:lnTo>
                  <a:lnTo>
                    <a:pt x="4017" y="1042334"/>
                  </a:lnTo>
                  <a:lnTo>
                    <a:pt x="8941" y="995281"/>
                  </a:lnTo>
                  <a:lnTo>
                    <a:pt x="15755" y="948816"/>
                  </a:lnTo>
                  <a:lnTo>
                    <a:pt x="24421" y="902979"/>
                  </a:lnTo>
                  <a:lnTo>
                    <a:pt x="34898" y="857810"/>
                  </a:lnTo>
                  <a:lnTo>
                    <a:pt x="47148" y="813347"/>
                  </a:lnTo>
                  <a:lnTo>
                    <a:pt x="61131" y="769631"/>
                  </a:lnTo>
                  <a:lnTo>
                    <a:pt x="76807" y="726701"/>
                  </a:lnTo>
                  <a:lnTo>
                    <a:pt x="94137" y="684595"/>
                  </a:lnTo>
                  <a:lnTo>
                    <a:pt x="113081" y="643355"/>
                  </a:lnTo>
                  <a:lnTo>
                    <a:pt x="133600" y="603019"/>
                  </a:lnTo>
                  <a:lnTo>
                    <a:pt x="155655" y="563626"/>
                  </a:lnTo>
                  <a:lnTo>
                    <a:pt x="179205" y="525217"/>
                  </a:lnTo>
                  <a:lnTo>
                    <a:pt x="204212" y="487830"/>
                  </a:lnTo>
                  <a:lnTo>
                    <a:pt x="230636" y="451505"/>
                  </a:lnTo>
                  <a:lnTo>
                    <a:pt x="258438" y="416282"/>
                  </a:lnTo>
                  <a:lnTo>
                    <a:pt x="287577" y="382200"/>
                  </a:lnTo>
                  <a:lnTo>
                    <a:pt x="318015" y="349299"/>
                  </a:lnTo>
                  <a:lnTo>
                    <a:pt x="349712" y="317618"/>
                  </a:lnTo>
                  <a:lnTo>
                    <a:pt x="382629" y="287196"/>
                  </a:lnTo>
                  <a:lnTo>
                    <a:pt x="416725" y="258074"/>
                  </a:lnTo>
                  <a:lnTo>
                    <a:pt x="451962" y="230290"/>
                  </a:lnTo>
                  <a:lnTo>
                    <a:pt x="488301" y="203883"/>
                  </a:lnTo>
                  <a:lnTo>
                    <a:pt x="525701" y="178895"/>
                  </a:lnTo>
                  <a:lnTo>
                    <a:pt x="564123" y="155363"/>
                  </a:lnTo>
                  <a:lnTo>
                    <a:pt x="603528" y="133328"/>
                  </a:lnTo>
                  <a:lnTo>
                    <a:pt x="643876" y="112829"/>
                  </a:lnTo>
                  <a:lnTo>
                    <a:pt x="685127" y="93905"/>
                  </a:lnTo>
                  <a:lnTo>
                    <a:pt x="727243" y="76596"/>
                  </a:lnTo>
                  <a:lnTo>
                    <a:pt x="770184" y="60941"/>
                  </a:lnTo>
                  <a:lnTo>
                    <a:pt x="813910" y="46980"/>
                  </a:lnTo>
                  <a:lnTo>
                    <a:pt x="858382" y="34753"/>
                  </a:lnTo>
                  <a:lnTo>
                    <a:pt x="903560" y="24298"/>
                  </a:lnTo>
                  <a:lnTo>
                    <a:pt x="949405" y="15656"/>
                  </a:lnTo>
                  <a:lnTo>
                    <a:pt x="995877" y="8866"/>
                  </a:lnTo>
                  <a:lnTo>
                    <a:pt x="1042937" y="3966"/>
                  </a:lnTo>
                  <a:lnTo>
                    <a:pt x="1090545" y="998"/>
                  </a:lnTo>
                  <a:lnTo>
                    <a:pt x="1138662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24298" y="8188757"/>
              <a:ext cx="2581275" cy="848994"/>
            </a:xfrm>
            <a:custGeom>
              <a:avLst/>
              <a:gdLst/>
              <a:ahLst/>
              <a:cxnLst/>
              <a:rect l="l" t="t" r="r" b="b"/>
              <a:pathLst>
                <a:path w="2581275" h="848995">
                  <a:moveTo>
                    <a:pt x="0" y="424232"/>
                  </a:moveTo>
                  <a:lnTo>
                    <a:pt x="2580893" y="424232"/>
                  </a:lnTo>
                </a:path>
                <a:path w="2581275" h="848995">
                  <a:moveTo>
                    <a:pt x="1249015" y="848466"/>
                  </a:moveTo>
                  <a:lnTo>
                    <a:pt x="1249015" y="0"/>
                  </a:lnTo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55116" y="745520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75" y="0"/>
                  </a:moveTo>
                  <a:lnTo>
                    <a:pt x="11589" y="1491"/>
                  </a:lnTo>
                  <a:lnTo>
                    <a:pt x="5557" y="5557"/>
                  </a:lnTo>
                  <a:lnTo>
                    <a:pt x="1491" y="11590"/>
                  </a:lnTo>
                  <a:lnTo>
                    <a:pt x="0" y="18978"/>
                  </a:lnTo>
                  <a:lnTo>
                    <a:pt x="1491" y="26364"/>
                  </a:lnTo>
                  <a:lnTo>
                    <a:pt x="5557" y="32395"/>
                  </a:lnTo>
                  <a:lnTo>
                    <a:pt x="11589" y="36462"/>
                  </a:lnTo>
                  <a:lnTo>
                    <a:pt x="18975" y="37953"/>
                  </a:lnTo>
                  <a:lnTo>
                    <a:pt x="26363" y="36462"/>
                  </a:lnTo>
                  <a:lnTo>
                    <a:pt x="32396" y="32395"/>
                  </a:lnTo>
                  <a:lnTo>
                    <a:pt x="36463" y="26364"/>
                  </a:lnTo>
                  <a:lnTo>
                    <a:pt x="37955" y="18978"/>
                  </a:lnTo>
                  <a:lnTo>
                    <a:pt x="36463" y="11590"/>
                  </a:lnTo>
                  <a:lnTo>
                    <a:pt x="32396" y="5557"/>
                  </a:lnTo>
                  <a:lnTo>
                    <a:pt x="26363" y="1491"/>
                  </a:lnTo>
                  <a:lnTo>
                    <a:pt x="18975" y="0"/>
                  </a:lnTo>
                  <a:close/>
                </a:path>
              </a:pathLst>
            </a:custGeom>
            <a:solidFill>
              <a:srgbClr val="FFBA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>
            <a:grpSpLocks noGrp="1" noUngrp="1" noRot="1" noMove="1" noResize="1"/>
          </p:cNvGrpSpPr>
          <p:nvPr/>
        </p:nvGrpSpPr>
        <p:grpSpPr>
          <a:xfrm>
            <a:off x="11261098" y="6120181"/>
            <a:ext cx="2659380" cy="970280"/>
            <a:chOff x="11261098" y="6120181"/>
            <a:chExt cx="2659380" cy="970280"/>
          </a:xfrm>
        </p:grpSpPr>
        <p:pic>
          <p:nvPicPr>
            <p:cNvPr id="15" name="object 1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636473" y="6126530"/>
              <a:ext cx="2277324" cy="948884"/>
            </a:xfrm>
            <a:prstGeom prst="rect">
              <a:avLst/>
            </a:prstGeom>
          </p:spPr>
        </p:pic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6473" y="6126530"/>
              <a:ext cx="2277745" cy="949325"/>
            </a:xfrm>
            <a:custGeom>
              <a:avLst/>
              <a:gdLst/>
              <a:ahLst/>
              <a:cxnLst/>
              <a:rect l="l" t="t" r="r" b="b"/>
              <a:pathLst>
                <a:path w="2277744" h="949325">
                  <a:moveTo>
                    <a:pt x="0" y="0"/>
                  </a:moveTo>
                  <a:lnTo>
                    <a:pt x="2277324" y="0"/>
                  </a:lnTo>
                  <a:lnTo>
                    <a:pt x="2277324" y="948884"/>
                  </a:lnTo>
                  <a:lnTo>
                    <a:pt x="0" y="948884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61098" y="6127812"/>
              <a:ext cx="328295" cy="958850"/>
            </a:xfrm>
            <a:custGeom>
              <a:avLst/>
              <a:gdLst/>
              <a:ahLst/>
              <a:cxnLst/>
              <a:rect l="l" t="t" r="r" b="b"/>
              <a:pathLst>
                <a:path w="328295" h="958850">
                  <a:moveTo>
                    <a:pt x="0" y="958766"/>
                  </a:moveTo>
                  <a:lnTo>
                    <a:pt x="312987" y="958766"/>
                  </a:lnTo>
                </a:path>
                <a:path w="328295" h="958850">
                  <a:moveTo>
                    <a:pt x="0" y="0"/>
                  </a:moveTo>
                  <a:lnTo>
                    <a:pt x="32803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65347" y="6127603"/>
              <a:ext cx="76835" cy="959485"/>
            </a:xfrm>
            <a:custGeom>
              <a:avLst/>
              <a:gdLst/>
              <a:ahLst/>
              <a:cxnLst/>
              <a:rect l="l" t="t" r="r" b="b"/>
              <a:pathLst>
                <a:path w="76834" h="959484">
                  <a:moveTo>
                    <a:pt x="0" y="869439"/>
                  </a:moveTo>
                  <a:lnTo>
                    <a:pt x="38404" y="959050"/>
                  </a:lnTo>
                  <a:lnTo>
                    <a:pt x="57706" y="914013"/>
                  </a:lnTo>
                  <a:lnTo>
                    <a:pt x="34804" y="914013"/>
                  </a:lnTo>
                  <a:lnTo>
                    <a:pt x="34802" y="878947"/>
                  </a:lnTo>
                  <a:lnTo>
                    <a:pt x="2400" y="870601"/>
                  </a:lnTo>
                  <a:lnTo>
                    <a:pt x="0" y="869439"/>
                  </a:lnTo>
                  <a:close/>
                </a:path>
                <a:path w="76834" h="959484">
                  <a:moveTo>
                    <a:pt x="34804" y="878947"/>
                  </a:moveTo>
                  <a:lnTo>
                    <a:pt x="34804" y="914013"/>
                  </a:lnTo>
                  <a:lnTo>
                    <a:pt x="42003" y="914013"/>
                  </a:lnTo>
                  <a:lnTo>
                    <a:pt x="42003" y="879040"/>
                  </a:lnTo>
                  <a:lnTo>
                    <a:pt x="38404" y="879040"/>
                  </a:lnTo>
                  <a:lnTo>
                    <a:pt x="36003" y="879005"/>
                  </a:lnTo>
                  <a:lnTo>
                    <a:pt x="34804" y="878947"/>
                  </a:lnTo>
                  <a:close/>
                </a:path>
                <a:path w="76834" h="959484">
                  <a:moveTo>
                    <a:pt x="76809" y="869439"/>
                  </a:moveTo>
                  <a:lnTo>
                    <a:pt x="42003" y="878947"/>
                  </a:lnTo>
                  <a:lnTo>
                    <a:pt x="42003" y="914013"/>
                  </a:lnTo>
                  <a:lnTo>
                    <a:pt x="57706" y="914013"/>
                  </a:lnTo>
                  <a:lnTo>
                    <a:pt x="76809" y="869439"/>
                  </a:lnTo>
                  <a:close/>
                </a:path>
                <a:path w="76834" h="959484">
                  <a:moveTo>
                    <a:pt x="38404" y="80010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878947"/>
                  </a:lnTo>
                  <a:lnTo>
                    <a:pt x="36003" y="879005"/>
                  </a:lnTo>
                  <a:lnTo>
                    <a:pt x="38404" y="879040"/>
                  </a:lnTo>
                  <a:lnTo>
                    <a:pt x="40805" y="879005"/>
                  </a:lnTo>
                  <a:lnTo>
                    <a:pt x="42002" y="878947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10"/>
                  </a:lnTo>
                  <a:close/>
                </a:path>
                <a:path w="76834" h="959484">
                  <a:moveTo>
                    <a:pt x="42003" y="878947"/>
                  </a:moveTo>
                  <a:lnTo>
                    <a:pt x="40805" y="879005"/>
                  </a:lnTo>
                  <a:lnTo>
                    <a:pt x="38404" y="879040"/>
                  </a:lnTo>
                  <a:lnTo>
                    <a:pt x="42003" y="879040"/>
                  </a:lnTo>
                  <a:close/>
                </a:path>
                <a:path w="76834" h="959484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959484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959484">
                  <a:moveTo>
                    <a:pt x="42003" y="80010"/>
                  </a:moveTo>
                  <a:lnTo>
                    <a:pt x="38404" y="80010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959484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3" y="80010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960000">
            <a:off x="12788916" y="8155908"/>
            <a:ext cx="588325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35"/>
              </a:lnSpc>
            </a:pPr>
            <a:r>
              <a:rPr sz="1250" spc="-10" dirty="0">
                <a:solidFill>
                  <a:srgbClr val="151616"/>
                </a:solidFill>
                <a:latin typeface="Arial"/>
                <a:cs typeface="Arial"/>
              </a:rPr>
              <a:t>R45mm</a:t>
            </a:r>
            <a:endParaRPr sz="1250">
              <a:latin typeface="Arial"/>
              <a:cs typeface="Arial"/>
            </a:endParaRPr>
          </a:p>
        </p:txBody>
      </p:sp>
      <p:grpSp>
        <p:nvGrpSpPr>
          <p:cNvPr id="20" name="object 20"/>
          <p:cNvGrpSpPr>
            <a:grpSpLocks noGrp="1" noUngrp="1" noRot="1" noMove="1" noResize="1"/>
          </p:cNvGrpSpPr>
          <p:nvPr/>
        </p:nvGrpSpPr>
        <p:grpSpPr>
          <a:xfrm>
            <a:off x="11259801" y="7814736"/>
            <a:ext cx="2334895" cy="1943735"/>
            <a:chOff x="11259801" y="7814736"/>
            <a:chExt cx="2334895" cy="1943735"/>
          </a:xfrm>
        </p:grpSpPr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76090" y="7814736"/>
              <a:ext cx="818515" cy="794385"/>
            </a:xfrm>
            <a:custGeom>
              <a:avLst/>
              <a:gdLst/>
              <a:ahLst/>
              <a:cxnLst/>
              <a:rect l="l" t="t" r="r" b="b"/>
              <a:pathLst>
                <a:path w="818515" h="794384">
                  <a:moveTo>
                    <a:pt x="758133" y="53202"/>
                  </a:moveTo>
                  <a:lnTo>
                    <a:pt x="0" y="788929"/>
                  </a:lnTo>
                  <a:lnTo>
                    <a:pt x="5011" y="794097"/>
                  </a:lnTo>
                  <a:lnTo>
                    <a:pt x="763146" y="58370"/>
                  </a:lnTo>
                  <a:lnTo>
                    <a:pt x="762350" y="57470"/>
                  </a:lnTo>
                  <a:lnTo>
                    <a:pt x="760708" y="55719"/>
                  </a:lnTo>
                  <a:lnTo>
                    <a:pt x="759009" y="54024"/>
                  </a:lnTo>
                  <a:lnTo>
                    <a:pt x="758133" y="53202"/>
                  </a:lnTo>
                  <a:close/>
                </a:path>
                <a:path w="818515" h="794384">
                  <a:moveTo>
                    <a:pt x="806109" y="28778"/>
                  </a:moveTo>
                  <a:lnTo>
                    <a:pt x="783301" y="28778"/>
                  </a:lnTo>
                  <a:lnTo>
                    <a:pt x="788313" y="33948"/>
                  </a:lnTo>
                  <a:lnTo>
                    <a:pt x="763146" y="58370"/>
                  </a:lnTo>
                  <a:lnTo>
                    <a:pt x="780562" y="89966"/>
                  </a:lnTo>
                  <a:lnTo>
                    <a:pt x="806109" y="28778"/>
                  </a:lnTo>
                  <a:close/>
                </a:path>
                <a:path w="818515" h="794384">
                  <a:moveTo>
                    <a:pt x="783301" y="28778"/>
                  </a:moveTo>
                  <a:lnTo>
                    <a:pt x="758133" y="53202"/>
                  </a:lnTo>
                  <a:lnTo>
                    <a:pt x="759009" y="54024"/>
                  </a:lnTo>
                  <a:lnTo>
                    <a:pt x="760708" y="55719"/>
                  </a:lnTo>
                  <a:lnTo>
                    <a:pt x="762350" y="57470"/>
                  </a:lnTo>
                  <a:lnTo>
                    <a:pt x="763146" y="58370"/>
                  </a:lnTo>
                  <a:lnTo>
                    <a:pt x="788313" y="33948"/>
                  </a:lnTo>
                  <a:lnTo>
                    <a:pt x="783301" y="28778"/>
                  </a:lnTo>
                  <a:close/>
                </a:path>
                <a:path w="818515" h="794384">
                  <a:moveTo>
                    <a:pt x="818125" y="0"/>
                  </a:moveTo>
                  <a:lnTo>
                    <a:pt x="727069" y="34847"/>
                  </a:lnTo>
                  <a:lnTo>
                    <a:pt x="729575" y="35758"/>
                  </a:lnTo>
                  <a:lnTo>
                    <a:pt x="732030" y="36723"/>
                  </a:lnTo>
                  <a:lnTo>
                    <a:pt x="758133" y="53202"/>
                  </a:lnTo>
                  <a:lnTo>
                    <a:pt x="783301" y="28778"/>
                  </a:lnTo>
                  <a:lnTo>
                    <a:pt x="806109" y="28778"/>
                  </a:lnTo>
                  <a:lnTo>
                    <a:pt x="81812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63611" y="8614608"/>
              <a:ext cx="328295" cy="1139825"/>
            </a:xfrm>
            <a:custGeom>
              <a:avLst/>
              <a:gdLst/>
              <a:ahLst/>
              <a:cxnLst/>
              <a:rect l="l" t="t" r="r" b="b"/>
              <a:pathLst>
                <a:path w="328295" h="1139825">
                  <a:moveTo>
                    <a:pt x="0" y="1139579"/>
                  </a:moveTo>
                  <a:lnTo>
                    <a:pt x="312986" y="1139579"/>
                  </a:lnTo>
                </a:path>
                <a:path w="328295" h="1139825">
                  <a:moveTo>
                    <a:pt x="0" y="0"/>
                  </a:moveTo>
                  <a:lnTo>
                    <a:pt x="328038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67859" y="8614361"/>
              <a:ext cx="76835" cy="1140460"/>
            </a:xfrm>
            <a:custGeom>
              <a:avLst/>
              <a:gdLst/>
              <a:ahLst/>
              <a:cxnLst/>
              <a:rect l="l" t="t" r="r" b="b"/>
              <a:pathLst>
                <a:path w="76834" h="1140459">
                  <a:moveTo>
                    <a:pt x="0" y="1050306"/>
                  </a:moveTo>
                  <a:lnTo>
                    <a:pt x="38404" y="1139917"/>
                  </a:lnTo>
                  <a:lnTo>
                    <a:pt x="57705" y="1094882"/>
                  </a:lnTo>
                  <a:lnTo>
                    <a:pt x="34805" y="1094882"/>
                  </a:lnTo>
                  <a:lnTo>
                    <a:pt x="34803" y="1059814"/>
                  </a:lnTo>
                  <a:lnTo>
                    <a:pt x="2401" y="1051469"/>
                  </a:lnTo>
                  <a:lnTo>
                    <a:pt x="0" y="1050306"/>
                  </a:lnTo>
                  <a:close/>
                </a:path>
                <a:path w="76834" h="1140459">
                  <a:moveTo>
                    <a:pt x="34805" y="1059814"/>
                  </a:moveTo>
                  <a:lnTo>
                    <a:pt x="34805" y="1094882"/>
                  </a:lnTo>
                  <a:lnTo>
                    <a:pt x="42005" y="1094882"/>
                  </a:lnTo>
                  <a:lnTo>
                    <a:pt x="42005" y="1059907"/>
                  </a:lnTo>
                  <a:lnTo>
                    <a:pt x="38404" y="1059907"/>
                  </a:lnTo>
                  <a:lnTo>
                    <a:pt x="36003" y="1059872"/>
                  </a:lnTo>
                  <a:lnTo>
                    <a:pt x="34805" y="1059814"/>
                  </a:lnTo>
                  <a:close/>
                </a:path>
                <a:path w="76834" h="1140459">
                  <a:moveTo>
                    <a:pt x="76809" y="1050306"/>
                  </a:moveTo>
                  <a:lnTo>
                    <a:pt x="42005" y="1059814"/>
                  </a:lnTo>
                  <a:lnTo>
                    <a:pt x="42005" y="1094882"/>
                  </a:lnTo>
                  <a:lnTo>
                    <a:pt x="57705" y="1094882"/>
                  </a:lnTo>
                  <a:lnTo>
                    <a:pt x="76809" y="1050306"/>
                  </a:lnTo>
                  <a:close/>
                </a:path>
                <a:path w="76834" h="1140459">
                  <a:moveTo>
                    <a:pt x="38404" y="80010"/>
                  </a:moveTo>
                  <a:lnTo>
                    <a:pt x="36003" y="80045"/>
                  </a:lnTo>
                  <a:lnTo>
                    <a:pt x="34805" y="80103"/>
                  </a:lnTo>
                  <a:lnTo>
                    <a:pt x="34805" y="1059814"/>
                  </a:lnTo>
                  <a:lnTo>
                    <a:pt x="36003" y="1059872"/>
                  </a:lnTo>
                  <a:lnTo>
                    <a:pt x="38404" y="1059907"/>
                  </a:lnTo>
                  <a:lnTo>
                    <a:pt x="40806" y="1059872"/>
                  </a:lnTo>
                  <a:lnTo>
                    <a:pt x="42002" y="1059814"/>
                  </a:lnTo>
                  <a:lnTo>
                    <a:pt x="42002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1140459">
                  <a:moveTo>
                    <a:pt x="42005" y="1059814"/>
                  </a:moveTo>
                  <a:lnTo>
                    <a:pt x="40806" y="1059872"/>
                  </a:lnTo>
                  <a:lnTo>
                    <a:pt x="38404" y="1059907"/>
                  </a:lnTo>
                  <a:lnTo>
                    <a:pt x="42005" y="1059907"/>
                  </a:lnTo>
                  <a:close/>
                </a:path>
                <a:path w="76834" h="1140459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1140459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1140459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1140459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84447" y="9031878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44mm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25" name="object 25"/>
          <p:cNvGrpSpPr>
            <a:grpSpLocks noGrp="1" noUngrp="1" noRot="1" noMove="1" noResize="1"/>
          </p:cNvGrpSpPr>
          <p:nvPr/>
        </p:nvGrpSpPr>
        <p:grpSpPr>
          <a:xfrm>
            <a:off x="11627248" y="9799092"/>
            <a:ext cx="2287905" cy="330200"/>
            <a:chOff x="11627248" y="9799092"/>
            <a:chExt cx="2287905" cy="330200"/>
          </a:xfrm>
        </p:grpSpPr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0848" y="9799092"/>
              <a:ext cx="2280920" cy="330200"/>
            </a:xfrm>
            <a:custGeom>
              <a:avLst/>
              <a:gdLst/>
              <a:ahLst/>
              <a:cxnLst/>
              <a:rect l="l" t="t" r="r" b="b"/>
              <a:pathLst>
                <a:path w="2280919" h="330200">
                  <a:moveTo>
                    <a:pt x="0" y="0"/>
                  </a:moveTo>
                  <a:lnTo>
                    <a:pt x="0" y="312987"/>
                  </a:lnTo>
                </a:path>
                <a:path w="2280919" h="330200">
                  <a:moveTo>
                    <a:pt x="2280539" y="1767"/>
                  </a:moveTo>
                  <a:lnTo>
                    <a:pt x="2280539" y="32980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0606" y="9912697"/>
              <a:ext cx="2281555" cy="76835"/>
            </a:xfrm>
            <a:custGeom>
              <a:avLst/>
              <a:gdLst/>
              <a:ahLst/>
              <a:cxnLst/>
              <a:rect l="l" t="t" r="r" b="b"/>
              <a:pathLst>
                <a:path w="228155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3"/>
                  </a:lnTo>
                  <a:lnTo>
                    <a:pt x="45035" y="42003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0"/>
                  </a:lnTo>
                  <a:lnTo>
                    <a:pt x="89611" y="0"/>
                  </a:lnTo>
                  <a:close/>
                </a:path>
                <a:path w="2281555" h="76834">
                  <a:moveTo>
                    <a:pt x="2191665" y="0"/>
                  </a:moveTo>
                  <a:lnTo>
                    <a:pt x="2201230" y="40805"/>
                  </a:lnTo>
                  <a:lnTo>
                    <a:pt x="2201115" y="43206"/>
                  </a:lnTo>
                  <a:lnTo>
                    <a:pt x="2191665" y="76809"/>
                  </a:lnTo>
                  <a:lnTo>
                    <a:pt x="2272878" y="42003"/>
                  </a:lnTo>
                  <a:lnTo>
                    <a:pt x="2236240" y="42003"/>
                  </a:lnTo>
                  <a:lnTo>
                    <a:pt x="2236240" y="34804"/>
                  </a:lnTo>
                  <a:lnTo>
                    <a:pt x="2272875" y="34804"/>
                  </a:lnTo>
                  <a:lnTo>
                    <a:pt x="2191665" y="0"/>
                  </a:lnTo>
                  <a:close/>
                </a:path>
                <a:path w="2281555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2281555" h="76834">
                  <a:moveTo>
                    <a:pt x="2201172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2201172" y="42003"/>
                  </a:lnTo>
                  <a:lnTo>
                    <a:pt x="2201172" y="34804"/>
                  </a:lnTo>
                  <a:close/>
                </a:path>
                <a:path w="2281555" h="76834">
                  <a:moveTo>
                    <a:pt x="2272875" y="34804"/>
                  </a:moveTo>
                  <a:lnTo>
                    <a:pt x="2236240" y="34804"/>
                  </a:lnTo>
                  <a:lnTo>
                    <a:pt x="2236240" y="42003"/>
                  </a:lnTo>
                  <a:lnTo>
                    <a:pt x="2272878" y="42003"/>
                  </a:lnTo>
                  <a:lnTo>
                    <a:pt x="2281276" y="38404"/>
                  </a:lnTo>
                  <a:lnTo>
                    <a:pt x="2272875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84447" y="6370642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37mm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29" name="object 29"/>
          <p:cNvGrpSpPr>
            <a:grpSpLocks noGrp="1" noUngrp="1" noRot="1" noMove="1" noResize="1"/>
          </p:cNvGrpSpPr>
          <p:nvPr/>
        </p:nvGrpSpPr>
        <p:grpSpPr>
          <a:xfrm>
            <a:off x="10935759" y="1458263"/>
            <a:ext cx="3447415" cy="3718560"/>
            <a:chOff x="10935759" y="1458263"/>
            <a:chExt cx="3447415" cy="3718560"/>
          </a:xfrm>
        </p:grpSpPr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73686" y="1459635"/>
              <a:ext cx="2028825" cy="2921635"/>
            </a:xfrm>
            <a:custGeom>
              <a:avLst/>
              <a:gdLst/>
              <a:ahLst/>
              <a:cxnLst/>
              <a:rect l="l" t="t" r="r" b="b"/>
              <a:pathLst>
                <a:path w="2028825" h="2921635">
                  <a:moveTo>
                    <a:pt x="577260" y="0"/>
                  </a:moveTo>
                  <a:lnTo>
                    <a:pt x="530738" y="1336"/>
                  </a:lnTo>
                  <a:lnTo>
                    <a:pt x="485670" y="5959"/>
                  </a:lnTo>
                  <a:lnTo>
                    <a:pt x="442127" y="13814"/>
                  </a:lnTo>
                  <a:lnTo>
                    <a:pt x="400175" y="24848"/>
                  </a:lnTo>
                  <a:lnTo>
                    <a:pt x="359883" y="39007"/>
                  </a:lnTo>
                  <a:lnTo>
                    <a:pt x="321319" y="56235"/>
                  </a:lnTo>
                  <a:lnTo>
                    <a:pt x="284551" y="76481"/>
                  </a:lnTo>
                  <a:lnTo>
                    <a:pt x="249944" y="99509"/>
                  </a:lnTo>
                  <a:lnTo>
                    <a:pt x="217257" y="125459"/>
                  </a:lnTo>
                  <a:lnTo>
                    <a:pt x="186562" y="154286"/>
                  </a:lnTo>
                  <a:lnTo>
                    <a:pt x="157933" y="185944"/>
                  </a:lnTo>
                  <a:lnTo>
                    <a:pt x="131441" y="220387"/>
                  </a:lnTo>
                  <a:lnTo>
                    <a:pt x="107158" y="257569"/>
                  </a:lnTo>
                  <a:lnTo>
                    <a:pt x="85158" y="297446"/>
                  </a:lnTo>
                  <a:lnTo>
                    <a:pt x="65512" y="339970"/>
                  </a:lnTo>
                  <a:lnTo>
                    <a:pt x="48293" y="385098"/>
                  </a:lnTo>
                  <a:lnTo>
                    <a:pt x="33574" y="432782"/>
                  </a:lnTo>
                  <a:lnTo>
                    <a:pt x="21426" y="482978"/>
                  </a:lnTo>
                  <a:lnTo>
                    <a:pt x="11922" y="535639"/>
                  </a:lnTo>
                  <a:lnTo>
                    <a:pt x="5135" y="590720"/>
                  </a:lnTo>
                  <a:lnTo>
                    <a:pt x="1137" y="648176"/>
                  </a:lnTo>
                  <a:lnTo>
                    <a:pt x="0" y="707961"/>
                  </a:lnTo>
                  <a:lnTo>
                    <a:pt x="5737" y="1807944"/>
                  </a:lnTo>
                  <a:lnTo>
                    <a:pt x="2028484" y="2921183"/>
                  </a:lnTo>
                  <a:lnTo>
                    <a:pt x="2028484" y="1786243"/>
                  </a:lnTo>
                  <a:lnTo>
                    <a:pt x="2027548" y="1738802"/>
                  </a:lnTo>
                  <a:lnTo>
                    <a:pt x="2024884" y="1690942"/>
                  </a:lnTo>
                  <a:lnTo>
                    <a:pt x="2020529" y="1642718"/>
                  </a:lnTo>
                  <a:lnTo>
                    <a:pt x="2014516" y="1594186"/>
                  </a:lnTo>
                  <a:lnTo>
                    <a:pt x="2006880" y="1545400"/>
                  </a:lnTo>
                  <a:lnTo>
                    <a:pt x="1997657" y="1496416"/>
                  </a:lnTo>
                  <a:lnTo>
                    <a:pt x="1986882" y="1447290"/>
                  </a:lnTo>
                  <a:lnTo>
                    <a:pt x="1974588" y="1398076"/>
                  </a:lnTo>
                  <a:lnTo>
                    <a:pt x="1960811" y="1348831"/>
                  </a:lnTo>
                  <a:lnTo>
                    <a:pt x="1945587" y="1299610"/>
                  </a:lnTo>
                  <a:lnTo>
                    <a:pt x="1928949" y="1250467"/>
                  </a:lnTo>
                  <a:lnTo>
                    <a:pt x="1910932" y="1201459"/>
                  </a:lnTo>
                  <a:lnTo>
                    <a:pt x="1891572" y="1152641"/>
                  </a:lnTo>
                  <a:lnTo>
                    <a:pt x="1870904" y="1104069"/>
                  </a:lnTo>
                  <a:lnTo>
                    <a:pt x="1848962" y="1055797"/>
                  </a:lnTo>
                  <a:lnTo>
                    <a:pt x="1825780" y="1007881"/>
                  </a:lnTo>
                  <a:lnTo>
                    <a:pt x="1801395" y="960376"/>
                  </a:lnTo>
                  <a:lnTo>
                    <a:pt x="1775841" y="913338"/>
                  </a:lnTo>
                  <a:lnTo>
                    <a:pt x="1749152" y="866823"/>
                  </a:lnTo>
                  <a:lnTo>
                    <a:pt x="1721364" y="820885"/>
                  </a:lnTo>
                  <a:lnTo>
                    <a:pt x="1692679" y="775855"/>
                  </a:lnTo>
                  <a:lnTo>
                    <a:pt x="1662958" y="731507"/>
                  </a:lnTo>
                  <a:lnTo>
                    <a:pt x="1632239" y="687898"/>
                  </a:lnTo>
                  <a:lnTo>
                    <a:pt x="1600558" y="645084"/>
                  </a:lnTo>
                  <a:lnTo>
                    <a:pt x="1567954" y="603121"/>
                  </a:lnTo>
                  <a:lnTo>
                    <a:pt x="1534464" y="562065"/>
                  </a:lnTo>
                  <a:lnTo>
                    <a:pt x="1500126" y="521973"/>
                  </a:lnTo>
                  <a:lnTo>
                    <a:pt x="1464977" y="482902"/>
                  </a:lnTo>
                  <a:lnTo>
                    <a:pt x="1429056" y="444906"/>
                  </a:lnTo>
                  <a:lnTo>
                    <a:pt x="1392399" y="408043"/>
                  </a:lnTo>
                  <a:lnTo>
                    <a:pt x="1355044" y="372369"/>
                  </a:lnTo>
                  <a:lnTo>
                    <a:pt x="1317029" y="337940"/>
                  </a:lnTo>
                  <a:lnTo>
                    <a:pt x="1278392" y="304813"/>
                  </a:lnTo>
                  <a:lnTo>
                    <a:pt x="1239170" y="273042"/>
                  </a:lnTo>
                  <a:lnTo>
                    <a:pt x="1199400" y="242686"/>
                  </a:lnTo>
                  <a:lnTo>
                    <a:pt x="1159121" y="213799"/>
                  </a:lnTo>
                  <a:lnTo>
                    <a:pt x="1118370" y="186439"/>
                  </a:lnTo>
                  <a:lnTo>
                    <a:pt x="1077184" y="160662"/>
                  </a:lnTo>
                  <a:lnTo>
                    <a:pt x="1035602" y="136523"/>
                  </a:lnTo>
                  <a:lnTo>
                    <a:pt x="993660" y="114079"/>
                  </a:lnTo>
                  <a:lnTo>
                    <a:pt x="937947" y="87186"/>
                  </a:lnTo>
                  <a:lnTo>
                    <a:pt x="883144" y="64009"/>
                  </a:lnTo>
                  <a:lnTo>
                    <a:pt x="829320" y="44496"/>
                  </a:lnTo>
                  <a:lnTo>
                    <a:pt x="776542" y="28593"/>
                  </a:lnTo>
                  <a:lnTo>
                    <a:pt x="724879" y="16246"/>
                  </a:lnTo>
                  <a:lnTo>
                    <a:pt x="674399" y="7400"/>
                  </a:lnTo>
                  <a:lnTo>
                    <a:pt x="625170" y="2003"/>
                  </a:lnTo>
                  <a:lnTo>
                    <a:pt x="57726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73686" y="1459635"/>
              <a:ext cx="2028825" cy="2921635"/>
            </a:xfrm>
            <a:custGeom>
              <a:avLst/>
              <a:gdLst/>
              <a:ahLst/>
              <a:cxnLst/>
              <a:rect l="l" t="t" r="r" b="b"/>
              <a:pathLst>
                <a:path w="2028825" h="2921635">
                  <a:moveTo>
                    <a:pt x="993660" y="114079"/>
                  </a:moveTo>
                  <a:lnTo>
                    <a:pt x="1035602" y="136523"/>
                  </a:lnTo>
                  <a:lnTo>
                    <a:pt x="1077184" y="160662"/>
                  </a:lnTo>
                  <a:lnTo>
                    <a:pt x="1118370" y="186439"/>
                  </a:lnTo>
                  <a:lnTo>
                    <a:pt x="1159121" y="213799"/>
                  </a:lnTo>
                  <a:lnTo>
                    <a:pt x="1199400" y="242686"/>
                  </a:lnTo>
                  <a:lnTo>
                    <a:pt x="1239170" y="273042"/>
                  </a:lnTo>
                  <a:lnTo>
                    <a:pt x="1278392" y="304813"/>
                  </a:lnTo>
                  <a:lnTo>
                    <a:pt x="1317029" y="337940"/>
                  </a:lnTo>
                  <a:lnTo>
                    <a:pt x="1355044" y="372369"/>
                  </a:lnTo>
                  <a:lnTo>
                    <a:pt x="1392399" y="408043"/>
                  </a:lnTo>
                  <a:lnTo>
                    <a:pt x="1429056" y="444906"/>
                  </a:lnTo>
                  <a:lnTo>
                    <a:pt x="1464977" y="482902"/>
                  </a:lnTo>
                  <a:lnTo>
                    <a:pt x="1500126" y="521973"/>
                  </a:lnTo>
                  <a:lnTo>
                    <a:pt x="1534464" y="562065"/>
                  </a:lnTo>
                  <a:lnTo>
                    <a:pt x="1567954" y="603121"/>
                  </a:lnTo>
                  <a:lnTo>
                    <a:pt x="1600558" y="645084"/>
                  </a:lnTo>
                  <a:lnTo>
                    <a:pt x="1632239" y="687898"/>
                  </a:lnTo>
                  <a:lnTo>
                    <a:pt x="1662958" y="731507"/>
                  </a:lnTo>
                  <a:lnTo>
                    <a:pt x="1692679" y="775855"/>
                  </a:lnTo>
                  <a:lnTo>
                    <a:pt x="1721364" y="820885"/>
                  </a:lnTo>
                  <a:lnTo>
                    <a:pt x="1749152" y="866823"/>
                  </a:lnTo>
                  <a:lnTo>
                    <a:pt x="1775841" y="913338"/>
                  </a:lnTo>
                  <a:lnTo>
                    <a:pt x="1801395" y="960376"/>
                  </a:lnTo>
                  <a:lnTo>
                    <a:pt x="1825780" y="1007881"/>
                  </a:lnTo>
                  <a:lnTo>
                    <a:pt x="1848962" y="1055797"/>
                  </a:lnTo>
                  <a:lnTo>
                    <a:pt x="1870904" y="1104069"/>
                  </a:lnTo>
                  <a:lnTo>
                    <a:pt x="1891572" y="1152641"/>
                  </a:lnTo>
                  <a:lnTo>
                    <a:pt x="1910932" y="1201459"/>
                  </a:lnTo>
                  <a:lnTo>
                    <a:pt x="1928949" y="1250467"/>
                  </a:lnTo>
                  <a:lnTo>
                    <a:pt x="1945587" y="1299610"/>
                  </a:lnTo>
                  <a:lnTo>
                    <a:pt x="1960811" y="1348831"/>
                  </a:lnTo>
                  <a:lnTo>
                    <a:pt x="1974588" y="1398076"/>
                  </a:lnTo>
                  <a:lnTo>
                    <a:pt x="1986882" y="1447290"/>
                  </a:lnTo>
                  <a:lnTo>
                    <a:pt x="1997657" y="1496416"/>
                  </a:lnTo>
                  <a:lnTo>
                    <a:pt x="2006880" y="1545400"/>
                  </a:lnTo>
                  <a:lnTo>
                    <a:pt x="2014516" y="1594186"/>
                  </a:lnTo>
                  <a:lnTo>
                    <a:pt x="2020529" y="1642718"/>
                  </a:lnTo>
                  <a:lnTo>
                    <a:pt x="2024884" y="1690942"/>
                  </a:lnTo>
                  <a:lnTo>
                    <a:pt x="2027548" y="1738802"/>
                  </a:lnTo>
                  <a:lnTo>
                    <a:pt x="2028484" y="1786243"/>
                  </a:lnTo>
                  <a:lnTo>
                    <a:pt x="2028484" y="1837965"/>
                  </a:lnTo>
                  <a:lnTo>
                    <a:pt x="2028484" y="1889685"/>
                  </a:lnTo>
                  <a:lnTo>
                    <a:pt x="2028484" y="2921183"/>
                  </a:lnTo>
                  <a:lnTo>
                    <a:pt x="1983232" y="2896294"/>
                  </a:lnTo>
                  <a:lnTo>
                    <a:pt x="1938026" y="2871428"/>
                  </a:lnTo>
                  <a:lnTo>
                    <a:pt x="1892866" y="2846585"/>
                  </a:lnTo>
                  <a:lnTo>
                    <a:pt x="1847753" y="2821766"/>
                  </a:lnTo>
                  <a:lnTo>
                    <a:pt x="1802686" y="2796972"/>
                  </a:lnTo>
                  <a:lnTo>
                    <a:pt x="1757665" y="2772201"/>
                  </a:lnTo>
                  <a:lnTo>
                    <a:pt x="1712691" y="2747454"/>
                  </a:lnTo>
                  <a:lnTo>
                    <a:pt x="1667763" y="2722732"/>
                  </a:lnTo>
                  <a:lnTo>
                    <a:pt x="1622882" y="2698035"/>
                  </a:lnTo>
                  <a:lnTo>
                    <a:pt x="1578048" y="2673362"/>
                  </a:lnTo>
                  <a:lnTo>
                    <a:pt x="1533261" y="2648714"/>
                  </a:lnTo>
                  <a:lnTo>
                    <a:pt x="1488521" y="2624092"/>
                  </a:lnTo>
                  <a:lnTo>
                    <a:pt x="1443828" y="2599494"/>
                  </a:lnTo>
                  <a:lnTo>
                    <a:pt x="1399182" y="2574922"/>
                  </a:lnTo>
                  <a:lnTo>
                    <a:pt x="1354584" y="2550376"/>
                  </a:lnTo>
                  <a:lnTo>
                    <a:pt x="1310033" y="2525855"/>
                  </a:lnTo>
                  <a:lnTo>
                    <a:pt x="1265529" y="2501360"/>
                  </a:lnTo>
                  <a:lnTo>
                    <a:pt x="1221073" y="2476892"/>
                  </a:lnTo>
                  <a:lnTo>
                    <a:pt x="1176665" y="2452449"/>
                  </a:lnTo>
                  <a:lnTo>
                    <a:pt x="1132304" y="2428034"/>
                  </a:lnTo>
                  <a:lnTo>
                    <a:pt x="1087991" y="2403644"/>
                  </a:lnTo>
                  <a:lnTo>
                    <a:pt x="1043727" y="2379282"/>
                  </a:lnTo>
                  <a:lnTo>
                    <a:pt x="999510" y="2354946"/>
                  </a:lnTo>
                  <a:lnTo>
                    <a:pt x="953855" y="2329818"/>
                  </a:lnTo>
                  <a:lnTo>
                    <a:pt x="908242" y="2304715"/>
                  </a:lnTo>
                  <a:lnTo>
                    <a:pt x="862673" y="2279637"/>
                  </a:lnTo>
                  <a:lnTo>
                    <a:pt x="817149" y="2254583"/>
                  </a:lnTo>
                  <a:lnTo>
                    <a:pt x="771668" y="2229554"/>
                  </a:lnTo>
                  <a:lnTo>
                    <a:pt x="726232" y="2204549"/>
                  </a:lnTo>
                  <a:lnTo>
                    <a:pt x="680842" y="2179570"/>
                  </a:lnTo>
                  <a:lnTo>
                    <a:pt x="635497" y="2154616"/>
                  </a:lnTo>
                  <a:lnTo>
                    <a:pt x="590198" y="2129687"/>
                  </a:lnTo>
                  <a:lnTo>
                    <a:pt x="544946" y="2104783"/>
                  </a:lnTo>
                  <a:lnTo>
                    <a:pt x="499742" y="2079905"/>
                  </a:lnTo>
                  <a:lnTo>
                    <a:pt x="454585" y="2055052"/>
                  </a:lnTo>
                  <a:lnTo>
                    <a:pt x="409476" y="2030224"/>
                  </a:lnTo>
                  <a:lnTo>
                    <a:pt x="364415" y="2005423"/>
                  </a:lnTo>
                  <a:lnTo>
                    <a:pt x="319404" y="1980647"/>
                  </a:lnTo>
                  <a:lnTo>
                    <a:pt x="274442" y="1955897"/>
                  </a:lnTo>
                  <a:lnTo>
                    <a:pt x="229530" y="1931173"/>
                  </a:lnTo>
                  <a:lnTo>
                    <a:pt x="184669" y="1906474"/>
                  </a:lnTo>
                  <a:lnTo>
                    <a:pt x="139859" y="1881803"/>
                  </a:lnTo>
                  <a:lnTo>
                    <a:pt x="95100" y="1857157"/>
                  </a:lnTo>
                  <a:lnTo>
                    <a:pt x="50392" y="1832537"/>
                  </a:lnTo>
                  <a:lnTo>
                    <a:pt x="5737" y="1807944"/>
                  </a:lnTo>
                  <a:lnTo>
                    <a:pt x="5477" y="1758115"/>
                  </a:lnTo>
                  <a:lnTo>
                    <a:pt x="5217" y="1708266"/>
                  </a:lnTo>
                  <a:lnTo>
                    <a:pt x="4957" y="1658399"/>
                  </a:lnTo>
                  <a:lnTo>
                    <a:pt x="4697" y="1608515"/>
                  </a:lnTo>
                  <a:lnTo>
                    <a:pt x="4437" y="1558618"/>
                  </a:lnTo>
                  <a:lnTo>
                    <a:pt x="4176" y="1508709"/>
                  </a:lnTo>
                  <a:lnTo>
                    <a:pt x="3916" y="1458790"/>
                  </a:lnTo>
                  <a:lnTo>
                    <a:pt x="3656" y="1408863"/>
                  </a:lnTo>
                  <a:lnTo>
                    <a:pt x="3396" y="1358930"/>
                  </a:lnTo>
                  <a:lnTo>
                    <a:pt x="3135" y="1308994"/>
                  </a:lnTo>
                  <a:lnTo>
                    <a:pt x="2875" y="1259056"/>
                  </a:lnTo>
                  <a:lnTo>
                    <a:pt x="2615" y="1209106"/>
                  </a:lnTo>
                  <a:lnTo>
                    <a:pt x="2354" y="1159135"/>
                  </a:lnTo>
                  <a:lnTo>
                    <a:pt x="2094" y="1109144"/>
                  </a:lnTo>
                  <a:lnTo>
                    <a:pt x="1833" y="1059135"/>
                  </a:lnTo>
                  <a:lnTo>
                    <a:pt x="1572" y="1009108"/>
                  </a:lnTo>
                  <a:lnTo>
                    <a:pt x="1311" y="959063"/>
                  </a:lnTo>
                  <a:lnTo>
                    <a:pt x="1049" y="909003"/>
                  </a:lnTo>
                  <a:lnTo>
                    <a:pt x="788" y="858928"/>
                  </a:lnTo>
                  <a:lnTo>
                    <a:pt x="526" y="808839"/>
                  </a:lnTo>
                  <a:lnTo>
                    <a:pt x="264" y="758737"/>
                  </a:lnTo>
                  <a:lnTo>
                    <a:pt x="2" y="708622"/>
                  </a:lnTo>
                  <a:lnTo>
                    <a:pt x="2" y="708404"/>
                  </a:lnTo>
                  <a:lnTo>
                    <a:pt x="2" y="708184"/>
                  </a:lnTo>
                  <a:lnTo>
                    <a:pt x="0" y="707961"/>
                  </a:lnTo>
                  <a:lnTo>
                    <a:pt x="1137" y="648176"/>
                  </a:lnTo>
                  <a:lnTo>
                    <a:pt x="5135" y="590720"/>
                  </a:lnTo>
                  <a:lnTo>
                    <a:pt x="11922" y="535639"/>
                  </a:lnTo>
                  <a:lnTo>
                    <a:pt x="21426" y="482978"/>
                  </a:lnTo>
                  <a:lnTo>
                    <a:pt x="33574" y="432782"/>
                  </a:lnTo>
                  <a:lnTo>
                    <a:pt x="48293" y="385098"/>
                  </a:lnTo>
                  <a:lnTo>
                    <a:pt x="65512" y="339970"/>
                  </a:lnTo>
                  <a:lnTo>
                    <a:pt x="85158" y="297446"/>
                  </a:lnTo>
                  <a:lnTo>
                    <a:pt x="107158" y="257569"/>
                  </a:lnTo>
                  <a:lnTo>
                    <a:pt x="131441" y="220387"/>
                  </a:lnTo>
                  <a:lnTo>
                    <a:pt x="157933" y="185944"/>
                  </a:lnTo>
                  <a:lnTo>
                    <a:pt x="186562" y="154286"/>
                  </a:lnTo>
                  <a:lnTo>
                    <a:pt x="217257" y="125459"/>
                  </a:lnTo>
                  <a:lnTo>
                    <a:pt x="249944" y="99509"/>
                  </a:lnTo>
                  <a:lnTo>
                    <a:pt x="284551" y="76481"/>
                  </a:lnTo>
                  <a:lnTo>
                    <a:pt x="321319" y="56235"/>
                  </a:lnTo>
                  <a:lnTo>
                    <a:pt x="359883" y="39007"/>
                  </a:lnTo>
                  <a:lnTo>
                    <a:pt x="400175" y="24848"/>
                  </a:lnTo>
                  <a:lnTo>
                    <a:pt x="442127" y="13814"/>
                  </a:lnTo>
                  <a:lnTo>
                    <a:pt x="485670" y="5959"/>
                  </a:lnTo>
                  <a:lnTo>
                    <a:pt x="530738" y="1336"/>
                  </a:lnTo>
                  <a:lnTo>
                    <a:pt x="577260" y="0"/>
                  </a:lnTo>
                  <a:lnTo>
                    <a:pt x="625170" y="2003"/>
                  </a:lnTo>
                  <a:lnTo>
                    <a:pt x="674399" y="7400"/>
                  </a:lnTo>
                  <a:lnTo>
                    <a:pt x="724879" y="16246"/>
                  </a:lnTo>
                  <a:lnTo>
                    <a:pt x="776542" y="28593"/>
                  </a:lnTo>
                  <a:lnTo>
                    <a:pt x="829320" y="44496"/>
                  </a:lnTo>
                  <a:lnTo>
                    <a:pt x="883144" y="64009"/>
                  </a:lnTo>
                  <a:lnTo>
                    <a:pt x="937947" y="87186"/>
                  </a:lnTo>
                  <a:lnTo>
                    <a:pt x="993660" y="114079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516756" y="1462860"/>
              <a:ext cx="2485415" cy="3350932"/>
            </a:xfrm>
            <a:prstGeom prst="rect">
              <a:avLst/>
            </a:prstGeom>
          </p:spPr>
        </p:pic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6756" y="1462860"/>
              <a:ext cx="2486025" cy="3351529"/>
            </a:xfrm>
            <a:custGeom>
              <a:avLst/>
              <a:gdLst/>
              <a:ahLst/>
              <a:cxnLst/>
              <a:rect l="l" t="t" r="r" b="b"/>
              <a:pathLst>
                <a:path w="2486025" h="3351529">
                  <a:moveTo>
                    <a:pt x="1450591" y="110854"/>
                  </a:moveTo>
                  <a:lnTo>
                    <a:pt x="1492533" y="133297"/>
                  </a:lnTo>
                  <a:lnTo>
                    <a:pt x="1534115" y="157436"/>
                  </a:lnTo>
                  <a:lnTo>
                    <a:pt x="1575301" y="183214"/>
                  </a:lnTo>
                  <a:lnTo>
                    <a:pt x="1616052" y="210574"/>
                  </a:lnTo>
                  <a:lnTo>
                    <a:pt x="1656331" y="239460"/>
                  </a:lnTo>
                  <a:lnTo>
                    <a:pt x="1696100" y="269817"/>
                  </a:lnTo>
                  <a:lnTo>
                    <a:pt x="1735323" y="301587"/>
                  </a:lnTo>
                  <a:lnTo>
                    <a:pt x="1773960" y="334715"/>
                  </a:lnTo>
                  <a:lnTo>
                    <a:pt x="1811975" y="369144"/>
                  </a:lnTo>
                  <a:lnTo>
                    <a:pt x="1849330" y="404818"/>
                  </a:lnTo>
                  <a:lnTo>
                    <a:pt x="1885986" y="441681"/>
                  </a:lnTo>
                  <a:lnTo>
                    <a:pt x="1921908" y="479676"/>
                  </a:lnTo>
                  <a:lnTo>
                    <a:pt x="1957057" y="518748"/>
                  </a:lnTo>
                  <a:lnTo>
                    <a:pt x="1991395" y="558839"/>
                  </a:lnTo>
                  <a:lnTo>
                    <a:pt x="2024885" y="599895"/>
                  </a:lnTo>
                  <a:lnTo>
                    <a:pt x="2057489" y="641858"/>
                  </a:lnTo>
                  <a:lnTo>
                    <a:pt x="2089169" y="684672"/>
                  </a:lnTo>
                  <a:lnTo>
                    <a:pt x="2119889" y="728281"/>
                  </a:lnTo>
                  <a:lnTo>
                    <a:pt x="2149610" y="772629"/>
                  </a:lnTo>
                  <a:lnTo>
                    <a:pt x="2178295" y="817660"/>
                  </a:lnTo>
                  <a:lnTo>
                    <a:pt x="2206083" y="863597"/>
                  </a:lnTo>
                  <a:lnTo>
                    <a:pt x="2232771" y="910113"/>
                  </a:lnTo>
                  <a:lnTo>
                    <a:pt x="2258326" y="957150"/>
                  </a:lnTo>
                  <a:lnTo>
                    <a:pt x="2282711" y="1004655"/>
                  </a:lnTo>
                  <a:lnTo>
                    <a:pt x="2305892" y="1052571"/>
                  </a:lnTo>
                  <a:lnTo>
                    <a:pt x="2327835" y="1100843"/>
                  </a:lnTo>
                  <a:lnTo>
                    <a:pt x="2348503" y="1149416"/>
                  </a:lnTo>
                  <a:lnTo>
                    <a:pt x="2367863" y="1198234"/>
                  </a:lnTo>
                  <a:lnTo>
                    <a:pt x="2385879" y="1247242"/>
                  </a:lnTo>
                  <a:lnTo>
                    <a:pt x="2402517" y="1296384"/>
                  </a:lnTo>
                  <a:lnTo>
                    <a:pt x="2417742" y="1345606"/>
                  </a:lnTo>
                  <a:lnTo>
                    <a:pt x="2431519" y="1394851"/>
                  </a:lnTo>
                  <a:lnTo>
                    <a:pt x="2443812" y="1444064"/>
                  </a:lnTo>
                  <a:lnTo>
                    <a:pt x="2454588" y="1493190"/>
                  </a:lnTo>
                  <a:lnTo>
                    <a:pt x="2463811" y="1542174"/>
                  </a:lnTo>
                  <a:lnTo>
                    <a:pt x="2471447" y="1590960"/>
                  </a:lnTo>
                  <a:lnTo>
                    <a:pt x="2477460" y="1639493"/>
                  </a:lnTo>
                  <a:lnTo>
                    <a:pt x="2481815" y="1687717"/>
                  </a:lnTo>
                  <a:lnTo>
                    <a:pt x="2484479" y="1735577"/>
                  </a:lnTo>
                  <a:lnTo>
                    <a:pt x="2485415" y="1783017"/>
                  </a:lnTo>
                  <a:lnTo>
                    <a:pt x="2485415" y="2351289"/>
                  </a:lnTo>
                  <a:lnTo>
                    <a:pt x="2485415" y="2917958"/>
                  </a:lnTo>
                  <a:lnTo>
                    <a:pt x="1738882" y="3350932"/>
                  </a:lnTo>
                  <a:lnTo>
                    <a:pt x="462668" y="1804719"/>
                  </a:lnTo>
                  <a:lnTo>
                    <a:pt x="459806" y="1255830"/>
                  </a:lnTo>
                  <a:lnTo>
                    <a:pt x="3" y="479440"/>
                  </a:lnTo>
                  <a:lnTo>
                    <a:pt x="741481" y="73255"/>
                  </a:lnTo>
                  <a:lnTo>
                    <a:pt x="779062" y="54421"/>
                  </a:lnTo>
                  <a:lnTo>
                    <a:pt x="818214" y="38215"/>
                  </a:lnTo>
                  <a:lnTo>
                    <a:pt x="858896" y="24733"/>
                  </a:lnTo>
                  <a:lnTo>
                    <a:pt x="901063" y="14074"/>
                  </a:lnTo>
                  <a:lnTo>
                    <a:pt x="944673" y="6334"/>
                  </a:lnTo>
                  <a:lnTo>
                    <a:pt x="989682" y="1610"/>
                  </a:lnTo>
                  <a:lnTo>
                    <a:pt x="1036047" y="0"/>
                  </a:lnTo>
                  <a:lnTo>
                    <a:pt x="1083725" y="1600"/>
                  </a:lnTo>
                  <a:lnTo>
                    <a:pt x="1132672" y="6508"/>
                  </a:lnTo>
                  <a:lnTo>
                    <a:pt x="1182846" y="14820"/>
                  </a:lnTo>
                  <a:lnTo>
                    <a:pt x="1234202" y="26635"/>
                  </a:lnTo>
                  <a:lnTo>
                    <a:pt x="1286698" y="42048"/>
                  </a:lnTo>
                  <a:lnTo>
                    <a:pt x="1340290" y="61158"/>
                  </a:lnTo>
                  <a:lnTo>
                    <a:pt x="1394936" y="84061"/>
                  </a:lnTo>
                  <a:lnTo>
                    <a:pt x="1450591" y="110854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0552" y="1869984"/>
              <a:ext cx="2028825" cy="2943225"/>
            </a:xfrm>
            <a:custGeom>
              <a:avLst/>
              <a:gdLst/>
              <a:ahLst/>
              <a:cxnLst/>
              <a:rect l="l" t="t" r="r" b="b"/>
              <a:pathLst>
                <a:path w="2028825" h="2943225">
                  <a:moveTo>
                    <a:pt x="577262" y="0"/>
                  </a:moveTo>
                  <a:lnTo>
                    <a:pt x="530739" y="638"/>
                  </a:lnTo>
                  <a:lnTo>
                    <a:pt x="485671" y="4585"/>
                  </a:lnTo>
                  <a:lnTo>
                    <a:pt x="442128" y="11787"/>
                  </a:lnTo>
                  <a:lnTo>
                    <a:pt x="400175" y="22192"/>
                  </a:lnTo>
                  <a:lnTo>
                    <a:pt x="359883" y="35745"/>
                  </a:lnTo>
                  <a:lnTo>
                    <a:pt x="321319" y="52395"/>
                  </a:lnTo>
                  <a:lnTo>
                    <a:pt x="284551" y="72088"/>
                  </a:lnTo>
                  <a:lnTo>
                    <a:pt x="249944" y="94597"/>
                  </a:lnTo>
                  <a:lnTo>
                    <a:pt x="217257" y="120058"/>
                  </a:lnTo>
                  <a:lnTo>
                    <a:pt x="186563" y="148425"/>
                  </a:lnTo>
                  <a:lnTo>
                    <a:pt x="157934" y="179653"/>
                  </a:lnTo>
                  <a:lnTo>
                    <a:pt x="131441" y="213699"/>
                  </a:lnTo>
                  <a:lnTo>
                    <a:pt x="107159" y="250518"/>
                  </a:lnTo>
                  <a:lnTo>
                    <a:pt x="85159" y="290065"/>
                  </a:lnTo>
                  <a:lnTo>
                    <a:pt x="65513" y="332295"/>
                  </a:lnTo>
                  <a:lnTo>
                    <a:pt x="48294" y="377165"/>
                  </a:lnTo>
                  <a:lnTo>
                    <a:pt x="33575" y="424629"/>
                  </a:lnTo>
                  <a:lnTo>
                    <a:pt x="21427" y="474643"/>
                  </a:lnTo>
                  <a:lnTo>
                    <a:pt x="11923" y="527162"/>
                  </a:lnTo>
                  <a:lnTo>
                    <a:pt x="5135" y="582142"/>
                  </a:lnTo>
                  <a:lnTo>
                    <a:pt x="1137" y="639538"/>
                  </a:lnTo>
                  <a:lnTo>
                    <a:pt x="0" y="699305"/>
                  </a:lnTo>
                  <a:lnTo>
                    <a:pt x="5737" y="1799372"/>
                  </a:lnTo>
                  <a:lnTo>
                    <a:pt x="2028484" y="2942945"/>
                  </a:lnTo>
                  <a:lnTo>
                    <a:pt x="2028484" y="1808005"/>
                  </a:lnTo>
                  <a:lnTo>
                    <a:pt x="2027632" y="1762821"/>
                  </a:lnTo>
                  <a:lnTo>
                    <a:pt x="2025212" y="1717230"/>
                  </a:lnTo>
                  <a:lnTo>
                    <a:pt x="2021254" y="1671281"/>
                  </a:lnTo>
                  <a:lnTo>
                    <a:pt x="2015788" y="1625023"/>
                  </a:lnTo>
                  <a:lnTo>
                    <a:pt x="2008844" y="1578503"/>
                  </a:lnTo>
                  <a:lnTo>
                    <a:pt x="2000453" y="1531770"/>
                  </a:lnTo>
                  <a:lnTo>
                    <a:pt x="1990645" y="1484872"/>
                  </a:lnTo>
                  <a:lnTo>
                    <a:pt x="1979449" y="1437857"/>
                  </a:lnTo>
                  <a:lnTo>
                    <a:pt x="1966896" y="1390774"/>
                  </a:lnTo>
                  <a:lnTo>
                    <a:pt x="1953016" y="1343672"/>
                  </a:lnTo>
                  <a:lnTo>
                    <a:pt x="1937839" y="1296597"/>
                  </a:lnTo>
                  <a:lnTo>
                    <a:pt x="1921395" y="1249600"/>
                  </a:lnTo>
                  <a:lnTo>
                    <a:pt x="1903715" y="1202727"/>
                  </a:lnTo>
                  <a:lnTo>
                    <a:pt x="1884828" y="1156028"/>
                  </a:lnTo>
                  <a:lnTo>
                    <a:pt x="1864764" y="1109550"/>
                  </a:lnTo>
                  <a:lnTo>
                    <a:pt x="1843555" y="1063342"/>
                  </a:lnTo>
                  <a:lnTo>
                    <a:pt x="1821229" y="1017453"/>
                  </a:lnTo>
                  <a:lnTo>
                    <a:pt x="1797816" y="971930"/>
                  </a:lnTo>
                  <a:lnTo>
                    <a:pt x="1773348" y="926821"/>
                  </a:lnTo>
                  <a:lnTo>
                    <a:pt x="1747855" y="882176"/>
                  </a:lnTo>
                  <a:lnTo>
                    <a:pt x="1721365" y="838043"/>
                  </a:lnTo>
                  <a:lnTo>
                    <a:pt x="1694070" y="794732"/>
                  </a:lnTo>
                  <a:lnTo>
                    <a:pt x="1665834" y="752023"/>
                  </a:lnTo>
                  <a:lnTo>
                    <a:pt x="1636688" y="709966"/>
                  </a:lnTo>
                  <a:lnTo>
                    <a:pt x="1606666" y="668610"/>
                  </a:lnTo>
                  <a:lnTo>
                    <a:pt x="1575800" y="628004"/>
                  </a:lnTo>
                  <a:lnTo>
                    <a:pt x="1544122" y="588197"/>
                  </a:lnTo>
                  <a:lnTo>
                    <a:pt x="1511665" y="549237"/>
                  </a:lnTo>
                  <a:lnTo>
                    <a:pt x="1478461" y="511175"/>
                  </a:lnTo>
                  <a:lnTo>
                    <a:pt x="1444544" y="474058"/>
                  </a:lnTo>
                  <a:lnTo>
                    <a:pt x="1409944" y="437937"/>
                  </a:lnTo>
                  <a:lnTo>
                    <a:pt x="1374696" y="402860"/>
                  </a:lnTo>
                  <a:lnTo>
                    <a:pt x="1338831" y="368877"/>
                  </a:lnTo>
                  <a:lnTo>
                    <a:pt x="1302382" y="336036"/>
                  </a:lnTo>
                  <a:lnTo>
                    <a:pt x="1265381" y="304386"/>
                  </a:lnTo>
                  <a:lnTo>
                    <a:pt x="1227861" y="273977"/>
                  </a:lnTo>
                  <a:lnTo>
                    <a:pt x="1189855" y="244857"/>
                  </a:lnTo>
                  <a:lnTo>
                    <a:pt x="1151394" y="217076"/>
                  </a:lnTo>
                  <a:lnTo>
                    <a:pt x="1112512" y="190683"/>
                  </a:lnTo>
                  <a:lnTo>
                    <a:pt x="1073241" y="165727"/>
                  </a:lnTo>
                  <a:lnTo>
                    <a:pt x="1033612" y="142257"/>
                  </a:lnTo>
                  <a:lnTo>
                    <a:pt x="993660" y="120321"/>
                  </a:lnTo>
                  <a:lnTo>
                    <a:pt x="937948" y="92592"/>
                  </a:lnTo>
                  <a:lnTo>
                    <a:pt x="883146" y="68595"/>
                  </a:lnTo>
                  <a:lnTo>
                    <a:pt x="829322" y="48275"/>
                  </a:lnTo>
                  <a:lnTo>
                    <a:pt x="776544" y="31581"/>
                  </a:lnTo>
                  <a:lnTo>
                    <a:pt x="724881" y="18459"/>
                  </a:lnTo>
                  <a:lnTo>
                    <a:pt x="674401" y="8857"/>
                  </a:lnTo>
                  <a:lnTo>
                    <a:pt x="625172" y="2721"/>
                  </a:lnTo>
                  <a:lnTo>
                    <a:pt x="57726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0552" y="1869984"/>
              <a:ext cx="2028825" cy="2943225"/>
            </a:xfrm>
            <a:custGeom>
              <a:avLst/>
              <a:gdLst/>
              <a:ahLst/>
              <a:cxnLst/>
              <a:rect l="l" t="t" r="r" b="b"/>
              <a:pathLst>
                <a:path w="2028825" h="2943225">
                  <a:moveTo>
                    <a:pt x="993660" y="120321"/>
                  </a:moveTo>
                  <a:lnTo>
                    <a:pt x="1033612" y="142257"/>
                  </a:lnTo>
                  <a:lnTo>
                    <a:pt x="1073241" y="165727"/>
                  </a:lnTo>
                  <a:lnTo>
                    <a:pt x="1112512" y="190683"/>
                  </a:lnTo>
                  <a:lnTo>
                    <a:pt x="1151394" y="217076"/>
                  </a:lnTo>
                  <a:lnTo>
                    <a:pt x="1189855" y="244857"/>
                  </a:lnTo>
                  <a:lnTo>
                    <a:pt x="1227861" y="273977"/>
                  </a:lnTo>
                  <a:lnTo>
                    <a:pt x="1265381" y="304386"/>
                  </a:lnTo>
                  <a:lnTo>
                    <a:pt x="1302382" y="336036"/>
                  </a:lnTo>
                  <a:lnTo>
                    <a:pt x="1338831" y="368877"/>
                  </a:lnTo>
                  <a:lnTo>
                    <a:pt x="1374696" y="402860"/>
                  </a:lnTo>
                  <a:lnTo>
                    <a:pt x="1409944" y="437937"/>
                  </a:lnTo>
                  <a:lnTo>
                    <a:pt x="1444544" y="474058"/>
                  </a:lnTo>
                  <a:lnTo>
                    <a:pt x="1478461" y="511175"/>
                  </a:lnTo>
                  <a:lnTo>
                    <a:pt x="1511665" y="549237"/>
                  </a:lnTo>
                  <a:lnTo>
                    <a:pt x="1544122" y="588197"/>
                  </a:lnTo>
                  <a:lnTo>
                    <a:pt x="1575800" y="628004"/>
                  </a:lnTo>
                  <a:lnTo>
                    <a:pt x="1606666" y="668610"/>
                  </a:lnTo>
                  <a:lnTo>
                    <a:pt x="1636688" y="709966"/>
                  </a:lnTo>
                  <a:lnTo>
                    <a:pt x="1665834" y="752023"/>
                  </a:lnTo>
                  <a:lnTo>
                    <a:pt x="1694070" y="794732"/>
                  </a:lnTo>
                  <a:lnTo>
                    <a:pt x="1721365" y="838043"/>
                  </a:lnTo>
                  <a:lnTo>
                    <a:pt x="1747855" y="882176"/>
                  </a:lnTo>
                  <a:lnTo>
                    <a:pt x="1773348" y="926821"/>
                  </a:lnTo>
                  <a:lnTo>
                    <a:pt x="1797816" y="971930"/>
                  </a:lnTo>
                  <a:lnTo>
                    <a:pt x="1821229" y="1017453"/>
                  </a:lnTo>
                  <a:lnTo>
                    <a:pt x="1843555" y="1063342"/>
                  </a:lnTo>
                  <a:lnTo>
                    <a:pt x="1864764" y="1109550"/>
                  </a:lnTo>
                  <a:lnTo>
                    <a:pt x="1884828" y="1156028"/>
                  </a:lnTo>
                  <a:lnTo>
                    <a:pt x="1903715" y="1202727"/>
                  </a:lnTo>
                  <a:lnTo>
                    <a:pt x="1921395" y="1249600"/>
                  </a:lnTo>
                  <a:lnTo>
                    <a:pt x="1937839" y="1296597"/>
                  </a:lnTo>
                  <a:lnTo>
                    <a:pt x="1953016" y="1343672"/>
                  </a:lnTo>
                  <a:lnTo>
                    <a:pt x="1966896" y="1390774"/>
                  </a:lnTo>
                  <a:lnTo>
                    <a:pt x="1979449" y="1437857"/>
                  </a:lnTo>
                  <a:lnTo>
                    <a:pt x="1990645" y="1484872"/>
                  </a:lnTo>
                  <a:lnTo>
                    <a:pt x="2000453" y="1531770"/>
                  </a:lnTo>
                  <a:lnTo>
                    <a:pt x="2008844" y="1578503"/>
                  </a:lnTo>
                  <a:lnTo>
                    <a:pt x="2015788" y="1625023"/>
                  </a:lnTo>
                  <a:lnTo>
                    <a:pt x="2021254" y="1671281"/>
                  </a:lnTo>
                  <a:lnTo>
                    <a:pt x="2025212" y="1717230"/>
                  </a:lnTo>
                  <a:lnTo>
                    <a:pt x="2027632" y="1762821"/>
                  </a:lnTo>
                  <a:lnTo>
                    <a:pt x="2028484" y="1808005"/>
                  </a:lnTo>
                  <a:lnTo>
                    <a:pt x="2028484" y="1859728"/>
                  </a:lnTo>
                  <a:lnTo>
                    <a:pt x="2028484" y="1911447"/>
                  </a:lnTo>
                  <a:lnTo>
                    <a:pt x="2028484" y="2942945"/>
                  </a:lnTo>
                  <a:lnTo>
                    <a:pt x="1983233" y="2917377"/>
                  </a:lnTo>
                  <a:lnTo>
                    <a:pt x="1938027" y="2891833"/>
                  </a:lnTo>
                  <a:lnTo>
                    <a:pt x="1892867" y="2866313"/>
                  </a:lnTo>
                  <a:lnTo>
                    <a:pt x="1847754" y="2840818"/>
                  </a:lnTo>
                  <a:lnTo>
                    <a:pt x="1802687" y="2815347"/>
                  </a:lnTo>
                  <a:lnTo>
                    <a:pt x="1757666" y="2789901"/>
                  </a:lnTo>
                  <a:lnTo>
                    <a:pt x="1712692" y="2764480"/>
                  </a:lnTo>
                  <a:lnTo>
                    <a:pt x="1667765" y="2739085"/>
                  </a:lnTo>
                  <a:lnTo>
                    <a:pt x="1622884" y="2713714"/>
                  </a:lnTo>
                  <a:lnTo>
                    <a:pt x="1578050" y="2688369"/>
                  </a:lnTo>
                  <a:lnTo>
                    <a:pt x="1533263" y="2663050"/>
                  </a:lnTo>
                  <a:lnTo>
                    <a:pt x="1488523" y="2637756"/>
                  </a:lnTo>
                  <a:lnTo>
                    <a:pt x="1443830" y="2612489"/>
                  </a:lnTo>
                  <a:lnTo>
                    <a:pt x="1399184" y="2587247"/>
                  </a:lnTo>
                  <a:lnTo>
                    <a:pt x="1354586" y="2562032"/>
                  </a:lnTo>
                  <a:lnTo>
                    <a:pt x="1310035" y="2536843"/>
                  </a:lnTo>
                  <a:lnTo>
                    <a:pt x="1265531" y="2511681"/>
                  </a:lnTo>
                  <a:lnTo>
                    <a:pt x="1221075" y="2486546"/>
                  </a:lnTo>
                  <a:lnTo>
                    <a:pt x="1176667" y="2461438"/>
                  </a:lnTo>
                  <a:lnTo>
                    <a:pt x="1132307" y="2436357"/>
                  </a:lnTo>
                  <a:lnTo>
                    <a:pt x="1087994" y="2411303"/>
                  </a:lnTo>
                  <a:lnTo>
                    <a:pt x="1043730" y="2386277"/>
                  </a:lnTo>
                  <a:lnTo>
                    <a:pt x="999514" y="2361278"/>
                  </a:lnTo>
                  <a:lnTo>
                    <a:pt x="953858" y="2335466"/>
                  </a:lnTo>
                  <a:lnTo>
                    <a:pt x="908245" y="2309679"/>
                  </a:lnTo>
                  <a:lnTo>
                    <a:pt x="862676" y="2283917"/>
                  </a:lnTo>
                  <a:lnTo>
                    <a:pt x="817151" y="2258181"/>
                  </a:lnTo>
                  <a:lnTo>
                    <a:pt x="771670" y="2232470"/>
                  </a:lnTo>
                  <a:lnTo>
                    <a:pt x="726234" y="2206784"/>
                  </a:lnTo>
                  <a:lnTo>
                    <a:pt x="680844" y="2181124"/>
                  </a:lnTo>
                  <a:lnTo>
                    <a:pt x="635499" y="2155490"/>
                  </a:lnTo>
                  <a:lnTo>
                    <a:pt x="590200" y="2129882"/>
                  </a:lnTo>
                  <a:lnTo>
                    <a:pt x="544948" y="2104299"/>
                  </a:lnTo>
                  <a:lnTo>
                    <a:pt x="499744" y="2078743"/>
                  </a:lnTo>
                  <a:lnTo>
                    <a:pt x="454587" y="2053213"/>
                  </a:lnTo>
                  <a:lnTo>
                    <a:pt x="409478" y="2027709"/>
                  </a:lnTo>
                  <a:lnTo>
                    <a:pt x="364417" y="2002231"/>
                  </a:lnTo>
                  <a:lnTo>
                    <a:pt x="319406" y="1976780"/>
                  </a:lnTo>
                  <a:lnTo>
                    <a:pt x="274444" y="1951356"/>
                  </a:lnTo>
                  <a:lnTo>
                    <a:pt x="229532" y="1925958"/>
                  </a:lnTo>
                  <a:lnTo>
                    <a:pt x="184671" y="1900587"/>
                  </a:lnTo>
                  <a:lnTo>
                    <a:pt x="139860" y="1875242"/>
                  </a:lnTo>
                  <a:lnTo>
                    <a:pt x="95100" y="1849925"/>
                  </a:lnTo>
                  <a:lnTo>
                    <a:pt x="50393" y="1824635"/>
                  </a:lnTo>
                  <a:lnTo>
                    <a:pt x="5737" y="1799372"/>
                  </a:lnTo>
                  <a:lnTo>
                    <a:pt x="5478" y="1749539"/>
                  </a:lnTo>
                  <a:lnTo>
                    <a:pt x="5219" y="1699686"/>
                  </a:lnTo>
                  <a:lnTo>
                    <a:pt x="4959" y="1649815"/>
                  </a:lnTo>
                  <a:lnTo>
                    <a:pt x="4699" y="1599928"/>
                  </a:lnTo>
                  <a:lnTo>
                    <a:pt x="4438" y="1550027"/>
                  </a:lnTo>
                  <a:lnTo>
                    <a:pt x="4178" y="1500114"/>
                  </a:lnTo>
                  <a:lnTo>
                    <a:pt x="3917" y="1450192"/>
                  </a:lnTo>
                  <a:lnTo>
                    <a:pt x="3657" y="1400261"/>
                  </a:lnTo>
                  <a:lnTo>
                    <a:pt x="3397" y="1350324"/>
                  </a:lnTo>
                  <a:lnTo>
                    <a:pt x="3136" y="1300384"/>
                  </a:lnTo>
                  <a:lnTo>
                    <a:pt x="2876" y="1250441"/>
                  </a:lnTo>
                  <a:lnTo>
                    <a:pt x="2616" y="1200488"/>
                  </a:lnTo>
                  <a:lnTo>
                    <a:pt x="2356" y="1150514"/>
                  </a:lnTo>
                  <a:lnTo>
                    <a:pt x="2096" y="1100519"/>
                  </a:lnTo>
                  <a:lnTo>
                    <a:pt x="1835" y="1050506"/>
                  </a:lnTo>
                  <a:lnTo>
                    <a:pt x="1574" y="1000474"/>
                  </a:lnTo>
                  <a:lnTo>
                    <a:pt x="1313" y="950426"/>
                  </a:lnTo>
                  <a:lnTo>
                    <a:pt x="1051" y="900362"/>
                  </a:lnTo>
                  <a:lnTo>
                    <a:pt x="789" y="850282"/>
                  </a:lnTo>
                  <a:lnTo>
                    <a:pt x="528" y="800189"/>
                  </a:lnTo>
                  <a:lnTo>
                    <a:pt x="265" y="750083"/>
                  </a:lnTo>
                  <a:lnTo>
                    <a:pt x="3" y="699965"/>
                  </a:lnTo>
                  <a:lnTo>
                    <a:pt x="3" y="699745"/>
                  </a:lnTo>
                  <a:lnTo>
                    <a:pt x="3" y="699525"/>
                  </a:lnTo>
                  <a:lnTo>
                    <a:pt x="0" y="699305"/>
                  </a:lnTo>
                  <a:lnTo>
                    <a:pt x="1137" y="639538"/>
                  </a:lnTo>
                  <a:lnTo>
                    <a:pt x="5135" y="582142"/>
                  </a:lnTo>
                  <a:lnTo>
                    <a:pt x="11923" y="527162"/>
                  </a:lnTo>
                  <a:lnTo>
                    <a:pt x="21427" y="474643"/>
                  </a:lnTo>
                  <a:lnTo>
                    <a:pt x="33575" y="424629"/>
                  </a:lnTo>
                  <a:lnTo>
                    <a:pt x="48294" y="377165"/>
                  </a:lnTo>
                  <a:lnTo>
                    <a:pt x="65513" y="332295"/>
                  </a:lnTo>
                  <a:lnTo>
                    <a:pt x="85159" y="290065"/>
                  </a:lnTo>
                  <a:lnTo>
                    <a:pt x="107159" y="250518"/>
                  </a:lnTo>
                  <a:lnTo>
                    <a:pt x="131441" y="213699"/>
                  </a:lnTo>
                  <a:lnTo>
                    <a:pt x="157934" y="179653"/>
                  </a:lnTo>
                  <a:lnTo>
                    <a:pt x="186563" y="148425"/>
                  </a:lnTo>
                  <a:lnTo>
                    <a:pt x="217257" y="120058"/>
                  </a:lnTo>
                  <a:lnTo>
                    <a:pt x="249944" y="94597"/>
                  </a:lnTo>
                  <a:lnTo>
                    <a:pt x="284551" y="72088"/>
                  </a:lnTo>
                  <a:lnTo>
                    <a:pt x="321319" y="52395"/>
                  </a:lnTo>
                  <a:lnTo>
                    <a:pt x="359883" y="35745"/>
                  </a:lnTo>
                  <a:lnTo>
                    <a:pt x="400175" y="22192"/>
                  </a:lnTo>
                  <a:lnTo>
                    <a:pt x="442128" y="11787"/>
                  </a:lnTo>
                  <a:lnTo>
                    <a:pt x="485671" y="4585"/>
                  </a:lnTo>
                  <a:lnTo>
                    <a:pt x="530739" y="638"/>
                  </a:lnTo>
                  <a:lnTo>
                    <a:pt x="577262" y="0"/>
                  </a:lnTo>
                  <a:lnTo>
                    <a:pt x="625172" y="2721"/>
                  </a:lnTo>
                  <a:lnTo>
                    <a:pt x="674401" y="8857"/>
                  </a:lnTo>
                  <a:lnTo>
                    <a:pt x="724881" y="18459"/>
                  </a:lnTo>
                  <a:lnTo>
                    <a:pt x="776544" y="31581"/>
                  </a:lnTo>
                  <a:lnTo>
                    <a:pt x="829322" y="48275"/>
                  </a:lnTo>
                  <a:lnTo>
                    <a:pt x="883146" y="68595"/>
                  </a:lnTo>
                  <a:lnTo>
                    <a:pt x="937948" y="92592"/>
                  </a:lnTo>
                  <a:lnTo>
                    <a:pt x="993660" y="120321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39359" y="3490635"/>
              <a:ext cx="3439795" cy="1682750"/>
            </a:xfrm>
            <a:custGeom>
              <a:avLst/>
              <a:gdLst/>
              <a:ahLst/>
              <a:cxnLst/>
              <a:rect l="l" t="t" r="r" b="b"/>
              <a:pathLst>
                <a:path w="3439794" h="1682750">
                  <a:moveTo>
                    <a:pt x="3439753" y="694555"/>
                  </a:moveTo>
                  <a:lnTo>
                    <a:pt x="2068725" y="1478189"/>
                  </a:lnTo>
                </a:path>
                <a:path w="3439794" h="1682750">
                  <a:moveTo>
                    <a:pt x="0" y="0"/>
                  </a:moveTo>
                  <a:lnTo>
                    <a:pt x="2943078" y="1682161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86144" y="1120562"/>
            <a:ext cx="106743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50">
              <a:latin typeface="Arial"/>
              <a:cs typeface="Arial"/>
            </a:endParaRPr>
          </a:p>
        </p:txBody>
      </p:sp>
      <p:grpSp>
        <p:nvGrpSpPr>
          <p:cNvPr id="38" name="object 38"/>
          <p:cNvGrpSpPr>
            <a:grpSpLocks noGrp="1" noUngrp="1" noRot="1" noMove="1" noResize="1"/>
          </p:cNvGrpSpPr>
          <p:nvPr/>
        </p:nvGrpSpPr>
        <p:grpSpPr>
          <a:xfrm>
            <a:off x="597213" y="3500809"/>
            <a:ext cx="9469120" cy="6397625"/>
            <a:chOff x="597213" y="3500809"/>
            <a:chExt cx="9469120" cy="6397625"/>
          </a:xfrm>
        </p:grpSpPr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2898" y="3507159"/>
              <a:ext cx="6365875" cy="6364605"/>
            </a:xfrm>
            <a:custGeom>
              <a:avLst/>
              <a:gdLst/>
              <a:ahLst/>
              <a:cxnLst/>
              <a:rect l="l" t="t" r="r" b="b"/>
              <a:pathLst>
                <a:path w="6365875" h="6364605">
                  <a:moveTo>
                    <a:pt x="3182853" y="0"/>
                  </a:moveTo>
                  <a:lnTo>
                    <a:pt x="3231134" y="358"/>
                  </a:lnTo>
                  <a:lnTo>
                    <a:pt x="3279241" y="1431"/>
                  </a:lnTo>
                  <a:lnTo>
                    <a:pt x="3327170" y="3213"/>
                  </a:lnTo>
                  <a:lnTo>
                    <a:pt x="3374917" y="5699"/>
                  </a:lnTo>
                  <a:lnTo>
                    <a:pt x="3422475" y="8884"/>
                  </a:lnTo>
                  <a:lnTo>
                    <a:pt x="3469839" y="12763"/>
                  </a:lnTo>
                  <a:lnTo>
                    <a:pt x="3517006" y="17330"/>
                  </a:lnTo>
                  <a:lnTo>
                    <a:pt x="3563969" y="22581"/>
                  </a:lnTo>
                  <a:lnTo>
                    <a:pt x="3610724" y="28512"/>
                  </a:lnTo>
                  <a:lnTo>
                    <a:pt x="3657265" y="35115"/>
                  </a:lnTo>
                  <a:lnTo>
                    <a:pt x="3703587" y="42388"/>
                  </a:lnTo>
                  <a:lnTo>
                    <a:pt x="3749686" y="50324"/>
                  </a:lnTo>
                  <a:lnTo>
                    <a:pt x="3795557" y="58918"/>
                  </a:lnTo>
                  <a:lnTo>
                    <a:pt x="3841194" y="68166"/>
                  </a:lnTo>
                  <a:lnTo>
                    <a:pt x="3886592" y="78062"/>
                  </a:lnTo>
                  <a:lnTo>
                    <a:pt x="3931746" y="88602"/>
                  </a:lnTo>
                  <a:lnTo>
                    <a:pt x="3976651" y="99780"/>
                  </a:lnTo>
                  <a:lnTo>
                    <a:pt x="4021303" y="111591"/>
                  </a:lnTo>
                  <a:lnTo>
                    <a:pt x="4065695" y="124030"/>
                  </a:lnTo>
                  <a:lnTo>
                    <a:pt x="4109823" y="137093"/>
                  </a:lnTo>
                  <a:lnTo>
                    <a:pt x="4153683" y="150773"/>
                  </a:lnTo>
                  <a:lnTo>
                    <a:pt x="4197268" y="165067"/>
                  </a:lnTo>
                  <a:lnTo>
                    <a:pt x="4240574" y="179968"/>
                  </a:lnTo>
                  <a:lnTo>
                    <a:pt x="4283596" y="195473"/>
                  </a:lnTo>
                  <a:lnTo>
                    <a:pt x="4326328" y="211575"/>
                  </a:lnTo>
                  <a:lnTo>
                    <a:pt x="4368767" y="228270"/>
                  </a:lnTo>
                  <a:lnTo>
                    <a:pt x="4410905" y="245553"/>
                  </a:lnTo>
                  <a:lnTo>
                    <a:pt x="4452740" y="263418"/>
                  </a:lnTo>
                  <a:lnTo>
                    <a:pt x="4494264" y="281861"/>
                  </a:lnTo>
                  <a:lnTo>
                    <a:pt x="4535475" y="300877"/>
                  </a:lnTo>
                  <a:lnTo>
                    <a:pt x="4576365" y="320460"/>
                  </a:lnTo>
                  <a:lnTo>
                    <a:pt x="4616931" y="340605"/>
                  </a:lnTo>
                  <a:lnTo>
                    <a:pt x="4657167" y="361308"/>
                  </a:lnTo>
                  <a:lnTo>
                    <a:pt x="4697069" y="382564"/>
                  </a:lnTo>
                  <a:lnTo>
                    <a:pt x="4736630" y="404366"/>
                  </a:lnTo>
                  <a:lnTo>
                    <a:pt x="4775847" y="426711"/>
                  </a:lnTo>
                  <a:lnTo>
                    <a:pt x="4814714" y="449593"/>
                  </a:lnTo>
                  <a:lnTo>
                    <a:pt x="4853225" y="473008"/>
                  </a:lnTo>
                  <a:lnTo>
                    <a:pt x="4891377" y="496949"/>
                  </a:lnTo>
                  <a:lnTo>
                    <a:pt x="4929163" y="521412"/>
                  </a:lnTo>
                  <a:lnTo>
                    <a:pt x="4966580" y="546392"/>
                  </a:lnTo>
                  <a:lnTo>
                    <a:pt x="5003621" y="571885"/>
                  </a:lnTo>
                  <a:lnTo>
                    <a:pt x="5040282" y="597884"/>
                  </a:lnTo>
                  <a:lnTo>
                    <a:pt x="5076557" y="624384"/>
                  </a:lnTo>
                  <a:lnTo>
                    <a:pt x="5112442" y="651382"/>
                  </a:lnTo>
                  <a:lnTo>
                    <a:pt x="5147932" y="678871"/>
                  </a:lnTo>
                  <a:lnTo>
                    <a:pt x="5183021" y="706847"/>
                  </a:lnTo>
                  <a:lnTo>
                    <a:pt x="5217705" y="735305"/>
                  </a:lnTo>
                  <a:lnTo>
                    <a:pt x="5251978" y="764239"/>
                  </a:lnTo>
                  <a:lnTo>
                    <a:pt x="5285835" y="793644"/>
                  </a:lnTo>
                  <a:lnTo>
                    <a:pt x="5319272" y="823516"/>
                  </a:lnTo>
                  <a:lnTo>
                    <a:pt x="5352283" y="853849"/>
                  </a:lnTo>
                  <a:lnTo>
                    <a:pt x="5384863" y="884639"/>
                  </a:lnTo>
                  <a:lnTo>
                    <a:pt x="5417007" y="915879"/>
                  </a:lnTo>
                  <a:lnTo>
                    <a:pt x="5448710" y="947566"/>
                  </a:lnTo>
                  <a:lnTo>
                    <a:pt x="5479967" y="979694"/>
                  </a:lnTo>
                  <a:lnTo>
                    <a:pt x="5510773" y="1012259"/>
                  </a:lnTo>
                  <a:lnTo>
                    <a:pt x="5541123" y="1045254"/>
                  </a:lnTo>
                  <a:lnTo>
                    <a:pt x="5571012" y="1078675"/>
                  </a:lnTo>
                  <a:lnTo>
                    <a:pt x="5600435" y="1112517"/>
                  </a:lnTo>
                  <a:lnTo>
                    <a:pt x="5629386" y="1146775"/>
                  </a:lnTo>
                  <a:lnTo>
                    <a:pt x="5657861" y="1181444"/>
                  </a:lnTo>
                  <a:lnTo>
                    <a:pt x="5685855" y="1216518"/>
                  </a:lnTo>
                  <a:lnTo>
                    <a:pt x="5713362" y="1251994"/>
                  </a:lnTo>
                  <a:lnTo>
                    <a:pt x="5740378" y="1287864"/>
                  </a:lnTo>
                  <a:lnTo>
                    <a:pt x="5766897" y="1324126"/>
                  </a:lnTo>
                  <a:lnTo>
                    <a:pt x="5792915" y="1360773"/>
                  </a:lnTo>
                  <a:lnTo>
                    <a:pt x="5818426" y="1397800"/>
                  </a:lnTo>
                  <a:lnTo>
                    <a:pt x="5843425" y="1435203"/>
                  </a:lnTo>
                  <a:lnTo>
                    <a:pt x="5867908" y="1472976"/>
                  </a:lnTo>
                  <a:lnTo>
                    <a:pt x="5891868" y="1511115"/>
                  </a:lnTo>
                  <a:lnTo>
                    <a:pt x="5915302" y="1549614"/>
                  </a:lnTo>
                  <a:lnTo>
                    <a:pt x="5938204" y="1588468"/>
                  </a:lnTo>
                  <a:lnTo>
                    <a:pt x="5960569" y="1627672"/>
                  </a:lnTo>
                  <a:lnTo>
                    <a:pt x="5982392" y="1667221"/>
                  </a:lnTo>
                  <a:lnTo>
                    <a:pt x="6003668" y="1707111"/>
                  </a:lnTo>
                  <a:lnTo>
                    <a:pt x="6024391" y="1747335"/>
                  </a:lnTo>
                  <a:lnTo>
                    <a:pt x="6044558" y="1787889"/>
                  </a:lnTo>
                  <a:lnTo>
                    <a:pt x="6064162" y="1828768"/>
                  </a:lnTo>
                  <a:lnTo>
                    <a:pt x="6083199" y="1869967"/>
                  </a:lnTo>
                  <a:lnTo>
                    <a:pt x="6101664" y="1911481"/>
                  </a:lnTo>
                  <a:lnTo>
                    <a:pt x="6119551" y="1953304"/>
                  </a:lnTo>
                  <a:lnTo>
                    <a:pt x="6136855" y="1995432"/>
                  </a:lnTo>
                  <a:lnTo>
                    <a:pt x="6153572" y="2037860"/>
                  </a:lnTo>
                  <a:lnTo>
                    <a:pt x="6169697" y="2080582"/>
                  </a:lnTo>
                  <a:lnTo>
                    <a:pt x="6185224" y="2123593"/>
                  </a:lnTo>
                  <a:lnTo>
                    <a:pt x="6200148" y="2166890"/>
                  </a:lnTo>
                  <a:lnTo>
                    <a:pt x="6214464" y="2210465"/>
                  </a:lnTo>
                  <a:lnTo>
                    <a:pt x="6228168" y="2254315"/>
                  </a:lnTo>
                  <a:lnTo>
                    <a:pt x="6241254" y="2298434"/>
                  </a:lnTo>
                  <a:lnTo>
                    <a:pt x="6253717" y="2342817"/>
                  </a:lnTo>
                  <a:lnTo>
                    <a:pt x="6265552" y="2387459"/>
                  </a:lnTo>
                  <a:lnTo>
                    <a:pt x="6276753" y="2432356"/>
                  </a:lnTo>
                  <a:lnTo>
                    <a:pt x="6287317" y="2477501"/>
                  </a:lnTo>
                  <a:lnTo>
                    <a:pt x="6297238" y="2522891"/>
                  </a:lnTo>
                  <a:lnTo>
                    <a:pt x="6306510" y="2568519"/>
                  </a:lnTo>
                  <a:lnTo>
                    <a:pt x="6315130" y="2614382"/>
                  </a:lnTo>
                  <a:lnTo>
                    <a:pt x="6323091" y="2660473"/>
                  </a:lnTo>
                  <a:lnTo>
                    <a:pt x="6330388" y="2706788"/>
                  </a:lnTo>
                  <a:lnTo>
                    <a:pt x="6337017" y="2753321"/>
                  </a:lnTo>
                  <a:lnTo>
                    <a:pt x="6342973" y="2800069"/>
                  </a:lnTo>
                  <a:lnTo>
                    <a:pt x="6348250" y="2847025"/>
                  </a:lnTo>
                  <a:lnTo>
                    <a:pt x="6352844" y="2894184"/>
                  </a:lnTo>
                  <a:lnTo>
                    <a:pt x="6356749" y="2941542"/>
                  </a:lnTo>
                  <a:lnTo>
                    <a:pt x="6359960" y="2989093"/>
                  </a:lnTo>
                  <a:lnTo>
                    <a:pt x="6362473" y="3036833"/>
                  </a:lnTo>
                  <a:lnTo>
                    <a:pt x="6364282" y="3084756"/>
                  </a:lnTo>
                  <a:lnTo>
                    <a:pt x="6365382" y="3132858"/>
                  </a:lnTo>
                  <a:lnTo>
                    <a:pt x="6365768" y="3181132"/>
                  </a:lnTo>
                  <a:lnTo>
                    <a:pt x="6365768" y="6363982"/>
                  </a:lnTo>
                  <a:lnTo>
                    <a:pt x="64" y="6363982"/>
                  </a:lnTo>
                  <a:lnTo>
                    <a:pt x="0" y="3182849"/>
                  </a:lnTo>
                  <a:lnTo>
                    <a:pt x="0" y="3182278"/>
                  </a:lnTo>
                  <a:lnTo>
                    <a:pt x="0" y="3181705"/>
                  </a:lnTo>
                  <a:lnTo>
                    <a:pt x="0" y="3181132"/>
                  </a:lnTo>
                  <a:lnTo>
                    <a:pt x="384" y="3132858"/>
                  </a:lnTo>
                  <a:lnTo>
                    <a:pt x="1482" y="3084756"/>
                  </a:lnTo>
                  <a:lnTo>
                    <a:pt x="3289" y="3036833"/>
                  </a:lnTo>
                  <a:lnTo>
                    <a:pt x="5800" y="2989093"/>
                  </a:lnTo>
                  <a:lnTo>
                    <a:pt x="9010" y="2941542"/>
                  </a:lnTo>
                  <a:lnTo>
                    <a:pt x="12914" y="2894184"/>
                  </a:lnTo>
                  <a:lnTo>
                    <a:pt x="17506" y="2847025"/>
                  </a:lnTo>
                  <a:lnTo>
                    <a:pt x="22782" y="2800069"/>
                  </a:lnTo>
                  <a:lnTo>
                    <a:pt x="28736" y="2753321"/>
                  </a:lnTo>
                  <a:lnTo>
                    <a:pt x="35364" y="2706788"/>
                  </a:lnTo>
                  <a:lnTo>
                    <a:pt x="42660" y="2660473"/>
                  </a:lnTo>
                  <a:lnTo>
                    <a:pt x="50620" y="2614382"/>
                  </a:lnTo>
                  <a:lnTo>
                    <a:pt x="59237" y="2568519"/>
                  </a:lnTo>
                  <a:lnTo>
                    <a:pt x="68509" y="2522891"/>
                  </a:lnTo>
                  <a:lnTo>
                    <a:pt x="78428" y="2477501"/>
                  </a:lnTo>
                  <a:lnTo>
                    <a:pt x="88991" y="2432356"/>
                  </a:lnTo>
                  <a:lnTo>
                    <a:pt x="100191" y="2387459"/>
                  </a:lnTo>
                  <a:lnTo>
                    <a:pt x="112025" y="2342817"/>
                  </a:lnTo>
                  <a:lnTo>
                    <a:pt x="124487" y="2298434"/>
                  </a:lnTo>
                  <a:lnTo>
                    <a:pt x="137571" y="2254315"/>
                  </a:lnTo>
                  <a:lnTo>
                    <a:pt x="151274" y="2210465"/>
                  </a:lnTo>
                  <a:lnTo>
                    <a:pt x="165589" y="2166890"/>
                  </a:lnTo>
                  <a:lnTo>
                    <a:pt x="180512" y="2123593"/>
                  </a:lnTo>
                  <a:lnTo>
                    <a:pt x="196038" y="2080582"/>
                  </a:lnTo>
                  <a:lnTo>
                    <a:pt x="212162" y="2037860"/>
                  </a:lnTo>
                  <a:lnTo>
                    <a:pt x="228878" y="1995432"/>
                  </a:lnTo>
                  <a:lnTo>
                    <a:pt x="246181" y="1953304"/>
                  </a:lnTo>
                  <a:lnTo>
                    <a:pt x="264068" y="1911481"/>
                  </a:lnTo>
                  <a:lnTo>
                    <a:pt x="282531" y="1869967"/>
                  </a:lnTo>
                  <a:lnTo>
                    <a:pt x="301567" y="1828768"/>
                  </a:lnTo>
                  <a:lnTo>
                    <a:pt x="321170" y="1787889"/>
                  </a:lnTo>
                  <a:lnTo>
                    <a:pt x="341336" y="1747335"/>
                  </a:lnTo>
                  <a:lnTo>
                    <a:pt x="362059" y="1707111"/>
                  </a:lnTo>
                  <a:lnTo>
                    <a:pt x="383334" y="1667221"/>
                  </a:lnTo>
                  <a:lnTo>
                    <a:pt x="405156" y="1627672"/>
                  </a:lnTo>
                  <a:lnTo>
                    <a:pt x="427520" y="1588468"/>
                  </a:lnTo>
                  <a:lnTo>
                    <a:pt x="450421" y="1549614"/>
                  </a:lnTo>
                  <a:lnTo>
                    <a:pt x="473854" y="1511115"/>
                  </a:lnTo>
                  <a:lnTo>
                    <a:pt x="497814" y="1472976"/>
                  </a:lnTo>
                  <a:lnTo>
                    <a:pt x="522296" y="1435203"/>
                  </a:lnTo>
                  <a:lnTo>
                    <a:pt x="547295" y="1397800"/>
                  </a:lnTo>
                  <a:lnTo>
                    <a:pt x="572805" y="1360773"/>
                  </a:lnTo>
                  <a:lnTo>
                    <a:pt x="598822" y="1324126"/>
                  </a:lnTo>
                  <a:lnTo>
                    <a:pt x="625340" y="1287864"/>
                  </a:lnTo>
                  <a:lnTo>
                    <a:pt x="652356" y="1251994"/>
                  </a:lnTo>
                  <a:lnTo>
                    <a:pt x="679862" y="1216518"/>
                  </a:lnTo>
                  <a:lnTo>
                    <a:pt x="707855" y="1181444"/>
                  </a:lnTo>
                  <a:lnTo>
                    <a:pt x="736330" y="1146775"/>
                  </a:lnTo>
                  <a:lnTo>
                    <a:pt x="765281" y="1112517"/>
                  </a:lnTo>
                  <a:lnTo>
                    <a:pt x="794703" y="1078675"/>
                  </a:lnTo>
                  <a:lnTo>
                    <a:pt x="824591" y="1045254"/>
                  </a:lnTo>
                  <a:lnTo>
                    <a:pt x="854941" y="1012259"/>
                  </a:lnTo>
                  <a:lnTo>
                    <a:pt x="885747" y="979694"/>
                  </a:lnTo>
                  <a:lnTo>
                    <a:pt x="917003" y="947566"/>
                  </a:lnTo>
                  <a:lnTo>
                    <a:pt x="948706" y="915879"/>
                  </a:lnTo>
                  <a:lnTo>
                    <a:pt x="980850" y="884639"/>
                  </a:lnTo>
                  <a:lnTo>
                    <a:pt x="1013429" y="853849"/>
                  </a:lnTo>
                  <a:lnTo>
                    <a:pt x="1046440" y="823516"/>
                  </a:lnTo>
                  <a:lnTo>
                    <a:pt x="1079876" y="793644"/>
                  </a:lnTo>
                  <a:lnTo>
                    <a:pt x="1113733" y="764239"/>
                  </a:lnTo>
                  <a:lnTo>
                    <a:pt x="1148006" y="735305"/>
                  </a:lnTo>
                  <a:lnTo>
                    <a:pt x="1182689" y="706847"/>
                  </a:lnTo>
                  <a:lnTo>
                    <a:pt x="1217778" y="678871"/>
                  </a:lnTo>
                  <a:lnTo>
                    <a:pt x="1253267" y="651382"/>
                  </a:lnTo>
                  <a:lnTo>
                    <a:pt x="1289152" y="624384"/>
                  </a:lnTo>
                  <a:lnTo>
                    <a:pt x="1325427" y="597884"/>
                  </a:lnTo>
                  <a:lnTo>
                    <a:pt x="1362088" y="571885"/>
                  </a:lnTo>
                  <a:lnTo>
                    <a:pt x="1399129" y="546392"/>
                  </a:lnTo>
                  <a:lnTo>
                    <a:pt x="1436545" y="521412"/>
                  </a:lnTo>
                  <a:lnTo>
                    <a:pt x="1474331" y="496949"/>
                  </a:lnTo>
                  <a:lnTo>
                    <a:pt x="1512482" y="473008"/>
                  </a:lnTo>
                  <a:lnTo>
                    <a:pt x="1550994" y="449593"/>
                  </a:lnTo>
                  <a:lnTo>
                    <a:pt x="1589860" y="426711"/>
                  </a:lnTo>
                  <a:lnTo>
                    <a:pt x="1629077" y="404366"/>
                  </a:lnTo>
                  <a:lnTo>
                    <a:pt x="1668638" y="382564"/>
                  </a:lnTo>
                  <a:lnTo>
                    <a:pt x="1708540" y="361308"/>
                  </a:lnTo>
                  <a:lnTo>
                    <a:pt x="1748776" y="340605"/>
                  </a:lnTo>
                  <a:lnTo>
                    <a:pt x="1789341" y="320460"/>
                  </a:lnTo>
                  <a:lnTo>
                    <a:pt x="1830232" y="300877"/>
                  </a:lnTo>
                  <a:lnTo>
                    <a:pt x="1871442" y="281861"/>
                  </a:lnTo>
                  <a:lnTo>
                    <a:pt x="1912967" y="263418"/>
                  </a:lnTo>
                  <a:lnTo>
                    <a:pt x="1954801" y="245553"/>
                  </a:lnTo>
                  <a:lnTo>
                    <a:pt x="1996940" y="228270"/>
                  </a:lnTo>
                  <a:lnTo>
                    <a:pt x="2039378" y="211575"/>
                  </a:lnTo>
                  <a:lnTo>
                    <a:pt x="2082110" y="195473"/>
                  </a:lnTo>
                  <a:lnTo>
                    <a:pt x="2125132" y="179968"/>
                  </a:lnTo>
                  <a:lnTo>
                    <a:pt x="2168438" y="165067"/>
                  </a:lnTo>
                  <a:lnTo>
                    <a:pt x="2212023" y="150773"/>
                  </a:lnTo>
                  <a:lnTo>
                    <a:pt x="2255882" y="137093"/>
                  </a:lnTo>
                  <a:lnTo>
                    <a:pt x="2300011" y="124030"/>
                  </a:lnTo>
                  <a:lnTo>
                    <a:pt x="2344403" y="111591"/>
                  </a:lnTo>
                  <a:lnTo>
                    <a:pt x="2389055" y="99780"/>
                  </a:lnTo>
                  <a:lnTo>
                    <a:pt x="2433960" y="88602"/>
                  </a:lnTo>
                  <a:lnTo>
                    <a:pt x="2479114" y="78062"/>
                  </a:lnTo>
                  <a:lnTo>
                    <a:pt x="2524512" y="68166"/>
                  </a:lnTo>
                  <a:lnTo>
                    <a:pt x="2570149" y="58918"/>
                  </a:lnTo>
                  <a:lnTo>
                    <a:pt x="2616019" y="50324"/>
                  </a:lnTo>
                  <a:lnTo>
                    <a:pt x="2662118" y="42388"/>
                  </a:lnTo>
                  <a:lnTo>
                    <a:pt x="2708441" y="35115"/>
                  </a:lnTo>
                  <a:lnTo>
                    <a:pt x="2754982" y="28512"/>
                  </a:lnTo>
                  <a:lnTo>
                    <a:pt x="2801737" y="22581"/>
                  </a:lnTo>
                  <a:lnTo>
                    <a:pt x="2848700" y="17330"/>
                  </a:lnTo>
                  <a:lnTo>
                    <a:pt x="2895867" y="12763"/>
                  </a:lnTo>
                  <a:lnTo>
                    <a:pt x="2943231" y="8884"/>
                  </a:lnTo>
                  <a:lnTo>
                    <a:pt x="2990790" y="5699"/>
                  </a:lnTo>
                  <a:lnTo>
                    <a:pt x="3038536" y="3213"/>
                  </a:lnTo>
                  <a:lnTo>
                    <a:pt x="3086465" y="1431"/>
                  </a:lnTo>
                  <a:lnTo>
                    <a:pt x="3134573" y="358"/>
                  </a:lnTo>
                  <a:lnTo>
                    <a:pt x="3182853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49408" y="6660118"/>
              <a:ext cx="0" cy="3201670"/>
            </a:xfrm>
            <a:custGeom>
              <a:avLst/>
              <a:gdLst/>
              <a:ahLst/>
              <a:cxnLst/>
              <a:rect l="l" t="t" r="r" b="b"/>
              <a:pathLst>
                <a:path h="3201670">
                  <a:moveTo>
                    <a:pt x="0" y="3201602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1023" y="9891907"/>
              <a:ext cx="9461500" cy="0"/>
            </a:xfrm>
            <a:custGeom>
              <a:avLst/>
              <a:gdLst/>
              <a:ahLst/>
              <a:cxnLst/>
              <a:rect l="l" t="t" r="r" b="b"/>
              <a:pathLst>
                <a:path w="9461500">
                  <a:moveTo>
                    <a:pt x="0" y="0"/>
                  </a:moveTo>
                  <a:lnTo>
                    <a:pt x="946150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99721" y="8567625"/>
              <a:ext cx="1873250" cy="1324610"/>
            </a:xfrm>
            <a:custGeom>
              <a:avLst/>
              <a:gdLst/>
              <a:ahLst/>
              <a:cxnLst/>
              <a:rect l="l" t="t" r="r" b="b"/>
              <a:pathLst>
                <a:path w="1873250" h="1324609">
                  <a:moveTo>
                    <a:pt x="0" y="1324286"/>
                  </a:moveTo>
                  <a:lnTo>
                    <a:pt x="1872781" y="1312423"/>
                  </a:lnTo>
                </a:path>
                <a:path w="1873250" h="1324609">
                  <a:moveTo>
                    <a:pt x="0" y="1324286"/>
                  </a:moveTo>
                  <a:lnTo>
                    <a:pt x="1114898" y="209387"/>
                  </a:lnTo>
                </a:path>
                <a:path w="1873250" h="1324609">
                  <a:moveTo>
                    <a:pt x="1177323" y="146963"/>
                  </a:moveTo>
                  <a:lnTo>
                    <a:pt x="1324286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57082" y="8625570"/>
              <a:ext cx="562610" cy="1255395"/>
            </a:xfrm>
            <a:custGeom>
              <a:avLst/>
              <a:gdLst/>
              <a:ahLst/>
              <a:cxnLst/>
              <a:rect l="l" t="t" r="r" b="b"/>
              <a:pathLst>
                <a:path w="562609" h="1255395">
                  <a:moveTo>
                    <a:pt x="278968" y="346036"/>
                  </a:moveTo>
                  <a:lnTo>
                    <a:pt x="257505" y="311124"/>
                  </a:lnTo>
                  <a:lnTo>
                    <a:pt x="235229" y="276669"/>
                  </a:lnTo>
                  <a:lnTo>
                    <a:pt x="212140" y="242709"/>
                  </a:lnTo>
                  <a:lnTo>
                    <a:pt x="188264" y="209232"/>
                  </a:lnTo>
                  <a:lnTo>
                    <a:pt x="163576" y="176288"/>
                  </a:lnTo>
                  <a:lnTo>
                    <a:pt x="138099" y="143865"/>
                  </a:lnTo>
                  <a:lnTo>
                    <a:pt x="111848" y="111988"/>
                  </a:lnTo>
                  <a:lnTo>
                    <a:pt x="100431" y="98602"/>
                  </a:lnTo>
                  <a:lnTo>
                    <a:pt x="124980" y="74053"/>
                  </a:lnTo>
                  <a:lnTo>
                    <a:pt x="25209" y="16446"/>
                  </a:lnTo>
                  <a:lnTo>
                    <a:pt x="18757" y="9855"/>
                  </a:lnTo>
                  <a:lnTo>
                    <a:pt x="8978" y="0"/>
                  </a:lnTo>
                  <a:lnTo>
                    <a:pt x="4495" y="4483"/>
                  </a:lnTo>
                  <a:lnTo>
                    <a:pt x="0" y="8978"/>
                  </a:lnTo>
                  <a:lnTo>
                    <a:pt x="9715" y="18757"/>
                  </a:lnTo>
                  <a:lnTo>
                    <a:pt x="17094" y="26314"/>
                  </a:lnTo>
                  <a:lnTo>
                    <a:pt x="74053" y="124980"/>
                  </a:lnTo>
                  <a:lnTo>
                    <a:pt x="91427" y="107607"/>
                  </a:lnTo>
                  <a:lnTo>
                    <a:pt x="119608" y="141211"/>
                  </a:lnTo>
                  <a:lnTo>
                    <a:pt x="145161" y="173228"/>
                  </a:lnTo>
                  <a:lnTo>
                    <a:pt x="169926" y="205778"/>
                  </a:lnTo>
                  <a:lnTo>
                    <a:pt x="193903" y="238836"/>
                  </a:lnTo>
                  <a:lnTo>
                    <a:pt x="217093" y="272389"/>
                  </a:lnTo>
                  <a:lnTo>
                    <a:pt x="239483" y="306438"/>
                  </a:lnTo>
                  <a:lnTo>
                    <a:pt x="261061" y="340956"/>
                  </a:lnTo>
                  <a:lnTo>
                    <a:pt x="268071" y="352564"/>
                  </a:lnTo>
                  <a:lnTo>
                    <a:pt x="278968" y="346036"/>
                  </a:lnTo>
                  <a:close/>
                </a:path>
                <a:path w="562609" h="1255395">
                  <a:moveTo>
                    <a:pt x="562292" y="1120419"/>
                  </a:moveTo>
                  <a:lnTo>
                    <a:pt x="532485" y="1120609"/>
                  </a:lnTo>
                  <a:lnTo>
                    <a:pt x="532485" y="1205992"/>
                  </a:lnTo>
                  <a:lnTo>
                    <a:pt x="532282" y="1199781"/>
                  </a:lnTo>
                  <a:lnTo>
                    <a:pt x="531723" y="1186230"/>
                  </a:lnTo>
                  <a:lnTo>
                    <a:pt x="531749" y="1186573"/>
                  </a:lnTo>
                  <a:lnTo>
                    <a:pt x="532282" y="1199781"/>
                  </a:lnTo>
                  <a:lnTo>
                    <a:pt x="532307" y="1200251"/>
                  </a:lnTo>
                  <a:lnTo>
                    <a:pt x="532485" y="1205992"/>
                  </a:lnTo>
                  <a:lnTo>
                    <a:pt x="532485" y="1120609"/>
                  </a:lnTo>
                  <a:lnTo>
                    <a:pt x="531558" y="1120622"/>
                  </a:lnTo>
                  <a:lnTo>
                    <a:pt x="531558" y="1182890"/>
                  </a:lnTo>
                  <a:lnTo>
                    <a:pt x="531050" y="1172260"/>
                  </a:lnTo>
                  <a:lnTo>
                    <a:pt x="531088" y="1172921"/>
                  </a:lnTo>
                  <a:lnTo>
                    <a:pt x="531558" y="1182890"/>
                  </a:lnTo>
                  <a:lnTo>
                    <a:pt x="531558" y="1120622"/>
                  </a:lnTo>
                  <a:lnTo>
                    <a:pt x="529793" y="1120622"/>
                  </a:lnTo>
                  <a:lnTo>
                    <a:pt x="529793" y="1151140"/>
                  </a:lnTo>
                  <a:lnTo>
                    <a:pt x="529386" y="1144778"/>
                  </a:lnTo>
                  <a:lnTo>
                    <a:pt x="529450" y="1145641"/>
                  </a:lnTo>
                  <a:lnTo>
                    <a:pt x="529793" y="1151140"/>
                  </a:lnTo>
                  <a:lnTo>
                    <a:pt x="529793" y="1120622"/>
                  </a:lnTo>
                  <a:lnTo>
                    <a:pt x="527583" y="1120635"/>
                  </a:lnTo>
                  <a:lnTo>
                    <a:pt x="527316" y="1117371"/>
                  </a:lnTo>
                  <a:lnTo>
                    <a:pt x="526122" y="1103693"/>
                  </a:lnTo>
                  <a:lnTo>
                    <a:pt x="524827" y="1090041"/>
                  </a:lnTo>
                  <a:lnTo>
                    <a:pt x="523430" y="1076388"/>
                  </a:lnTo>
                  <a:lnTo>
                    <a:pt x="521919" y="1062774"/>
                  </a:lnTo>
                  <a:lnTo>
                    <a:pt x="520395" y="1049921"/>
                  </a:lnTo>
                  <a:lnTo>
                    <a:pt x="520395" y="1227366"/>
                  </a:lnTo>
                  <a:lnTo>
                    <a:pt x="520039" y="1213573"/>
                  </a:lnTo>
                  <a:lnTo>
                    <a:pt x="520052" y="1213942"/>
                  </a:lnTo>
                  <a:lnTo>
                    <a:pt x="520395" y="1227366"/>
                  </a:lnTo>
                  <a:lnTo>
                    <a:pt x="520395" y="1049921"/>
                  </a:lnTo>
                  <a:lnTo>
                    <a:pt x="520306" y="1049159"/>
                  </a:lnTo>
                  <a:lnTo>
                    <a:pt x="519163" y="1040053"/>
                  </a:lnTo>
                  <a:lnTo>
                    <a:pt x="519163" y="1189926"/>
                  </a:lnTo>
                  <a:lnTo>
                    <a:pt x="519010" y="1186256"/>
                  </a:lnTo>
                  <a:lnTo>
                    <a:pt x="519036" y="1186573"/>
                  </a:lnTo>
                  <a:lnTo>
                    <a:pt x="519163" y="1189926"/>
                  </a:lnTo>
                  <a:lnTo>
                    <a:pt x="519163" y="1040053"/>
                  </a:lnTo>
                  <a:lnTo>
                    <a:pt x="518845" y="1037513"/>
                  </a:lnTo>
                  <a:lnTo>
                    <a:pt x="518845" y="1182890"/>
                  </a:lnTo>
                  <a:lnTo>
                    <a:pt x="518337" y="1172260"/>
                  </a:lnTo>
                  <a:lnTo>
                    <a:pt x="518375" y="1172921"/>
                  </a:lnTo>
                  <a:lnTo>
                    <a:pt x="518845" y="1182890"/>
                  </a:lnTo>
                  <a:lnTo>
                    <a:pt x="518845" y="1037513"/>
                  </a:lnTo>
                  <a:lnTo>
                    <a:pt x="518604" y="1035583"/>
                  </a:lnTo>
                  <a:lnTo>
                    <a:pt x="518325" y="1033500"/>
                  </a:lnTo>
                  <a:lnTo>
                    <a:pt x="518325" y="1172083"/>
                  </a:lnTo>
                  <a:lnTo>
                    <a:pt x="517550" y="1158506"/>
                  </a:lnTo>
                  <a:lnTo>
                    <a:pt x="516661" y="1144778"/>
                  </a:lnTo>
                  <a:lnTo>
                    <a:pt x="515670" y="1131074"/>
                  </a:lnTo>
                  <a:lnTo>
                    <a:pt x="515747" y="1132027"/>
                  </a:lnTo>
                  <a:lnTo>
                    <a:pt x="516661" y="1144778"/>
                  </a:lnTo>
                  <a:lnTo>
                    <a:pt x="516724" y="1145641"/>
                  </a:lnTo>
                  <a:lnTo>
                    <a:pt x="517550" y="1158506"/>
                  </a:lnTo>
                  <a:lnTo>
                    <a:pt x="517601" y="1159268"/>
                  </a:lnTo>
                  <a:lnTo>
                    <a:pt x="518325" y="1172083"/>
                  </a:lnTo>
                  <a:lnTo>
                    <a:pt x="518325" y="1033500"/>
                  </a:lnTo>
                  <a:lnTo>
                    <a:pt x="512851" y="994956"/>
                  </a:lnTo>
                  <a:lnTo>
                    <a:pt x="506171" y="954519"/>
                  </a:lnTo>
                  <a:lnTo>
                    <a:pt x="498589" y="914311"/>
                  </a:lnTo>
                  <a:lnTo>
                    <a:pt x="490093" y="874318"/>
                  </a:lnTo>
                  <a:lnTo>
                    <a:pt x="480695" y="834567"/>
                  </a:lnTo>
                  <a:lnTo>
                    <a:pt x="477367" y="821385"/>
                  </a:lnTo>
                  <a:lnTo>
                    <a:pt x="465074" y="824534"/>
                  </a:lnTo>
                  <a:lnTo>
                    <a:pt x="468376" y="837628"/>
                  </a:lnTo>
                  <a:lnTo>
                    <a:pt x="471589" y="850760"/>
                  </a:lnTo>
                  <a:lnTo>
                    <a:pt x="480618" y="890308"/>
                  </a:lnTo>
                  <a:lnTo>
                    <a:pt x="488746" y="930097"/>
                  </a:lnTo>
                  <a:lnTo>
                    <a:pt x="495985" y="970089"/>
                  </a:lnTo>
                  <a:lnTo>
                    <a:pt x="502297" y="1010297"/>
                  </a:lnTo>
                  <a:lnTo>
                    <a:pt x="507707" y="1050709"/>
                  </a:lnTo>
                  <a:lnTo>
                    <a:pt x="512191" y="1091285"/>
                  </a:lnTo>
                  <a:lnTo>
                    <a:pt x="514845" y="1120724"/>
                  </a:lnTo>
                  <a:lnTo>
                    <a:pt x="490283" y="1120876"/>
                  </a:lnTo>
                  <a:lnTo>
                    <a:pt x="520458" y="1230731"/>
                  </a:lnTo>
                  <a:lnTo>
                    <a:pt x="520649" y="1241348"/>
                  </a:lnTo>
                  <a:lnTo>
                    <a:pt x="520788" y="1255077"/>
                  </a:lnTo>
                  <a:lnTo>
                    <a:pt x="527138" y="1255039"/>
                  </a:lnTo>
                  <a:lnTo>
                    <a:pt x="533488" y="1255001"/>
                  </a:lnTo>
                  <a:lnTo>
                    <a:pt x="533349" y="1241171"/>
                  </a:lnTo>
                  <a:lnTo>
                    <a:pt x="533184" y="1231900"/>
                  </a:lnTo>
                  <a:lnTo>
                    <a:pt x="562292" y="112041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43509" y="8956090"/>
            <a:ext cx="416559" cy="447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50" spc="-25" dirty="0">
                <a:solidFill>
                  <a:srgbClr val="DD2B1C"/>
                </a:solidFill>
                <a:latin typeface="Arial"/>
                <a:cs typeface="Arial"/>
              </a:rPr>
              <a:t>45</a:t>
            </a:r>
            <a:endParaRPr sz="275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8766" y="1166051"/>
            <a:ext cx="2662555" cy="83820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35560" rIns="0" bIns="0" rtlCol="0">
            <a:spAutoFit/>
          </a:bodyPr>
          <a:lstStyle/>
          <a:p>
            <a:pPr marL="64769" marR="52069" algn="ctr">
              <a:lnSpc>
                <a:spcPts val="1789"/>
              </a:lnSpc>
              <a:spcBef>
                <a:spcPts val="28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OBLIQUE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endParaRPr sz="16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5720" y="888248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47" name="object 4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75104" y="2892091"/>
            <a:ext cx="7522209" cy="7581265"/>
          </a:xfrm>
          <a:custGeom>
            <a:avLst/>
            <a:gdLst/>
            <a:ahLst/>
            <a:cxnLst/>
            <a:rect l="l" t="t" r="r" b="b"/>
            <a:pathLst>
              <a:path w="7522209" h="7581265">
                <a:moveTo>
                  <a:pt x="3599953" y="7580848"/>
                </a:moveTo>
                <a:lnTo>
                  <a:pt x="3599953" y="6415333"/>
                </a:lnTo>
              </a:path>
              <a:path w="7522209" h="7581265">
                <a:moveTo>
                  <a:pt x="3599953" y="6158063"/>
                </a:moveTo>
                <a:lnTo>
                  <a:pt x="3599953" y="6325848"/>
                </a:lnTo>
              </a:path>
              <a:path w="7522209" h="7581265">
                <a:moveTo>
                  <a:pt x="3599953" y="6053404"/>
                </a:moveTo>
                <a:lnTo>
                  <a:pt x="3599953" y="5140159"/>
                </a:lnTo>
              </a:path>
              <a:path w="7522209" h="7581265">
                <a:moveTo>
                  <a:pt x="3599953" y="4882889"/>
                </a:moveTo>
                <a:lnTo>
                  <a:pt x="3599953" y="5050678"/>
                </a:lnTo>
              </a:path>
              <a:path w="7522209" h="7581265">
                <a:moveTo>
                  <a:pt x="3599953" y="4744689"/>
                </a:moveTo>
                <a:lnTo>
                  <a:pt x="3599953" y="3831441"/>
                </a:lnTo>
              </a:path>
              <a:path w="7522209" h="7581265">
                <a:moveTo>
                  <a:pt x="3599953" y="3574171"/>
                </a:moveTo>
                <a:lnTo>
                  <a:pt x="3599953" y="3741959"/>
                </a:lnTo>
              </a:path>
              <a:path w="7522209" h="7581265">
                <a:moveTo>
                  <a:pt x="3599953" y="3469515"/>
                </a:moveTo>
                <a:lnTo>
                  <a:pt x="3599953" y="2556269"/>
                </a:lnTo>
              </a:path>
              <a:path w="7522209" h="7581265">
                <a:moveTo>
                  <a:pt x="3599953" y="2298999"/>
                </a:moveTo>
                <a:lnTo>
                  <a:pt x="3599953" y="2466785"/>
                </a:lnTo>
              </a:path>
              <a:path w="7522209" h="7581265">
                <a:moveTo>
                  <a:pt x="3599953" y="2198074"/>
                </a:moveTo>
                <a:lnTo>
                  <a:pt x="3599953" y="1284825"/>
                </a:lnTo>
              </a:path>
              <a:path w="7522209" h="7581265">
                <a:moveTo>
                  <a:pt x="3599953" y="0"/>
                </a:moveTo>
                <a:lnTo>
                  <a:pt x="3599953" y="913248"/>
                </a:lnTo>
              </a:path>
              <a:path w="7522209" h="7581265">
                <a:moveTo>
                  <a:pt x="3599953" y="1170519"/>
                </a:moveTo>
                <a:lnTo>
                  <a:pt x="3599953" y="1002729"/>
                </a:lnTo>
              </a:path>
              <a:path w="7522209" h="7581265">
                <a:moveTo>
                  <a:pt x="7522081" y="3790422"/>
                </a:moveTo>
                <a:lnTo>
                  <a:pt x="6129597" y="3790422"/>
                </a:lnTo>
              </a:path>
              <a:path w="7522209" h="7581265">
                <a:moveTo>
                  <a:pt x="5822226" y="3790422"/>
                </a:moveTo>
                <a:lnTo>
                  <a:pt x="6022687" y="3790422"/>
                </a:lnTo>
              </a:path>
              <a:path w="7522209" h="7581265">
                <a:moveTo>
                  <a:pt x="5697190" y="3790422"/>
                </a:moveTo>
                <a:lnTo>
                  <a:pt x="4606103" y="3790422"/>
                </a:lnTo>
              </a:path>
              <a:path w="7522209" h="7581265">
                <a:moveTo>
                  <a:pt x="4298735" y="3790422"/>
                </a:moveTo>
                <a:lnTo>
                  <a:pt x="4499193" y="3790422"/>
                </a:lnTo>
              </a:path>
              <a:path w="7522209" h="7581265">
                <a:moveTo>
                  <a:pt x="4133617" y="3790422"/>
                </a:moveTo>
                <a:lnTo>
                  <a:pt x="3042528" y="3790422"/>
                </a:lnTo>
              </a:path>
              <a:path w="7522209" h="7581265">
                <a:moveTo>
                  <a:pt x="2735160" y="3790422"/>
                </a:moveTo>
                <a:lnTo>
                  <a:pt x="2935624" y="3790422"/>
                </a:lnTo>
              </a:path>
              <a:path w="7522209" h="7581265">
                <a:moveTo>
                  <a:pt x="2610125" y="3790422"/>
                </a:moveTo>
                <a:lnTo>
                  <a:pt x="1519038" y="3790422"/>
                </a:lnTo>
              </a:path>
              <a:path w="7522209" h="7581265">
                <a:moveTo>
                  <a:pt x="1211666" y="3790422"/>
                </a:moveTo>
                <a:lnTo>
                  <a:pt x="1412128" y="3790422"/>
                </a:lnTo>
              </a:path>
              <a:path w="7522209" h="7581265">
                <a:moveTo>
                  <a:pt x="1091087" y="3790422"/>
                </a:moveTo>
                <a:lnTo>
                  <a:pt x="0" y="3790422"/>
                </a:lnTo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77774" y="5414133"/>
            <a:ext cx="1212850" cy="6356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50">
              <a:latin typeface="Arial"/>
              <a:cs typeface="Arial"/>
            </a:endParaRPr>
          </a:p>
          <a:p>
            <a:pPr marL="141605">
              <a:lnSpc>
                <a:spcPct val="100000"/>
              </a:lnSpc>
              <a:spcBef>
                <a:spcPts val="16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6103" y="9574595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42692" y="1622310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73472" y="1022198"/>
            <a:ext cx="3827145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263650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https://technologystudent.com/despro_3/oblique3.html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2" name="object 52"/>
          <p:cNvGrpSpPr>
            <a:grpSpLocks noGrp="1" noUngrp="1" noRot="1" noMove="1" noResize="1"/>
          </p:cNvGrpSpPr>
          <p:nvPr/>
        </p:nvGrpSpPr>
        <p:grpSpPr>
          <a:xfrm>
            <a:off x="7186618" y="1823097"/>
            <a:ext cx="1183005" cy="1183005"/>
            <a:chOff x="7186618" y="1823097"/>
            <a:chExt cx="1183005" cy="1183005"/>
          </a:xfrm>
        </p:grpSpPr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86618" y="1823097"/>
              <a:ext cx="1183005" cy="1183005"/>
            </a:xfrm>
            <a:custGeom>
              <a:avLst/>
              <a:gdLst/>
              <a:ahLst/>
              <a:cxnLst/>
              <a:rect l="l" t="t" r="r" b="b"/>
              <a:pathLst>
                <a:path w="1183004" h="1183005">
                  <a:moveTo>
                    <a:pt x="1182491" y="0"/>
                  </a:moveTo>
                  <a:lnTo>
                    <a:pt x="0" y="0"/>
                  </a:lnTo>
                  <a:lnTo>
                    <a:pt x="0" y="1182491"/>
                  </a:lnTo>
                  <a:lnTo>
                    <a:pt x="1182491" y="1182491"/>
                  </a:lnTo>
                  <a:lnTo>
                    <a:pt x="11824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76579" y="1887368"/>
              <a:ext cx="1028700" cy="411480"/>
            </a:xfrm>
            <a:custGeom>
              <a:avLst/>
              <a:gdLst/>
              <a:ahLst/>
              <a:cxnLst/>
              <a:rect l="l" t="t" r="r" b="b"/>
              <a:pathLst>
                <a:path w="1028700" h="411480">
                  <a:moveTo>
                    <a:pt x="25717" y="282765"/>
                  </a:moveTo>
                  <a:lnTo>
                    <a:pt x="0" y="282765"/>
                  </a:lnTo>
                  <a:lnTo>
                    <a:pt x="0" y="308470"/>
                  </a:lnTo>
                  <a:lnTo>
                    <a:pt x="25717" y="308470"/>
                  </a:lnTo>
                  <a:lnTo>
                    <a:pt x="25717" y="282765"/>
                  </a:lnTo>
                  <a:close/>
                </a:path>
                <a:path w="1028700" h="411480">
                  <a:moveTo>
                    <a:pt x="77127" y="308470"/>
                  </a:moveTo>
                  <a:lnTo>
                    <a:pt x="51422" y="308470"/>
                  </a:lnTo>
                  <a:lnTo>
                    <a:pt x="51422" y="334187"/>
                  </a:lnTo>
                  <a:lnTo>
                    <a:pt x="25717" y="334187"/>
                  </a:lnTo>
                  <a:lnTo>
                    <a:pt x="25717" y="359892"/>
                  </a:lnTo>
                  <a:lnTo>
                    <a:pt x="51422" y="359892"/>
                  </a:lnTo>
                  <a:lnTo>
                    <a:pt x="77127" y="359892"/>
                  </a:lnTo>
                  <a:lnTo>
                    <a:pt x="77127" y="308470"/>
                  </a:lnTo>
                  <a:close/>
                </a:path>
                <a:path w="1028700" h="411480">
                  <a:moveTo>
                    <a:pt x="128536" y="334187"/>
                  </a:moveTo>
                  <a:lnTo>
                    <a:pt x="102831" y="334187"/>
                  </a:lnTo>
                  <a:lnTo>
                    <a:pt x="102831" y="359892"/>
                  </a:lnTo>
                  <a:lnTo>
                    <a:pt x="128536" y="359892"/>
                  </a:lnTo>
                  <a:lnTo>
                    <a:pt x="128536" y="334187"/>
                  </a:lnTo>
                  <a:close/>
                </a:path>
                <a:path w="1028700" h="411480">
                  <a:moveTo>
                    <a:pt x="128536" y="231355"/>
                  </a:moveTo>
                  <a:lnTo>
                    <a:pt x="102831" y="231355"/>
                  </a:lnTo>
                  <a:lnTo>
                    <a:pt x="102831" y="205651"/>
                  </a:lnTo>
                  <a:lnTo>
                    <a:pt x="77127" y="205651"/>
                  </a:lnTo>
                  <a:lnTo>
                    <a:pt x="77127" y="231355"/>
                  </a:lnTo>
                  <a:lnTo>
                    <a:pt x="77127" y="257060"/>
                  </a:lnTo>
                  <a:lnTo>
                    <a:pt x="51422" y="257060"/>
                  </a:lnTo>
                  <a:lnTo>
                    <a:pt x="51422" y="231355"/>
                  </a:lnTo>
                  <a:lnTo>
                    <a:pt x="77127" y="231355"/>
                  </a:lnTo>
                  <a:lnTo>
                    <a:pt x="77127" y="205651"/>
                  </a:lnTo>
                  <a:lnTo>
                    <a:pt x="51422" y="205651"/>
                  </a:lnTo>
                  <a:lnTo>
                    <a:pt x="25717" y="205651"/>
                  </a:lnTo>
                  <a:lnTo>
                    <a:pt x="25717" y="231355"/>
                  </a:lnTo>
                  <a:lnTo>
                    <a:pt x="0" y="231355"/>
                  </a:lnTo>
                  <a:lnTo>
                    <a:pt x="0" y="257060"/>
                  </a:lnTo>
                  <a:lnTo>
                    <a:pt x="25717" y="257060"/>
                  </a:lnTo>
                  <a:lnTo>
                    <a:pt x="25717" y="282765"/>
                  </a:lnTo>
                  <a:lnTo>
                    <a:pt x="51422" y="282765"/>
                  </a:lnTo>
                  <a:lnTo>
                    <a:pt x="77127" y="282765"/>
                  </a:lnTo>
                  <a:lnTo>
                    <a:pt x="77127" y="308470"/>
                  </a:lnTo>
                  <a:lnTo>
                    <a:pt x="102831" y="308470"/>
                  </a:lnTo>
                  <a:lnTo>
                    <a:pt x="102831" y="257060"/>
                  </a:lnTo>
                  <a:lnTo>
                    <a:pt x="128536" y="257060"/>
                  </a:lnTo>
                  <a:lnTo>
                    <a:pt x="128536" y="231355"/>
                  </a:lnTo>
                  <a:close/>
                </a:path>
                <a:path w="1028700" h="411480">
                  <a:moveTo>
                    <a:pt x="154241" y="257060"/>
                  </a:moveTo>
                  <a:lnTo>
                    <a:pt x="128536" y="257060"/>
                  </a:lnTo>
                  <a:lnTo>
                    <a:pt x="128536" y="282765"/>
                  </a:lnTo>
                  <a:lnTo>
                    <a:pt x="154241" y="282765"/>
                  </a:lnTo>
                  <a:lnTo>
                    <a:pt x="154241" y="257060"/>
                  </a:lnTo>
                  <a:close/>
                </a:path>
                <a:path w="1028700" h="411480">
                  <a:moveTo>
                    <a:pt x="154241" y="205651"/>
                  </a:moveTo>
                  <a:lnTo>
                    <a:pt x="128536" y="205651"/>
                  </a:lnTo>
                  <a:lnTo>
                    <a:pt x="128536" y="231355"/>
                  </a:lnTo>
                  <a:lnTo>
                    <a:pt x="154241" y="231355"/>
                  </a:lnTo>
                  <a:lnTo>
                    <a:pt x="154241" y="205651"/>
                  </a:lnTo>
                  <a:close/>
                </a:path>
                <a:path w="1028700" h="411480">
                  <a:moveTo>
                    <a:pt x="334187" y="25704"/>
                  </a:moveTo>
                  <a:lnTo>
                    <a:pt x="308483" y="25704"/>
                  </a:lnTo>
                  <a:lnTo>
                    <a:pt x="282778" y="25704"/>
                  </a:lnTo>
                  <a:lnTo>
                    <a:pt x="282778" y="0"/>
                  </a:lnTo>
                  <a:lnTo>
                    <a:pt x="257073" y="0"/>
                  </a:lnTo>
                  <a:lnTo>
                    <a:pt x="231368" y="0"/>
                  </a:lnTo>
                  <a:lnTo>
                    <a:pt x="205651" y="0"/>
                  </a:lnTo>
                  <a:lnTo>
                    <a:pt x="179946" y="0"/>
                  </a:lnTo>
                  <a:lnTo>
                    <a:pt x="179946" y="77114"/>
                  </a:lnTo>
                  <a:lnTo>
                    <a:pt x="205651" y="77114"/>
                  </a:lnTo>
                  <a:lnTo>
                    <a:pt x="205651" y="25704"/>
                  </a:lnTo>
                  <a:lnTo>
                    <a:pt x="231368" y="25704"/>
                  </a:lnTo>
                  <a:lnTo>
                    <a:pt x="231368" y="51409"/>
                  </a:lnTo>
                  <a:lnTo>
                    <a:pt x="257073" y="51409"/>
                  </a:lnTo>
                  <a:lnTo>
                    <a:pt x="282778" y="51409"/>
                  </a:lnTo>
                  <a:lnTo>
                    <a:pt x="308483" y="51409"/>
                  </a:lnTo>
                  <a:lnTo>
                    <a:pt x="334187" y="51409"/>
                  </a:lnTo>
                  <a:lnTo>
                    <a:pt x="334187" y="25704"/>
                  </a:lnTo>
                  <a:close/>
                </a:path>
                <a:path w="1028700" h="411480">
                  <a:moveTo>
                    <a:pt x="359892" y="308470"/>
                  </a:moveTo>
                  <a:lnTo>
                    <a:pt x="334187" y="308470"/>
                  </a:lnTo>
                  <a:lnTo>
                    <a:pt x="334187" y="334187"/>
                  </a:lnTo>
                  <a:lnTo>
                    <a:pt x="308483" y="334187"/>
                  </a:lnTo>
                  <a:lnTo>
                    <a:pt x="308483" y="359892"/>
                  </a:lnTo>
                  <a:lnTo>
                    <a:pt x="334187" y="359892"/>
                  </a:lnTo>
                  <a:lnTo>
                    <a:pt x="359892" y="359892"/>
                  </a:lnTo>
                  <a:lnTo>
                    <a:pt x="359892" y="308470"/>
                  </a:lnTo>
                  <a:close/>
                </a:path>
                <a:path w="1028700" h="411480">
                  <a:moveTo>
                    <a:pt x="385597" y="77114"/>
                  </a:moveTo>
                  <a:lnTo>
                    <a:pt x="359892" y="77114"/>
                  </a:lnTo>
                  <a:lnTo>
                    <a:pt x="359892" y="51409"/>
                  </a:lnTo>
                  <a:lnTo>
                    <a:pt x="334187" y="51409"/>
                  </a:lnTo>
                  <a:lnTo>
                    <a:pt x="334187" y="128536"/>
                  </a:lnTo>
                  <a:lnTo>
                    <a:pt x="359892" y="128536"/>
                  </a:lnTo>
                  <a:lnTo>
                    <a:pt x="385597" y="128536"/>
                  </a:lnTo>
                  <a:lnTo>
                    <a:pt x="385597" y="77114"/>
                  </a:lnTo>
                  <a:close/>
                </a:path>
                <a:path w="1028700" h="411480">
                  <a:moveTo>
                    <a:pt x="462724" y="51409"/>
                  </a:moveTo>
                  <a:lnTo>
                    <a:pt x="437007" y="51409"/>
                  </a:lnTo>
                  <a:lnTo>
                    <a:pt x="411314" y="51409"/>
                  </a:lnTo>
                  <a:lnTo>
                    <a:pt x="411314" y="0"/>
                  </a:lnTo>
                  <a:lnTo>
                    <a:pt x="385597" y="0"/>
                  </a:lnTo>
                  <a:lnTo>
                    <a:pt x="359892" y="0"/>
                  </a:lnTo>
                  <a:lnTo>
                    <a:pt x="359892" y="51409"/>
                  </a:lnTo>
                  <a:lnTo>
                    <a:pt x="385597" y="51409"/>
                  </a:lnTo>
                  <a:lnTo>
                    <a:pt x="385597" y="77114"/>
                  </a:lnTo>
                  <a:lnTo>
                    <a:pt x="411314" y="77114"/>
                  </a:lnTo>
                  <a:lnTo>
                    <a:pt x="437007" y="77114"/>
                  </a:lnTo>
                  <a:lnTo>
                    <a:pt x="462724" y="77114"/>
                  </a:lnTo>
                  <a:lnTo>
                    <a:pt x="462724" y="51409"/>
                  </a:lnTo>
                  <a:close/>
                </a:path>
                <a:path w="1028700" h="411480">
                  <a:moveTo>
                    <a:pt x="462724" y="0"/>
                  </a:moveTo>
                  <a:lnTo>
                    <a:pt x="437007" y="0"/>
                  </a:lnTo>
                  <a:lnTo>
                    <a:pt x="437007" y="25704"/>
                  </a:lnTo>
                  <a:lnTo>
                    <a:pt x="462724" y="25704"/>
                  </a:lnTo>
                  <a:lnTo>
                    <a:pt x="462724" y="0"/>
                  </a:lnTo>
                  <a:close/>
                </a:path>
                <a:path w="1028700" h="411480">
                  <a:moveTo>
                    <a:pt x="514134" y="257060"/>
                  </a:moveTo>
                  <a:lnTo>
                    <a:pt x="488429" y="257060"/>
                  </a:lnTo>
                  <a:lnTo>
                    <a:pt x="488429" y="308470"/>
                  </a:lnTo>
                  <a:lnTo>
                    <a:pt x="514134" y="308470"/>
                  </a:lnTo>
                  <a:lnTo>
                    <a:pt x="514134" y="257060"/>
                  </a:lnTo>
                  <a:close/>
                </a:path>
                <a:path w="1028700" h="411480">
                  <a:moveTo>
                    <a:pt x="539838" y="25704"/>
                  </a:moveTo>
                  <a:lnTo>
                    <a:pt x="514134" y="25704"/>
                  </a:lnTo>
                  <a:lnTo>
                    <a:pt x="488429" y="25704"/>
                  </a:lnTo>
                  <a:lnTo>
                    <a:pt x="488429" y="51409"/>
                  </a:lnTo>
                  <a:lnTo>
                    <a:pt x="514134" y="51409"/>
                  </a:lnTo>
                  <a:lnTo>
                    <a:pt x="539838" y="51409"/>
                  </a:lnTo>
                  <a:lnTo>
                    <a:pt x="539838" y="25704"/>
                  </a:lnTo>
                  <a:close/>
                </a:path>
                <a:path w="1028700" h="411480">
                  <a:moveTo>
                    <a:pt x="565543" y="257060"/>
                  </a:moveTo>
                  <a:lnTo>
                    <a:pt x="539838" y="257060"/>
                  </a:lnTo>
                  <a:lnTo>
                    <a:pt x="539838" y="282765"/>
                  </a:lnTo>
                  <a:lnTo>
                    <a:pt x="565543" y="282765"/>
                  </a:lnTo>
                  <a:lnTo>
                    <a:pt x="565543" y="257060"/>
                  </a:lnTo>
                  <a:close/>
                </a:path>
                <a:path w="1028700" h="411480">
                  <a:moveTo>
                    <a:pt x="565543" y="128536"/>
                  </a:moveTo>
                  <a:lnTo>
                    <a:pt x="539838" y="128536"/>
                  </a:lnTo>
                  <a:lnTo>
                    <a:pt x="539838" y="154241"/>
                  </a:lnTo>
                  <a:lnTo>
                    <a:pt x="539838" y="179946"/>
                  </a:lnTo>
                  <a:lnTo>
                    <a:pt x="514134" y="179946"/>
                  </a:lnTo>
                  <a:lnTo>
                    <a:pt x="514134" y="154241"/>
                  </a:lnTo>
                  <a:lnTo>
                    <a:pt x="539838" y="154241"/>
                  </a:lnTo>
                  <a:lnTo>
                    <a:pt x="539838" y="128536"/>
                  </a:lnTo>
                  <a:lnTo>
                    <a:pt x="514134" y="128536"/>
                  </a:lnTo>
                  <a:lnTo>
                    <a:pt x="488429" y="128536"/>
                  </a:lnTo>
                  <a:lnTo>
                    <a:pt x="488429" y="77114"/>
                  </a:lnTo>
                  <a:lnTo>
                    <a:pt x="462724" y="77114"/>
                  </a:lnTo>
                  <a:lnTo>
                    <a:pt x="462724" y="102819"/>
                  </a:lnTo>
                  <a:lnTo>
                    <a:pt x="437007" y="102819"/>
                  </a:lnTo>
                  <a:lnTo>
                    <a:pt x="411314" y="102819"/>
                  </a:lnTo>
                  <a:lnTo>
                    <a:pt x="411314" y="128536"/>
                  </a:lnTo>
                  <a:lnTo>
                    <a:pt x="437007" y="128536"/>
                  </a:lnTo>
                  <a:lnTo>
                    <a:pt x="437007" y="179946"/>
                  </a:lnTo>
                  <a:lnTo>
                    <a:pt x="411314" y="179946"/>
                  </a:lnTo>
                  <a:lnTo>
                    <a:pt x="411314" y="154241"/>
                  </a:lnTo>
                  <a:lnTo>
                    <a:pt x="385597" y="154241"/>
                  </a:lnTo>
                  <a:lnTo>
                    <a:pt x="385597" y="179946"/>
                  </a:lnTo>
                  <a:lnTo>
                    <a:pt x="359892" y="179946"/>
                  </a:lnTo>
                  <a:lnTo>
                    <a:pt x="359892" y="154241"/>
                  </a:lnTo>
                  <a:lnTo>
                    <a:pt x="334187" y="154241"/>
                  </a:lnTo>
                  <a:lnTo>
                    <a:pt x="334187" y="231355"/>
                  </a:lnTo>
                  <a:lnTo>
                    <a:pt x="359892" y="231355"/>
                  </a:lnTo>
                  <a:lnTo>
                    <a:pt x="385597" y="231355"/>
                  </a:lnTo>
                  <a:lnTo>
                    <a:pt x="385597" y="282765"/>
                  </a:lnTo>
                  <a:lnTo>
                    <a:pt x="359892" y="282765"/>
                  </a:lnTo>
                  <a:lnTo>
                    <a:pt x="359892" y="308470"/>
                  </a:lnTo>
                  <a:lnTo>
                    <a:pt x="385597" y="308470"/>
                  </a:lnTo>
                  <a:lnTo>
                    <a:pt x="385597" y="359892"/>
                  </a:lnTo>
                  <a:lnTo>
                    <a:pt x="411314" y="359892"/>
                  </a:lnTo>
                  <a:lnTo>
                    <a:pt x="411314" y="385597"/>
                  </a:lnTo>
                  <a:lnTo>
                    <a:pt x="437007" y="385597"/>
                  </a:lnTo>
                  <a:lnTo>
                    <a:pt x="437007" y="359892"/>
                  </a:lnTo>
                  <a:lnTo>
                    <a:pt x="462724" y="359892"/>
                  </a:lnTo>
                  <a:lnTo>
                    <a:pt x="462724" y="334187"/>
                  </a:lnTo>
                  <a:lnTo>
                    <a:pt x="488429" y="334187"/>
                  </a:lnTo>
                  <a:lnTo>
                    <a:pt x="488429" y="308470"/>
                  </a:lnTo>
                  <a:lnTo>
                    <a:pt x="462724" y="308470"/>
                  </a:lnTo>
                  <a:lnTo>
                    <a:pt x="462724" y="282765"/>
                  </a:lnTo>
                  <a:lnTo>
                    <a:pt x="437007" y="282765"/>
                  </a:lnTo>
                  <a:lnTo>
                    <a:pt x="437007" y="308470"/>
                  </a:lnTo>
                  <a:lnTo>
                    <a:pt x="411314" y="308470"/>
                  </a:lnTo>
                  <a:lnTo>
                    <a:pt x="411314" y="282765"/>
                  </a:lnTo>
                  <a:lnTo>
                    <a:pt x="437007" y="282765"/>
                  </a:lnTo>
                  <a:lnTo>
                    <a:pt x="437007" y="257060"/>
                  </a:lnTo>
                  <a:lnTo>
                    <a:pt x="462724" y="257060"/>
                  </a:lnTo>
                  <a:lnTo>
                    <a:pt x="488429" y="257060"/>
                  </a:lnTo>
                  <a:lnTo>
                    <a:pt x="488429" y="231355"/>
                  </a:lnTo>
                  <a:lnTo>
                    <a:pt x="462724" y="231355"/>
                  </a:lnTo>
                  <a:lnTo>
                    <a:pt x="462724" y="154241"/>
                  </a:lnTo>
                  <a:lnTo>
                    <a:pt x="488429" y="154241"/>
                  </a:lnTo>
                  <a:lnTo>
                    <a:pt x="488429" y="205651"/>
                  </a:lnTo>
                  <a:lnTo>
                    <a:pt x="514134" y="205651"/>
                  </a:lnTo>
                  <a:lnTo>
                    <a:pt x="514134" y="257060"/>
                  </a:lnTo>
                  <a:lnTo>
                    <a:pt x="539838" y="257060"/>
                  </a:lnTo>
                  <a:lnTo>
                    <a:pt x="539838" y="231355"/>
                  </a:lnTo>
                  <a:lnTo>
                    <a:pt x="565543" y="231355"/>
                  </a:lnTo>
                  <a:lnTo>
                    <a:pt x="565543" y="128536"/>
                  </a:lnTo>
                  <a:close/>
                </a:path>
                <a:path w="1028700" h="411480">
                  <a:moveTo>
                    <a:pt x="591248" y="0"/>
                  </a:moveTo>
                  <a:lnTo>
                    <a:pt x="565543" y="0"/>
                  </a:lnTo>
                  <a:lnTo>
                    <a:pt x="539838" y="0"/>
                  </a:lnTo>
                  <a:lnTo>
                    <a:pt x="539838" y="25704"/>
                  </a:lnTo>
                  <a:lnTo>
                    <a:pt x="565543" y="25704"/>
                  </a:lnTo>
                  <a:lnTo>
                    <a:pt x="591248" y="25704"/>
                  </a:lnTo>
                  <a:lnTo>
                    <a:pt x="591248" y="0"/>
                  </a:lnTo>
                  <a:close/>
                </a:path>
                <a:path w="1028700" h="411480">
                  <a:moveTo>
                    <a:pt x="616953" y="205651"/>
                  </a:moveTo>
                  <a:lnTo>
                    <a:pt x="591248" y="205651"/>
                  </a:lnTo>
                  <a:lnTo>
                    <a:pt x="591248" y="257060"/>
                  </a:lnTo>
                  <a:lnTo>
                    <a:pt x="616953" y="257060"/>
                  </a:lnTo>
                  <a:lnTo>
                    <a:pt x="616953" y="205651"/>
                  </a:lnTo>
                  <a:close/>
                </a:path>
                <a:path w="1028700" h="411480">
                  <a:moveTo>
                    <a:pt x="616953" y="154241"/>
                  </a:moveTo>
                  <a:lnTo>
                    <a:pt x="591248" y="154241"/>
                  </a:lnTo>
                  <a:lnTo>
                    <a:pt x="591248" y="179946"/>
                  </a:lnTo>
                  <a:lnTo>
                    <a:pt x="616953" y="179946"/>
                  </a:lnTo>
                  <a:lnTo>
                    <a:pt x="616953" y="154241"/>
                  </a:lnTo>
                  <a:close/>
                </a:path>
                <a:path w="1028700" h="411480">
                  <a:moveTo>
                    <a:pt x="616953" y="25704"/>
                  </a:moveTo>
                  <a:lnTo>
                    <a:pt x="591248" y="25704"/>
                  </a:lnTo>
                  <a:lnTo>
                    <a:pt x="591248" y="51409"/>
                  </a:lnTo>
                  <a:lnTo>
                    <a:pt x="565543" y="51409"/>
                  </a:lnTo>
                  <a:lnTo>
                    <a:pt x="539838" y="51409"/>
                  </a:lnTo>
                  <a:lnTo>
                    <a:pt x="539838" y="102819"/>
                  </a:lnTo>
                  <a:lnTo>
                    <a:pt x="565543" y="102819"/>
                  </a:lnTo>
                  <a:lnTo>
                    <a:pt x="565543" y="77114"/>
                  </a:lnTo>
                  <a:lnTo>
                    <a:pt x="591248" y="77114"/>
                  </a:lnTo>
                  <a:lnTo>
                    <a:pt x="616953" y="77114"/>
                  </a:lnTo>
                  <a:lnTo>
                    <a:pt x="616953" y="25704"/>
                  </a:lnTo>
                  <a:close/>
                </a:path>
                <a:path w="1028700" h="411480">
                  <a:moveTo>
                    <a:pt x="642670" y="308470"/>
                  </a:moveTo>
                  <a:lnTo>
                    <a:pt x="616953" y="308470"/>
                  </a:lnTo>
                  <a:lnTo>
                    <a:pt x="591248" y="308470"/>
                  </a:lnTo>
                  <a:lnTo>
                    <a:pt x="565543" y="308470"/>
                  </a:lnTo>
                  <a:lnTo>
                    <a:pt x="565543" y="334187"/>
                  </a:lnTo>
                  <a:lnTo>
                    <a:pt x="539838" y="334187"/>
                  </a:lnTo>
                  <a:lnTo>
                    <a:pt x="539838" y="308470"/>
                  </a:lnTo>
                  <a:lnTo>
                    <a:pt x="514134" y="308470"/>
                  </a:lnTo>
                  <a:lnTo>
                    <a:pt x="514134" y="334187"/>
                  </a:lnTo>
                  <a:lnTo>
                    <a:pt x="488429" y="334187"/>
                  </a:lnTo>
                  <a:lnTo>
                    <a:pt x="488429" y="385597"/>
                  </a:lnTo>
                  <a:lnTo>
                    <a:pt x="514134" y="385597"/>
                  </a:lnTo>
                  <a:lnTo>
                    <a:pt x="539838" y="385597"/>
                  </a:lnTo>
                  <a:lnTo>
                    <a:pt x="565543" y="385597"/>
                  </a:lnTo>
                  <a:lnTo>
                    <a:pt x="591248" y="385597"/>
                  </a:lnTo>
                  <a:lnTo>
                    <a:pt x="591248" y="411302"/>
                  </a:lnTo>
                  <a:lnTo>
                    <a:pt x="616953" y="411302"/>
                  </a:lnTo>
                  <a:lnTo>
                    <a:pt x="616953" y="385597"/>
                  </a:lnTo>
                  <a:lnTo>
                    <a:pt x="642670" y="385597"/>
                  </a:lnTo>
                  <a:lnTo>
                    <a:pt x="642670" y="308470"/>
                  </a:lnTo>
                  <a:close/>
                </a:path>
                <a:path w="1028700" h="411480">
                  <a:moveTo>
                    <a:pt x="668375" y="154241"/>
                  </a:moveTo>
                  <a:lnTo>
                    <a:pt x="642670" y="154241"/>
                  </a:lnTo>
                  <a:lnTo>
                    <a:pt x="642670" y="179946"/>
                  </a:lnTo>
                  <a:lnTo>
                    <a:pt x="668375" y="179946"/>
                  </a:lnTo>
                  <a:lnTo>
                    <a:pt x="668375" y="154241"/>
                  </a:lnTo>
                  <a:close/>
                </a:path>
                <a:path w="1028700" h="411480">
                  <a:moveTo>
                    <a:pt x="668375" y="102819"/>
                  </a:moveTo>
                  <a:lnTo>
                    <a:pt x="642670" y="102819"/>
                  </a:lnTo>
                  <a:lnTo>
                    <a:pt x="616953" y="102819"/>
                  </a:lnTo>
                  <a:lnTo>
                    <a:pt x="591248" y="102819"/>
                  </a:lnTo>
                  <a:lnTo>
                    <a:pt x="591248" y="128536"/>
                  </a:lnTo>
                  <a:lnTo>
                    <a:pt x="616953" y="128536"/>
                  </a:lnTo>
                  <a:lnTo>
                    <a:pt x="642670" y="128536"/>
                  </a:lnTo>
                  <a:lnTo>
                    <a:pt x="668375" y="128536"/>
                  </a:lnTo>
                  <a:lnTo>
                    <a:pt x="668375" y="102819"/>
                  </a:lnTo>
                  <a:close/>
                </a:path>
                <a:path w="1028700" h="411480">
                  <a:moveTo>
                    <a:pt x="668375" y="0"/>
                  </a:moveTo>
                  <a:lnTo>
                    <a:pt x="642670" y="0"/>
                  </a:lnTo>
                  <a:lnTo>
                    <a:pt x="642670" y="25704"/>
                  </a:lnTo>
                  <a:lnTo>
                    <a:pt x="668375" y="25704"/>
                  </a:lnTo>
                  <a:lnTo>
                    <a:pt x="668375" y="0"/>
                  </a:lnTo>
                  <a:close/>
                </a:path>
                <a:path w="1028700" h="411480">
                  <a:moveTo>
                    <a:pt x="694080" y="257060"/>
                  </a:moveTo>
                  <a:lnTo>
                    <a:pt x="668375" y="257060"/>
                  </a:lnTo>
                  <a:lnTo>
                    <a:pt x="668375" y="205651"/>
                  </a:lnTo>
                  <a:lnTo>
                    <a:pt x="642670" y="205651"/>
                  </a:lnTo>
                  <a:lnTo>
                    <a:pt x="642670" y="257060"/>
                  </a:lnTo>
                  <a:lnTo>
                    <a:pt x="616953" y="257060"/>
                  </a:lnTo>
                  <a:lnTo>
                    <a:pt x="616953" y="282765"/>
                  </a:lnTo>
                  <a:lnTo>
                    <a:pt x="642670" y="282765"/>
                  </a:lnTo>
                  <a:lnTo>
                    <a:pt x="668375" y="282765"/>
                  </a:lnTo>
                  <a:lnTo>
                    <a:pt x="694080" y="282765"/>
                  </a:lnTo>
                  <a:lnTo>
                    <a:pt x="694080" y="257060"/>
                  </a:lnTo>
                  <a:close/>
                </a:path>
                <a:path w="1028700" h="411480">
                  <a:moveTo>
                    <a:pt x="719785" y="282765"/>
                  </a:moveTo>
                  <a:lnTo>
                    <a:pt x="694080" y="282765"/>
                  </a:lnTo>
                  <a:lnTo>
                    <a:pt x="694080" y="308470"/>
                  </a:lnTo>
                  <a:lnTo>
                    <a:pt x="719785" y="308470"/>
                  </a:lnTo>
                  <a:lnTo>
                    <a:pt x="719785" y="282765"/>
                  </a:lnTo>
                  <a:close/>
                </a:path>
                <a:path w="1028700" h="411480">
                  <a:moveTo>
                    <a:pt x="719785" y="102819"/>
                  </a:moveTo>
                  <a:lnTo>
                    <a:pt x="694080" y="102819"/>
                  </a:lnTo>
                  <a:lnTo>
                    <a:pt x="694080" y="128536"/>
                  </a:lnTo>
                  <a:lnTo>
                    <a:pt x="668375" y="128536"/>
                  </a:lnTo>
                  <a:lnTo>
                    <a:pt x="668375" y="154241"/>
                  </a:lnTo>
                  <a:lnTo>
                    <a:pt x="694080" y="154241"/>
                  </a:lnTo>
                  <a:lnTo>
                    <a:pt x="694080" y="205651"/>
                  </a:lnTo>
                  <a:lnTo>
                    <a:pt x="719785" y="205651"/>
                  </a:lnTo>
                  <a:lnTo>
                    <a:pt x="719785" y="102819"/>
                  </a:lnTo>
                  <a:close/>
                </a:path>
                <a:path w="1028700" h="411480">
                  <a:moveTo>
                    <a:pt x="771194" y="154241"/>
                  </a:moveTo>
                  <a:lnTo>
                    <a:pt x="745490" y="154241"/>
                  </a:lnTo>
                  <a:lnTo>
                    <a:pt x="745490" y="205651"/>
                  </a:lnTo>
                  <a:lnTo>
                    <a:pt x="771194" y="205651"/>
                  </a:lnTo>
                  <a:lnTo>
                    <a:pt x="771194" y="154241"/>
                  </a:lnTo>
                  <a:close/>
                </a:path>
                <a:path w="1028700" h="411480">
                  <a:moveTo>
                    <a:pt x="796899" y="0"/>
                  </a:moveTo>
                  <a:lnTo>
                    <a:pt x="771194" y="0"/>
                  </a:lnTo>
                  <a:lnTo>
                    <a:pt x="745490" y="0"/>
                  </a:lnTo>
                  <a:lnTo>
                    <a:pt x="719785" y="0"/>
                  </a:lnTo>
                  <a:lnTo>
                    <a:pt x="694080" y="0"/>
                  </a:lnTo>
                  <a:lnTo>
                    <a:pt x="694080" y="25704"/>
                  </a:lnTo>
                  <a:lnTo>
                    <a:pt x="668375" y="25704"/>
                  </a:lnTo>
                  <a:lnTo>
                    <a:pt x="668375" y="51409"/>
                  </a:lnTo>
                  <a:lnTo>
                    <a:pt x="642670" y="51409"/>
                  </a:lnTo>
                  <a:lnTo>
                    <a:pt x="642670" y="77114"/>
                  </a:lnTo>
                  <a:lnTo>
                    <a:pt x="668375" y="77114"/>
                  </a:lnTo>
                  <a:lnTo>
                    <a:pt x="694080" y="77114"/>
                  </a:lnTo>
                  <a:lnTo>
                    <a:pt x="694080" y="51409"/>
                  </a:lnTo>
                  <a:lnTo>
                    <a:pt x="719785" y="51409"/>
                  </a:lnTo>
                  <a:lnTo>
                    <a:pt x="719785" y="77114"/>
                  </a:lnTo>
                  <a:lnTo>
                    <a:pt x="745490" y="77114"/>
                  </a:lnTo>
                  <a:lnTo>
                    <a:pt x="771194" y="77114"/>
                  </a:lnTo>
                  <a:lnTo>
                    <a:pt x="796899" y="77114"/>
                  </a:lnTo>
                  <a:lnTo>
                    <a:pt x="796899" y="51409"/>
                  </a:lnTo>
                  <a:lnTo>
                    <a:pt x="771194" y="51409"/>
                  </a:lnTo>
                  <a:lnTo>
                    <a:pt x="745490" y="51409"/>
                  </a:lnTo>
                  <a:lnTo>
                    <a:pt x="745490" y="25704"/>
                  </a:lnTo>
                  <a:lnTo>
                    <a:pt x="771194" y="25704"/>
                  </a:lnTo>
                  <a:lnTo>
                    <a:pt x="796899" y="25704"/>
                  </a:lnTo>
                  <a:lnTo>
                    <a:pt x="796899" y="0"/>
                  </a:lnTo>
                  <a:close/>
                </a:path>
                <a:path w="1028700" h="411480">
                  <a:moveTo>
                    <a:pt x="822604" y="25704"/>
                  </a:moveTo>
                  <a:lnTo>
                    <a:pt x="796899" y="25704"/>
                  </a:lnTo>
                  <a:lnTo>
                    <a:pt x="796899" y="51409"/>
                  </a:lnTo>
                  <a:lnTo>
                    <a:pt x="822604" y="51409"/>
                  </a:lnTo>
                  <a:lnTo>
                    <a:pt x="822604" y="25704"/>
                  </a:lnTo>
                  <a:close/>
                </a:path>
                <a:path w="1028700" h="411480">
                  <a:moveTo>
                    <a:pt x="1028255" y="205651"/>
                  </a:moveTo>
                  <a:lnTo>
                    <a:pt x="1002550" y="205651"/>
                  </a:lnTo>
                  <a:lnTo>
                    <a:pt x="976845" y="205651"/>
                  </a:lnTo>
                  <a:lnTo>
                    <a:pt x="951141" y="205651"/>
                  </a:lnTo>
                  <a:lnTo>
                    <a:pt x="951141" y="257060"/>
                  </a:lnTo>
                  <a:lnTo>
                    <a:pt x="976845" y="257060"/>
                  </a:lnTo>
                  <a:lnTo>
                    <a:pt x="1002550" y="257060"/>
                  </a:lnTo>
                  <a:lnTo>
                    <a:pt x="1028255" y="257060"/>
                  </a:lnTo>
                  <a:lnTo>
                    <a:pt x="1028255" y="20565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50874" y="1964483"/>
              <a:ext cx="1054100" cy="488950"/>
            </a:xfrm>
            <a:custGeom>
              <a:avLst/>
              <a:gdLst/>
              <a:ahLst/>
              <a:cxnLst/>
              <a:rect l="l" t="t" r="r" b="b"/>
              <a:pathLst>
                <a:path w="1054100" h="488950">
                  <a:moveTo>
                    <a:pt x="25704" y="282778"/>
                  </a:moveTo>
                  <a:lnTo>
                    <a:pt x="0" y="282778"/>
                  </a:lnTo>
                  <a:lnTo>
                    <a:pt x="0" y="308483"/>
                  </a:lnTo>
                  <a:lnTo>
                    <a:pt x="25704" y="308483"/>
                  </a:lnTo>
                  <a:lnTo>
                    <a:pt x="25704" y="282778"/>
                  </a:lnTo>
                  <a:close/>
                </a:path>
                <a:path w="1054100" h="488950">
                  <a:moveTo>
                    <a:pt x="231355" y="385597"/>
                  </a:moveTo>
                  <a:lnTo>
                    <a:pt x="205651" y="385597"/>
                  </a:lnTo>
                  <a:lnTo>
                    <a:pt x="205651" y="437019"/>
                  </a:lnTo>
                  <a:lnTo>
                    <a:pt x="179946" y="437019"/>
                  </a:lnTo>
                  <a:lnTo>
                    <a:pt x="154241" y="437019"/>
                  </a:lnTo>
                  <a:lnTo>
                    <a:pt x="154241" y="411302"/>
                  </a:lnTo>
                  <a:lnTo>
                    <a:pt x="179946" y="411302"/>
                  </a:lnTo>
                  <a:lnTo>
                    <a:pt x="179946" y="385597"/>
                  </a:lnTo>
                  <a:lnTo>
                    <a:pt x="154241" y="385597"/>
                  </a:lnTo>
                  <a:lnTo>
                    <a:pt x="154241" y="359892"/>
                  </a:lnTo>
                  <a:lnTo>
                    <a:pt x="179946" y="359892"/>
                  </a:lnTo>
                  <a:lnTo>
                    <a:pt x="179946" y="334187"/>
                  </a:lnTo>
                  <a:lnTo>
                    <a:pt x="154241" y="334187"/>
                  </a:lnTo>
                  <a:lnTo>
                    <a:pt x="154241" y="308483"/>
                  </a:lnTo>
                  <a:lnTo>
                    <a:pt x="128536" y="308483"/>
                  </a:lnTo>
                  <a:lnTo>
                    <a:pt x="128536" y="334187"/>
                  </a:lnTo>
                  <a:lnTo>
                    <a:pt x="102831" y="334187"/>
                  </a:lnTo>
                  <a:lnTo>
                    <a:pt x="102831" y="411302"/>
                  </a:lnTo>
                  <a:lnTo>
                    <a:pt x="128536" y="411302"/>
                  </a:lnTo>
                  <a:lnTo>
                    <a:pt x="128536" y="462711"/>
                  </a:lnTo>
                  <a:lnTo>
                    <a:pt x="154241" y="462711"/>
                  </a:lnTo>
                  <a:lnTo>
                    <a:pt x="179946" y="462711"/>
                  </a:lnTo>
                  <a:lnTo>
                    <a:pt x="179946" y="488429"/>
                  </a:lnTo>
                  <a:lnTo>
                    <a:pt x="205651" y="488429"/>
                  </a:lnTo>
                  <a:lnTo>
                    <a:pt x="205651" y="462711"/>
                  </a:lnTo>
                  <a:lnTo>
                    <a:pt x="231355" y="462711"/>
                  </a:lnTo>
                  <a:lnTo>
                    <a:pt x="231355" y="385597"/>
                  </a:lnTo>
                  <a:close/>
                </a:path>
                <a:path w="1054100" h="488950">
                  <a:moveTo>
                    <a:pt x="334187" y="282778"/>
                  </a:moveTo>
                  <a:lnTo>
                    <a:pt x="308483" y="282778"/>
                  </a:lnTo>
                  <a:lnTo>
                    <a:pt x="308483" y="334187"/>
                  </a:lnTo>
                  <a:lnTo>
                    <a:pt x="334187" y="334187"/>
                  </a:lnTo>
                  <a:lnTo>
                    <a:pt x="334187" y="282778"/>
                  </a:lnTo>
                  <a:close/>
                </a:path>
                <a:path w="1054100" h="488950">
                  <a:moveTo>
                    <a:pt x="359892" y="359892"/>
                  </a:moveTo>
                  <a:lnTo>
                    <a:pt x="334187" y="359892"/>
                  </a:lnTo>
                  <a:lnTo>
                    <a:pt x="308483" y="359892"/>
                  </a:lnTo>
                  <a:lnTo>
                    <a:pt x="308483" y="385597"/>
                  </a:lnTo>
                  <a:lnTo>
                    <a:pt x="282778" y="385597"/>
                  </a:lnTo>
                  <a:lnTo>
                    <a:pt x="282778" y="359892"/>
                  </a:lnTo>
                  <a:lnTo>
                    <a:pt x="257073" y="359892"/>
                  </a:lnTo>
                  <a:lnTo>
                    <a:pt x="231355" y="359892"/>
                  </a:lnTo>
                  <a:lnTo>
                    <a:pt x="231355" y="385597"/>
                  </a:lnTo>
                  <a:lnTo>
                    <a:pt x="257073" y="385597"/>
                  </a:lnTo>
                  <a:lnTo>
                    <a:pt x="257073" y="411302"/>
                  </a:lnTo>
                  <a:lnTo>
                    <a:pt x="282778" y="411302"/>
                  </a:lnTo>
                  <a:lnTo>
                    <a:pt x="282778" y="437019"/>
                  </a:lnTo>
                  <a:lnTo>
                    <a:pt x="308483" y="437019"/>
                  </a:lnTo>
                  <a:lnTo>
                    <a:pt x="308483" y="411302"/>
                  </a:lnTo>
                  <a:lnTo>
                    <a:pt x="334187" y="411302"/>
                  </a:lnTo>
                  <a:lnTo>
                    <a:pt x="359892" y="411302"/>
                  </a:lnTo>
                  <a:lnTo>
                    <a:pt x="359892" y="359892"/>
                  </a:lnTo>
                  <a:close/>
                </a:path>
                <a:path w="1054100" h="488950">
                  <a:moveTo>
                    <a:pt x="359892" y="51422"/>
                  </a:moveTo>
                  <a:lnTo>
                    <a:pt x="334187" y="51422"/>
                  </a:lnTo>
                  <a:lnTo>
                    <a:pt x="334187" y="25704"/>
                  </a:lnTo>
                  <a:lnTo>
                    <a:pt x="308483" y="25704"/>
                  </a:lnTo>
                  <a:lnTo>
                    <a:pt x="308483" y="51422"/>
                  </a:lnTo>
                  <a:lnTo>
                    <a:pt x="282778" y="51422"/>
                  </a:lnTo>
                  <a:lnTo>
                    <a:pt x="282778" y="25704"/>
                  </a:lnTo>
                  <a:lnTo>
                    <a:pt x="308483" y="25704"/>
                  </a:lnTo>
                  <a:lnTo>
                    <a:pt x="308483" y="0"/>
                  </a:lnTo>
                  <a:lnTo>
                    <a:pt x="282778" y="0"/>
                  </a:lnTo>
                  <a:lnTo>
                    <a:pt x="257073" y="0"/>
                  </a:lnTo>
                  <a:lnTo>
                    <a:pt x="231355" y="0"/>
                  </a:lnTo>
                  <a:lnTo>
                    <a:pt x="231355" y="51422"/>
                  </a:lnTo>
                  <a:lnTo>
                    <a:pt x="257073" y="51422"/>
                  </a:lnTo>
                  <a:lnTo>
                    <a:pt x="257073" y="102831"/>
                  </a:lnTo>
                  <a:lnTo>
                    <a:pt x="231355" y="102831"/>
                  </a:lnTo>
                  <a:lnTo>
                    <a:pt x="231355" y="51422"/>
                  </a:lnTo>
                  <a:lnTo>
                    <a:pt x="205651" y="51422"/>
                  </a:lnTo>
                  <a:lnTo>
                    <a:pt x="205651" y="205651"/>
                  </a:lnTo>
                  <a:lnTo>
                    <a:pt x="179946" y="205651"/>
                  </a:lnTo>
                  <a:lnTo>
                    <a:pt x="179946" y="231355"/>
                  </a:lnTo>
                  <a:lnTo>
                    <a:pt x="154241" y="231355"/>
                  </a:lnTo>
                  <a:lnTo>
                    <a:pt x="154241" y="257073"/>
                  </a:lnTo>
                  <a:lnTo>
                    <a:pt x="179946" y="257073"/>
                  </a:lnTo>
                  <a:lnTo>
                    <a:pt x="179946" y="282778"/>
                  </a:lnTo>
                  <a:lnTo>
                    <a:pt x="154241" y="282778"/>
                  </a:lnTo>
                  <a:lnTo>
                    <a:pt x="154241" y="308483"/>
                  </a:lnTo>
                  <a:lnTo>
                    <a:pt x="179946" y="308483"/>
                  </a:lnTo>
                  <a:lnTo>
                    <a:pt x="179946" y="334187"/>
                  </a:lnTo>
                  <a:lnTo>
                    <a:pt x="205651" y="334187"/>
                  </a:lnTo>
                  <a:lnTo>
                    <a:pt x="231355" y="334187"/>
                  </a:lnTo>
                  <a:lnTo>
                    <a:pt x="257073" y="334187"/>
                  </a:lnTo>
                  <a:lnTo>
                    <a:pt x="282778" y="334187"/>
                  </a:lnTo>
                  <a:lnTo>
                    <a:pt x="282778" y="308483"/>
                  </a:lnTo>
                  <a:lnTo>
                    <a:pt x="257073" y="308483"/>
                  </a:lnTo>
                  <a:lnTo>
                    <a:pt x="257073" y="282778"/>
                  </a:lnTo>
                  <a:lnTo>
                    <a:pt x="231355" y="282778"/>
                  </a:lnTo>
                  <a:lnTo>
                    <a:pt x="205651" y="282778"/>
                  </a:lnTo>
                  <a:lnTo>
                    <a:pt x="205651" y="231355"/>
                  </a:lnTo>
                  <a:lnTo>
                    <a:pt x="231355" y="231355"/>
                  </a:lnTo>
                  <a:lnTo>
                    <a:pt x="257073" y="231355"/>
                  </a:lnTo>
                  <a:lnTo>
                    <a:pt x="257073" y="282778"/>
                  </a:lnTo>
                  <a:lnTo>
                    <a:pt x="282778" y="282778"/>
                  </a:lnTo>
                  <a:lnTo>
                    <a:pt x="308483" y="282778"/>
                  </a:lnTo>
                  <a:lnTo>
                    <a:pt x="308483" y="257073"/>
                  </a:lnTo>
                  <a:lnTo>
                    <a:pt x="282778" y="257073"/>
                  </a:lnTo>
                  <a:lnTo>
                    <a:pt x="282778" y="205651"/>
                  </a:lnTo>
                  <a:lnTo>
                    <a:pt x="308483" y="205651"/>
                  </a:lnTo>
                  <a:lnTo>
                    <a:pt x="334187" y="205651"/>
                  </a:lnTo>
                  <a:lnTo>
                    <a:pt x="334187" y="231355"/>
                  </a:lnTo>
                  <a:lnTo>
                    <a:pt x="359892" y="231355"/>
                  </a:lnTo>
                  <a:lnTo>
                    <a:pt x="359892" y="179946"/>
                  </a:lnTo>
                  <a:lnTo>
                    <a:pt x="334187" y="179946"/>
                  </a:lnTo>
                  <a:lnTo>
                    <a:pt x="308483" y="179946"/>
                  </a:lnTo>
                  <a:lnTo>
                    <a:pt x="282778" y="179946"/>
                  </a:lnTo>
                  <a:lnTo>
                    <a:pt x="282778" y="154241"/>
                  </a:lnTo>
                  <a:lnTo>
                    <a:pt x="257073" y="154241"/>
                  </a:lnTo>
                  <a:lnTo>
                    <a:pt x="257073" y="179946"/>
                  </a:lnTo>
                  <a:lnTo>
                    <a:pt x="257073" y="205651"/>
                  </a:lnTo>
                  <a:lnTo>
                    <a:pt x="231355" y="205651"/>
                  </a:lnTo>
                  <a:lnTo>
                    <a:pt x="231355" y="179946"/>
                  </a:lnTo>
                  <a:lnTo>
                    <a:pt x="257073" y="179946"/>
                  </a:lnTo>
                  <a:lnTo>
                    <a:pt x="257073" y="154241"/>
                  </a:lnTo>
                  <a:lnTo>
                    <a:pt x="231355" y="154241"/>
                  </a:lnTo>
                  <a:lnTo>
                    <a:pt x="231355" y="128536"/>
                  </a:lnTo>
                  <a:lnTo>
                    <a:pt x="257073" y="128536"/>
                  </a:lnTo>
                  <a:lnTo>
                    <a:pt x="282778" y="128536"/>
                  </a:lnTo>
                  <a:lnTo>
                    <a:pt x="308483" y="128536"/>
                  </a:lnTo>
                  <a:lnTo>
                    <a:pt x="308483" y="102831"/>
                  </a:lnTo>
                  <a:lnTo>
                    <a:pt x="282778" y="102831"/>
                  </a:lnTo>
                  <a:lnTo>
                    <a:pt x="282778" y="77127"/>
                  </a:lnTo>
                  <a:lnTo>
                    <a:pt x="308483" y="77127"/>
                  </a:lnTo>
                  <a:lnTo>
                    <a:pt x="308483" y="102831"/>
                  </a:lnTo>
                  <a:lnTo>
                    <a:pt x="334187" y="102831"/>
                  </a:lnTo>
                  <a:lnTo>
                    <a:pt x="334187" y="77127"/>
                  </a:lnTo>
                  <a:lnTo>
                    <a:pt x="359892" y="77127"/>
                  </a:lnTo>
                  <a:lnTo>
                    <a:pt x="359892" y="51422"/>
                  </a:lnTo>
                  <a:close/>
                </a:path>
                <a:path w="1054100" h="488950">
                  <a:moveTo>
                    <a:pt x="411302" y="282778"/>
                  </a:moveTo>
                  <a:lnTo>
                    <a:pt x="385597" y="282778"/>
                  </a:lnTo>
                  <a:lnTo>
                    <a:pt x="385597" y="334187"/>
                  </a:lnTo>
                  <a:lnTo>
                    <a:pt x="411302" y="334187"/>
                  </a:lnTo>
                  <a:lnTo>
                    <a:pt x="411302" y="282778"/>
                  </a:lnTo>
                  <a:close/>
                </a:path>
                <a:path w="1054100" h="488950">
                  <a:moveTo>
                    <a:pt x="565543" y="334187"/>
                  </a:moveTo>
                  <a:lnTo>
                    <a:pt x="539838" y="334187"/>
                  </a:lnTo>
                  <a:lnTo>
                    <a:pt x="539838" y="359892"/>
                  </a:lnTo>
                  <a:lnTo>
                    <a:pt x="565543" y="359892"/>
                  </a:lnTo>
                  <a:lnTo>
                    <a:pt x="565543" y="334187"/>
                  </a:lnTo>
                  <a:close/>
                </a:path>
                <a:path w="1054100" h="488950">
                  <a:moveTo>
                    <a:pt x="616953" y="334187"/>
                  </a:moveTo>
                  <a:lnTo>
                    <a:pt x="591248" y="334187"/>
                  </a:lnTo>
                  <a:lnTo>
                    <a:pt x="591248" y="359892"/>
                  </a:lnTo>
                  <a:lnTo>
                    <a:pt x="616953" y="359892"/>
                  </a:lnTo>
                  <a:lnTo>
                    <a:pt x="616953" y="334187"/>
                  </a:lnTo>
                  <a:close/>
                </a:path>
                <a:path w="1054100" h="488950">
                  <a:moveTo>
                    <a:pt x="745490" y="308483"/>
                  </a:moveTo>
                  <a:lnTo>
                    <a:pt x="719785" y="308483"/>
                  </a:lnTo>
                  <a:lnTo>
                    <a:pt x="719785" y="334187"/>
                  </a:lnTo>
                  <a:lnTo>
                    <a:pt x="745490" y="334187"/>
                  </a:lnTo>
                  <a:lnTo>
                    <a:pt x="745490" y="308483"/>
                  </a:lnTo>
                  <a:close/>
                </a:path>
                <a:path w="1054100" h="488950">
                  <a:moveTo>
                    <a:pt x="771194" y="334187"/>
                  </a:moveTo>
                  <a:lnTo>
                    <a:pt x="745490" y="334187"/>
                  </a:lnTo>
                  <a:lnTo>
                    <a:pt x="745490" y="359892"/>
                  </a:lnTo>
                  <a:lnTo>
                    <a:pt x="771194" y="359892"/>
                  </a:lnTo>
                  <a:lnTo>
                    <a:pt x="771194" y="334187"/>
                  </a:lnTo>
                  <a:close/>
                </a:path>
                <a:path w="1054100" h="488950">
                  <a:moveTo>
                    <a:pt x="771194" y="231355"/>
                  </a:moveTo>
                  <a:lnTo>
                    <a:pt x="745490" y="231355"/>
                  </a:lnTo>
                  <a:lnTo>
                    <a:pt x="745490" y="257073"/>
                  </a:lnTo>
                  <a:lnTo>
                    <a:pt x="719785" y="257073"/>
                  </a:lnTo>
                  <a:lnTo>
                    <a:pt x="694080" y="257073"/>
                  </a:lnTo>
                  <a:lnTo>
                    <a:pt x="668375" y="257073"/>
                  </a:lnTo>
                  <a:lnTo>
                    <a:pt x="668375" y="231355"/>
                  </a:lnTo>
                  <a:lnTo>
                    <a:pt x="642658" y="231355"/>
                  </a:lnTo>
                  <a:lnTo>
                    <a:pt x="642658" y="308483"/>
                  </a:lnTo>
                  <a:lnTo>
                    <a:pt x="668375" y="308483"/>
                  </a:lnTo>
                  <a:lnTo>
                    <a:pt x="694080" y="308483"/>
                  </a:lnTo>
                  <a:lnTo>
                    <a:pt x="694080" y="282778"/>
                  </a:lnTo>
                  <a:lnTo>
                    <a:pt x="719785" y="282778"/>
                  </a:lnTo>
                  <a:lnTo>
                    <a:pt x="745490" y="282778"/>
                  </a:lnTo>
                  <a:lnTo>
                    <a:pt x="745490" y="308483"/>
                  </a:lnTo>
                  <a:lnTo>
                    <a:pt x="771194" y="308483"/>
                  </a:lnTo>
                  <a:lnTo>
                    <a:pt x="771194" y="231355"/>
                  </a:lnTo>
                  <a:close/>
                </a:path>
                <a:path w="1054100" h="488950">
                  <a:moveTo>
                    <a:pt x="874026" y="282778"/>
                  </a:moveTo>
                  <a:lnTo>
                    <a:pt x="848309" y="282778"/>
                  </a:lnTo>
                  <a:lnTo>
                    <a:pt x="848309" y="308483"/>
                  </a:lnTo>
                  <a:lnTo>
                    <a:pt x="874026" y="308483"/>
                  </a:lnTo>
                  <a:lnTo>
                    <a:pt x="874026" y="282778"/>
                  </a:lnTo>
                  <a:close/>
                </a:path>
                <a:path w="1054100" h="488950">
                  <a:moveTo>
                    <a:pt x="899718" y="308483"/>
                  </a:moveTo>
                  <a:lnTo>
                    <a:pt x="874026" y="308483"/>
                  </a:lnTo>
                  <a:lnTo>
                    <a:pt x="874026" y="334187"/>
                  </a:lnTo>
                  <a:lnTo>
                    <a:pt x="899718" y="334187"/>
                  </a:lnTo>
                  <a:lnTo>
                    <a:pt x="899718" y="308483"/>
                  </a:lnTo>
                  <a:close/>
                </a:path>
                <a:path w="1054100" h="488950">
                  <a:moveTo>
                    <a:pt x="1002550" y="334187"/>
                  </a:moveTo>
                  <a:lnTo>
                    <a:pt x="976845" y="334187"/>
                  </a:lnTo>
                  <a:lnTo>
                    <a:pt x="976845" y="359892"/>
                  </a:lnTo>
                  <a:lnTo>
                    <a:pt x="1002550" y="359892"/>
                  </a:lnTo>
                  <a:lnTo>
                    <a:pt x="1002550" y="334187"/>
                  </a:lnTo>
                  <a:close/>
                </a:path>
                <a:path w="1054100" h="488950">
                  <a:moveTo>
                    <a:pt x="1053960" y="257073"/>
                  </a:moveTo>
                  <a:lnTo>
                    <a:pt x="1028255" y="257073"/>
                  </a:lnTo>
                  <a:lnTo>
                    <a:pt x="1002550" y="257073"/>
                  </a:lnTo>
                  <a:lnTo>
                    <a:pt x="1002550" y="231355"/>
                  </a:lnTo>
                  <a:lnTo>
                    <a:pt x="976845" y="231355"/>
                  </a:lnTo>
                  <a:lnTo>
                    <a:pt x="976845" y="205651"/>
                  </a:lnTo>
                  <a:lnTo>
                    <a:pt x="951141" y="205651"/>
                  </a:lnTo>
                  <a:lnTo>
                    <a:pt x="951141" y="154241"/>
                  </a:lnTo>
                  <a:lnTo>
                    <a:pt x="925436" y="154241"/>
                  </a:lnTo>
                  <a:lnTo>
                    <a:pt x="925436" y="128536"/>
                  </a:lnTo>
                  <a:lnTo>
                    <a:pt x="899718" y="128536"/>
                  </a:lnTo>
                  <a:lnTo>
                    <a:pt x="874026" y="128536"/>
                  </a:lnTo>
                  <a:lnTo>
                    <a:pt x="874026" y="154241"/>
                  </a:lnTo>
                  <a:lnTo>
                    <a:pt x="874026" y="179946"/>
                  </a:lnTo>
                  <a:lnTo>
                    <a:pt x="848309" y="179946"/>
                  </a:lnTo>
                  <a:lnTo>
                    <a:pt x="848309" y="154241"/>
                  </a:lnTo>
                  <a:lnTo>
                    <a:pt x="874026" y="154241"/>
                  </a:lnTo>
                  <a:lnTo>
                    <a:pt x="874026" y="128536"/>
                  </a:lnTo>
                  <a:lnTo>
                    <a:pt x="848309" y="128536"/>
                  </a:lnTo>
                  <a:lnTo>
                    <a:pt x="848309" y="25704"/>
                  </a:lnTo>
                  <a:lnTo>
                    <a:pt x="822604" y="25704"/>
                  </a:lnTo>
                  <a:lnTo>
                    <a:pt x="796899" y="25704"/>
                  </a:lnTo>
                  <a:lnTo>
                    <a:pt x="771194" y="25704"/>
                  </a:lnTo>
                  <a:lnTo>
                    <a:pt x="771194" y="51422"/>
                  </a:lnTo>
                  <a:lnTo>
                    <a:pt x="796899" y="51422"/>
                  </a:lnTo>
                  <a:lnTo>
                    <a:pt x="822604" y="51422"/>
                  </a:lnTo>
                  <a:lnTo>
                    <a:pt x="822604" y="154241"/>
                  </a:lnTo>
                  <a:lnTo>
                    <a:pt x="796899" y="154241"/>
                  </a:lnTo>
                  <a:lnTo>
                    <a:pt x="771194" y="154241"/>
                  </a:lnTo>
                  <a:lnTo>
                    <a:pt x="771194" y="128536"/>
                  </a:lnTo>
                  <a:lnTo>
                    <a:pt x="745490" y="128536"/>
                  </a:lnTo>
                  <a:lnTo>
                    <a:pt x="745490" y="154241"/>
                  </a:lnTo>
                  <a:lnTo>
                    <a:pt x="719785" y="154241"/>
                  </a:lnTo>
                  <a:lnTo>
                    <a:pt x="719785" y="179946"/>
                  </a:lnTo>
                  <a:lnTo>
                    <a:pt x="745490" y="179946"/>
                  </a:lnTo>
                  <a:lnTo>
                    <a:pt x="745490" y="205651"/>
                  </a:lnTo>
                  <a:lnTo>
                    <a:pt x="771194" y="205651"/>
                  </a:lnTo>
                  <a:lnTo>
                    <a:pt x="771194" y="179946"/>
                  </a:lnTo>
                  <a:lnTo>
                    <a:pt x="796899" y="179946"/>
                  </a:lnTo>
                  <a:lnTo>
                    <a:pt x="822604" y="179946"/>
                  </a:lnTo>
                  <a:lnTo>
                    <a:pt x="822604" y="205651"/>
                  </a:lnTo>
                  <a:lnTo>
                    <a:pt x="796899" y="205651"/>
                  </a:lnTo>
                  <a:lnTo>
                    <a:pt x="771194" y="205651"/>
                  </a:lnTo>
                  <a:lnTo>
                    <a:pt x="771194" y="231355"/>
                  </a:lnTo>
                  <a:lnTo>
                    <a:pt x="796899" y="231355"/>
                  </a:lnTo>
                  <a:lnTo>
                    <a:pt x="796899" y="257073"/>
                  </a:lnTo>
                  <a:lnTo>
                    <a:pt x="822604" y="257073"/>
                  </a:lnTo>
                  <a:lnTo>
                    <a:pt x="822604" y="231355"/>
                  </a:lnTo>
                  <a:lnTo>
                    <a:pt x="848309" y="231355"/>
                  </a:lnTo>
                  <a:lnTo>
                    <a:pt x="874026" y="231355"/>
                  </a:lnTo>
                  <a:lnTo>
                    <a:pt x="874026" y="205651"/>
                  </a:lnTo>
                  <a:lnTo>
                    <a:pt x="899718" y="205651"/>
                  </a:lnTo>
                  <a:lnTo>
                    <a:pt x="899718" y="179946"/>
                  </a:lnTo>
                  <a:lnTo>
                    <a:pt x="925436" y="179946"/>
                  </a:lnTo>
                  <a:lnTo>
                    <a:pt x="925436" y="231355"/>
                  </a:lnTo>
                  <a:lnTo>
                    <a:pt x="951141" y="231355"/>
                  </a:lnTo>
                  <a:lnTo>
                    <a:pt x="951141" y="257073"/>
                  </a:lnTo>
                  <a:lnTo>
                    <a:pt x="925436" y="257073"/>
                  </a:lnTo>
                  <a:lnTo>
                    <a:pt x="925436" y="231355"/>
                  </a:lnTo>
                  <a:lnTo>
                    <a:pt x="899718" y="231355"/>
                  </a:lnTo>
                  <a:lnTo>
                    <a:pt x="899718" y="257073"/>
                  </a:lnTo>
                  <a:lnTo>
                    <a:pt x="874026" y="257073"/>
                  </a:lnTo>
                  <a:lnTo>
                    <a:pt x="874026" y="282778"/>
                  </a:lnTo>
                  <a:lnTo>
                    <a:pt x="899718" y="282778"/>
                  </a:lnTo>
                  <a:lnTo>
                    <a:pt x="899718" y="308483"/>
                  </a:lnTo>
                  <a:lnTo>
                    <a:pt x="925436" y="308483"/>
                  </a:lnTo>
                  <a:lnTo>
                    <a:pt x="925436" y="282778"/>
                  </a:lnTo>
                  <a:lnTo>
                    <a:pt x="951141" y="282778"/>
                  </a:lnTo>
                  <a:lnTo>
                    <a:pt x="951141" y="308483"/>
                  </a:lnTo>
                  <a:lnTo>
                    <a:pt x="925436" y="308483"/>
                  </a:lnTo>
                  <a:lnTo>
                    <a:pt x="925436" y="334187"/>
                  </a:lnTo>
                  <a:lnTo>
                    <a:pt x="951141" y="334187"/>
                  </a:lnTo>
                  <a:lnTo>
                    <a:pt x="976845" y="334187"/>
                  </a:lnTo>
                  <a:lnTo>
                    <a:pt x="976845" y="308483"/>
                  </a:lnTo>
                  <a:lnTo>
                    <a:pt x="1002550" y="308483"/>
                  </a:lnTo>
                  <a:lnTo>
                    <a:pt x="1002550" y="282778"/>
                  </a:lnTo>
                  <a:lnTo>
                    <a:pt x="1028255" y="282778"/>
                  </a:lnTo>
                  <a:lnTo>
                    <a:pt x="1053960" y="282778"/>
                  </a:lnTo>
                  <a:lnTo>
                    <a:pt x="1053960" y="25707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50874" y="2272966"/>
              <a:ext cx="1054100" cy="334645"/>
            </a:xfrm>
            <a:custGeom>
              <a:avLst/>
              <a:gdLst/>
              <a:ahLst/>
              <a:cxnLst/>
              <a:rect l="l" t="t" r="r" b="b"/>
              <a:pathLst>
                <a:path w="1054100" h="334644">
                  <a:moveTo>
                    <a:pt x="25704" y="231355"/>
                  </a:moveTo>
                  <a:lnTo>
                    <a:pt x="0" y="231355"/>
                  </a:lnTo>
                  <a:lnTo>
                    <a:pt x="0" y="257060"/>
                  </a:lnTo>
                  <a:lnTo>
                    <a:pt x="25704" y="257060"/>
                  </a:lnTo>
                  <a:lnTo>
                    <a:pt x="25704" y="231355"/>
                  </a:lnTo>
                  <a:close/>
                </a:path>
                <a:path w="1054100" h="334644">
                  <a:moveTo>
                    <a:pt x="25704" y="179946"/>
                  </a:moveTo>
                  <a:lnTo>
                    <a:pt x="0" y="179946"/>
                  </a:lnTo>
                  <a:lnTo>
                    <a:pt x="0" y="205651"/>
                  </a:lnTo>
                  <a:lnTo>
                    <a:pt x="25704" y="205651"/>
                  </a:lnTo>
                  <a:lnTo>
                    <a:pt x="25704" y="179946"/>
                  </a:lnTo>
                  <a:close/>
                </a:path>
                <a:path w="1054100" h="334644">
                  <a:moveTo>
                    <a:pt x="51422" y="205651"/>
                  </a:moveTo>
                  <a:lnTo>
                    <a:pt x="25704" y="205651"/>
                  </a:lnTo>
                  <a:lnTo>
                    <a:pt x="25704" y="231355"/>
                  </a:lnTo>
                  <a:lnTo>
                    <a:pt x="51422" y="231355"/>
                  </a:lnTo>
                  <a:lnTo>
                    <a:pt x="51422" y="205651"/>
                  </a:lnTo>
                  <a:close/>
                </a:path>
                <a:path w="1054100" h="334644">
                  <a:moveTo>
                    <a:pt x="77127" y="231355"/>
                  </a:moveTo>
                  <a:lnTo>
                    <a:pt x="51422" y="231355"/>
                  </a:lnTo>
                  <a:lnTo>
                    <a:pt x="51422" y="257060"/>
                  </a:lnTo>
                  <a:lnTo>
                    <a:pt x="77127" y="257060"/>
                  </a:lnTo>
                  <a:lnTo>
                    <a:pt x="77127" y="231355"/>
                  </a:lnTo>
                  <a:close/>
                </a:path>
                <a:path w="1054100" h="334644">
                  <a:moveTo>
                    <a:pt x="77127" y="25704"/>
                  </a:moveTo>
                  <a:lnTo>
                    <a:pt x="51422" y="25704"/>
                  </a:lnTo>
                  <a:lnTo>
                    <a:pt x="51422" y="0"/>
                  </a:lnTo>
                  <a:lnTo>
                    <a:pt x="25704" y="0"/>
                  </a:lnTo>
                  <a:lnTo>
                    <a:pt x="25704" y="102819"/>
                  </a:lnTo>
                  <a:lnTo>
                    <a:pt x="0" y="102819"/>
                  </a:lnTo>
                  <a:lnTo>
                    <a:pt x="0" y="128536"/>
                  </a:lnTo>
                  <a:lnTo>
                    <a:pt x="25704" y="128536"/>
                  </a:lnTo>
                  <a:lnTo>
                    <a:pt x="25704" y="154228"/>
                  </a:lnTo>
                  <a:lnTo>
                    <a:pt x="51422" y="154228"/>
                  </a:lnTo>
                  <a:lnTo>
                    <a:pt x="51422" y="128536"/>
                  </a:lnTo>
                  <a:lnTo>
                    <a:pt x="77127" y="128536"/>
                  </a:lnTo>
                  <a:lnTo>
                    <a:pt x="77127" y="77114"/>
                  </a:lnTo>
                  <a:lnTo>
                    <a:pt x="51422" y="77114"/>
                  </a:lnTo>
                  <a:lnTo>
                    <a:pt x="51422" y="51409"/>
                  </a:lnTo>
                  <a:lnTo>
                    <a:pt x="77127" y="51409"/>
                  </a:lnTo>
                  <a:lnTo>
                    <a:pt x="77127" y="25704"/>
                  </a:lnTo>
                  <a:close/>
                </a:path>
                <a:path w="1054100" h="334644">
                  <a:moveTo>
                    <a:pt x="128536" y="205651"/>
                  </a:moveTo>
                  <a:lnTo>
                    <a:pt x="102831" y="205651"/>
                  </a:lnTo>
                  <a:lnTo>
                    <a:pt x="102831" y="231355"/>
                  </a:lnTo>
                  <a:lnTo>
                    <a:pt x="128536" y="231355"/>
                  </a:lnTo>
                  <a:lnTo>
                    <a:pt x="128536" y="205651"/>
                  </a:lnTo>
                  <a:close/>
                </a:path>
                <a:path w="1054100" h="334644">
                  <a:moveTo>
                    <a:pt x="128536" y="154228"/>
                  </a:moveTo>
                  <a:lnTo>
                    <a:pt x="102831" y="154228"/>
                  </a:lnTo>
                  <a:lnTo>
                    <a:pt x="77127" y="154228"/>
                  </a:lnTo>
                  <a:lnTo>
                    <a:pt x="51422" y="154228"/>
                  </a:lnTo>
                  <a:lnTo>
                    <a:pt x="51422" y="205651"/>
                  </a:lnTo>
                  <a:lnTo>
                    <a:pt x="77127" y="205651"/>
                  </a:lnTo>
                  <a:lnTo>
                    <a:pt x="77127" y="179946"/>
                  </a:lnTo>
                  <a:lnTo>
                    <a:pt x="102831" y="179946"/>
                  </a:lnTo>
                  <a:lnTo>
                    <a:pt x="128536" y="179946"/>
                  </a:lnTo>
                  <a:lnTo>
                    <a:pt x="128536" y="154228"/>
                  </a:lnTo>
                  <a:close/>
                </a:path>
                <a:path w="1054100" h="334644">
                  <a:moveTo>
                    <a:pt x="154241" y="231355"/>
                  </a:moveTo>
                  <a:lnTo>
                    <a:pt x="128536" y="231355"/>
                  </a:lnTo>
                  <a:lnTo>
                    <a:pt x="128536" y="257060"/>
                  </a:lnTo>
                  <a:lnTo>
                    <a:pt x="102831" y="257060"/>
                  </a:lnTo>
                  <a:lnTo>
                    <a:pt x="102831" y="334175"/>
                  </a:lnTo>
                  <a:lnTo>
                    <a:pt x="128536" y="334175"/>
                  </a:lnTo>
                  <a:lnTo>
                    <a:pt x="128536" y="308470"/>
                  </a:lnTo>
                  <a:lnTo>
                    <a:pt x="154241" y="308470"/>
                  </a:lnTo>
                  <a:lnTo>
                    <a:pt x="154241" y="231355"/>
                  </a:lnTo>
                  <a:close/>
                </a:path>
                <a:path w="1054100" h="334644">
                  <a:moveTo>
                    <a:pt x="179946" y="179946"/>
                  </a:moveTo>
                  <a:lnTo>
                    <a:pt x="154241" y="179946"/>
                  </a:lnTo>
                  <a:lnTo>
                    <a:pt x="128536" y="179946"/>
                  </a:lnTo>
                  <a:lnTo>
                    <a:pt x="128536" y="205651"/>
                  </a:lnTo>
                  <a:lnTo>
                    <a:pt x="154241" y="205651"/>
                  </a:lnTo>
                  <a:lnTo>
                    <a:pt x="179946" y="205651"/>
                  </a:lnTo>
                  <a:lnTo>
                    <a:pt x="179946" y="179946"/>
                  </a:lnTo>
                  <a:close/>
                </a:path>
                <a:path w="1054100" h="334644">
                  <a:moveTo>
                    <a:pt x="257073" y="51409"/>
                  </a:moveTo>
                  <a:lnTo>
                    <a:pt x="231355" y="51409"/>
                  </a:lnTo>
                  <a:lnTo>
                    <a:pt x="231355" y="77114"/>
                  </a:lnTo>
                  <a:lnTo>
                    <a:pt x="257073" y="77114"/>
                  </a:lnTo>
                  <a:lnTo>
                    <a:pt x="257073" y="51409"/>
                  </a:lnTo>
                  <a:close/>
                </a:path>
                <a:path w="1054100" h="334644">
                  <a:moveTo>
                    <a:pt x="282778" y="179946"/>
                  </a:moveTo>
                  <a:lnTo>
                    <a:pt x="257073" y="179946"/>
                  </a:lnTo>
                  <a:lnTo>
                    <a:pt x="257073" y="154228"/>
                  </a:lnTo>
                  <a:lnTo>
                    <a:pt x="231355" y="154228"/>
                  </a:lnTo>
                  <a:lnTo>
                    <a:pt x="231355" y="179946"/>
                  </a:lnTo>
                  <a:lnTo>
                    <a:pt x="205651" y="179946"/>
                  </a:lnTo>
                  <a:lnTo>
                    <a:pt x="205651" y="205651"/>
                  </a:lnTo>
                  <a:lnTo>
                    <a:pt x="231355" y="205651"/>
                  </a:lnTo>
                  <a:lnTo>
                    <a:pt x="231355" y="231355"/>
                  </a:lnTo>
                  <a:lnTo>
                    <a:pt x="257073" y="231355"/>
                  </a:lnTo>
                  <a:lnTo>
                    <a:pt x="257073" y="205651"/>
                  </a:lnTo>
                  <a:lnTo>
                    <a:pt x="282778" y="205651"/>
                  </a:lnTo>
                  <a:lnTo>
                    <a:pt x="282778" y="179946"/>
                  </a:lnTo>
                  <a:close/>
                </a:path>
                <a:path w="1054100" h="334644">
                  <a:moveTo>
                    <a:pt x="282778" y="128536"/>
                  </a:moveTo>
                  <a:lnTo>
                    <a:pt x="257073" y="128536"/>
                  </a:lnTo>
                  <a:lnTo>
                    <a:pt x="257073" y="154228"/>
                  </a:lnTo>
                  <a:lnTo>
                    <a:pt x="282778" y="154228"/>
                  </a:lnTo>
                  <a:lnTo>
                    <a:pt x="282778" y="128536"/>
                  </a:lnTo>
                  <a:close/>
                </a:path>
                <a:path w="1054100" h="334644">
                  <a:moveTo>
                    <a:pt x="308483" y="154228"/>
                  </a:moveTo>
                  <a:lnTo>
                    <a:pt x="282778" y="154228"/>
                  </a:lnTo>
                  <a:lnTo>
                    <a:pt x="282778" y="179946"/>
                  </a:lnTo>
                  <a:lnTo>
                    <a:pt x="308483" y="179946"/>
                  </a:lnTo>
                  <a:lnTo>
                    <a:pt x="308483" y="154228"/>
                  </a:lnTo>
                  <a:close/>
                </a:path>
                <a:path w="1054100" h="334644">
                  <a:moveTo>
                    <a:pt x="385597" y="128536"/>
                  </a:moveTo>
                  <a:lnTo>
                    <a:pt x="359892" y="128536"/>
                  </a:lnTo>
                  <a:lnTo>
                    <a:pt x="359892" y="154228"/>
                  </a:lnTo>
                  <a:lnTo>
                    <a:pt x="385597" y="154228"/>
                  </a:lnTo>
                  <a:lnTo>
                    <a:pt x="385597" y="128536"/>
                  </a:lnTo>
                  <a:close/>
                </a:path>
                <a:path w="1054100" h="334644">
                  <a:moveTo>
                    <a:pt x="437019" y="154228"/>
                  </a:moveTo>
                  <a:lnTo>
                    <a:pt x="411302" y="154228"/>
                  </a:lnTo>
                  <a:lnTo>
                    <a:pt x="411302" y="179946"/>
                  </a:lnTo>
                  <a:lnTo>
                    <a:pt x="437019" y="179946"/>
                  </a:lnTo>
                  <a:lnTo>
                    <a:pt x="437019" y="154228"/>
                  </a:lnTo>
                  <a:close/>
                </a:path>
                <a:path w="1054100" h="334644">
                  <a:moveTo>
                    <a:pt x="514134" y="205651"/>
                  </a:moveTo>
                  <a:lnTo>
                    <a:pt x="488429" y="205651"/>
                  </a:lnTo>
                  <a:lnTo>
                    <a:pt x="488429" y="257060"/>
                  </a:lnTo>
                  <a:lnTo>
                    <a:pt x="514134" y="257060"/>
                  </a:lnTo>
                  <a:lnTo>
                    <a:pt x="514134" y="205651"/>
                  </a:lnTo>
                  <a:close/>
                </a:path>
                <a:path w="1054100" h="334644">
                  <a:moveTo>
                    <a:pt x="514134" y="25704"/>
                  </a:moveTo>
                  <a:lnTo>
                    <a:pt x="488429" y="25704"/>
                  </a:lnTo>
                  <a:lnTo>
                    <a:pt x="462711" y="25704"/>
                  </a:lnTo>
                  <a:lnTo>
                    <a:pt x="462711" y="51409"/>
                  </a:lnTo>
                  <a:lnTo>
                    <a:pt x="437019" y="51409"/>
                  </a:lnTo>
                  <a:lnTo>
                    <a:pt x="437019" y="25704"/>
                  </a:lnTo>
                  <a:lnTo>
                    <a:pt x="411302" y="25704"/>
                  </a:lnTo>
                  <a:lnTo>
                    <a:pt x="411302" y="77114"/>
                  </a:lnTo>
                  <a:lnTo>
                    <a:pt x="385597" y="77114"/>
                  </a:lnTo>
                  <a:lnTo>
                    <a:pt x="385597" y="102819"/>
                  </a:lnTo>
                  <a:lnTo>
                    <a:pt x="411302" y="102819"/>
                  </a:lnTo>
                  <a:lnTo>
                    <a:pt x="437019" y="102819"/>
                  </a:lnTo>
                  <a:lnTo>
                    <a:pt x="437019" y="77114"/>
                  </a:lnTo>
                  <a:lnTo>
                    <a:pt x="462711" y="77114"/>
                  </a:lnTo>
                  <a:lnTo>
                    <a:pt x="488429" y="77114"/>
                  </a:lnTo>
                  <a:lnTo>
                    <a:pt x="514134" y="77114"/>
                  </a:lnTo>
                  <a:lnTo>
                    <a:pt x="514134" y="25704"/>
                  </a:lnTo>
                  <a:close/>
                </a:path>
                <a:path w="1054100" h="334644">
                  <a:moveTo>
                    <a:pt x="539838" y="179946"/>
                  </a:moveTo>
                  <a:lnTo>
                    <a:pt x="514134" y="179946"/>
                  </a:lnTo>
                  <a:lnTo>
                    <a:pt x="514134" y="205651"/>
                  </a:lnTo>
                  <a:lnTo>
                    <a:pt x="539838" y="205651"/>
                  </a:lnTo>
                  <a:lnTo>
                    <a:pt x="539838" y="179946"/>
                  </a:lnTo>
                  <a:close/>
                </a:path>
                <a:path w="1054100" h="334644">
                  <a:moveTo>
                    <a:pt x="539838" y="102819"/>
                  </a:moveTo>
                  <a:lnTo>
                    <a:pt x="514134" y="102819"/>
                  </a:lnTo>
                  <a:lnTo>
                    <a:pt x="488429" y="102819"/>
                  </a:lnTo>
                  <a:lnTo>
                    <a:pt x="488429" y="128536"/>
                  </a:lnTo>
                  <a:lnTo>
                    <a:pt x="514134" y="128536"/>
                  </a:lnTo>
                  <a:lnTo>
                    <a:pt x="539838" y="128536"/>
                  </a:lnTo>
                  <a:lnTo>
                    <a:pt x="539838" y="102819"/>
                  </a:lnTo>
                  <a:close/>
                </a:path>
                <a:path w="1054100" h="334644">
                  <a:moveTo>
                    <a:pt x="565543" y="77114"/>
                  </a:moveTo>
                  <a:lnTo>
                    <a:pt x="539838" y="77114"/>
                  </a:lnTo>
                  <a:lnTo>
                    <a:pt x="539838" y="102819"/>
                  </a:lnTo>
                  <a:lnTo>
                    <a:pt x="565543" y="102819"/>
                  </a:lnTo>
                  <a:lnTo>
                    <a:pt x="565543" y="77114"/>
                  </a:lnTo>
                  <a:close/>
                </a:path>
                <a:path w="1054100" h="334644">
                  <a:moveTo>
                    <a:pt x="591248" y="102819"/>
                  </a:moveTo>
                  <a:lnTo>
                    <a:pt x="565543" y="102819"/>
                  </a:lnTo>
                  <a:lnTo>
                    <a:pt x="565543" y="128536"/>
                  </a:lnTo>
                  <a:lnTo>
                    <a:pt x="591248" y="128536"/>
                  </a:lnTo>
                  <a:lnTo>
                    <a:pt x="591248" y="102819"/>
                  </a:lnTo>
                  <a:close/>
                </a:path>
                <a:path w="1054100" h="334644">
                  <a:moveTo>
                    <a:pt x="616953" y="77114"/>
                  </a:moveTo>
                  <a:lnTo>
                    <a:pt x="591248" y="77114"/>
                  </a:lnTo>
                  <a:lnTo>
                    <a:pt x="591248" y="102819"/>
                  </a:lnTo>
                  <a:lnTo>
                    <a:pt x="616953" y="102819"/>
                  </a:lnTo>
                  <a:lnTo>
                    <a:pt x="616953" y="77114"/>
                  </a:lnTo>
                  <a:close/>
                </a:path>
                <a:path w="1054100" h="334644">
                  <a:moveTo>
                    <a:pt x="668375" y="179946"/>
                  </a:moveTo>
                  <a:lnTo>
                    <a:pt x="642658" y="179946"/>
                  </a:lnTo>
                  <a:lnTo>
                    <a:pt x="642658" y="205651"/>
                  </a:lnTo>
                  <a:lnTo>
                    <a:pt x="668375" y="205651"/>
                  </a:lnTo>
                  <a:lnTo>
                    <a:pt x="668375" y="179946"/>
                  </a:lnTo>
                  <a:close/>
                </a:path>
                <a:path w="1054100" h="334644">
                  <a:moveTo>
                    <a:pt x="694080" y="128536"/>
                  </a:moveTo>
                  <a:lnTo>
                    <a:pt x="668375" y="128536"/>
                  </a:lnTo>
                  <a:lnTo>
                    <a:pt x="642658" y="128536"/>
                  </a:lnTo>
                  <a:lnTo>
                    <a:pt x="642658" y="154228"/>
                  </a:lnTo>
                  <a:lnTo>
                    <a:pt x="668375" y="154228"/>
                  </a:lnTo>
                  <a:lnTo>
                    <a:pt x="668375" y="179946"/>
                  </a:lnTo>
                  <a:lnTo>
                    <a:pt x="694080" y="179946"/>
                  </a:lnTo>
                  <a:lnTo>
                    <a:pt x="694080" y="128536"/>
                  </a:lnTo>
                  <a:close/>
                </a:path>
                <a:path w="1054100" h="334644">
                  <a:moveTo>
                    <a:pt x="719785" y="231355"/>
                  </a:moveTo>
                  <a:lnTo>
                    <a:pt x="694080" y="231355"/>
                  </a:lnTo>
                  <a:lnTo>
                    <a:pt x="668375" y="231355"/>
                  </a:lnTo>
                  <a:lnTo>
                    <a:pt x="642658" y="231355"/>
                  </a:lnTo>
                  <a:lnTo>
                    <a:pt x="642658" y="205651"/>
                  </a:lnTo>
                  <a:lnTo>
                    <a:pt x="616953" y="205651"/>
                  </a:lnTo>
                  <a:lnTo>
                    <a:pt x="616953" y="154228"/>
                  </a:lnTo>
                  <a:lnTo>
                    <a:pt x="591248" y="154228"/>
                  </a:lnTo>
                  <a:lnTo>
                    <a:pt x="565543" y="154228"/>
                  </a:lnTo>
                  <a:lnTo>
                    <a:pt x="565543" y="179946"/>
                  </a:lnTo>
                  <a:lnTo>
                    <a:pt x="591248" y="179946"/>
                  </a:lnTo>
                  <a:lnTo>
                    <a:pt x="591248" y="205651"/>
                  </a:lnTo>
                  <a:lnTo>
                    <a:pt x="565543" y="205651"/>
                  </a:lnTo>
                  <a:lnTo>
                    <a:pt x="539838" y="205651"/>
                  </a:lnTo>
                  <a:lnTo>
                    <a:pt x="539838" y="257060"/>
                  </a:lnTo>
                  <a:lnTo>
                    <a:pt x="565543" y="257060"/>
                  </a:lnTo>
                  <a:lnTo>
                    <a:pt x="565543" y="231355"/>
                  </a:lnTo>
                  <a:lnTo>
                    <a:pt x="591248" y="231355"/>
                  </a:lnTo>
                  <a:lnTo>
                    <a:pt x="616953" y="231355"/>
                  </a:lnTo>
                  <a:lnTo>
                    <a:pt x="616953" y="257060"/>
                  </a:lnTo>
                  <a:lnTo>
                    <a:pt x="642658" y="257060"/>
                  </a:lnTo>
                  <a:lnTo>
                    <a:pt x="668375" y="257060"/>
                  </a:lnTo>
                  <a:lnTo>
                    <a:pt x="668375" y="308470"/>
                  </a:lnTo>
                  <a:lnTo>
                    <a:pt x="694080" y="308470"/>
                  </a:lnTo>
                  <a:lnTo>
                    <a:pt x="694080" y="334175"/>
                  </a:lnTo>
                  <a:lnTo>
                    <a:pt x="719785" y="334175"/>
                  </a:lnTo>
                  <a:lnTo>
                    <a:pt x="719785" y="282765"/>
                  </a:lnTo>
                  <a:lnTo>
                    <a:pt x="694080" y="282765"/>
                  </a:lnTo>
                  <a:lnTo>
                    <a:pt x="694080" y="257060"/>
                  </a:lnTo>
                  <a:lnTo>
                    <a:pt x="719785" y="257060"/>
                  </a:lnTo>
                  <a:lnTo>
                    <a:pt x="719785" y="231355"/>
                  </a:lnTo>
                  <a:close/>
                </a:path>
                <a:path w="1054100" h="334644">
                  <a:moveTo>
                    <a:pt x="745490" y="154228"/>
                  </a:moveTo>
                  <a:lnTo>
                    <a:pt x="719785" y="154228"/>
                  </a:lnTo>
                  <a:lnTo>
                    <a:pt x="719785" y="179946"/>
                  </a:lnTo>
                  <a:lnTo>
                    <a:pt x="694080" y="179946"/>
                  </a:lnTo>
                  <a:lnTo>
                    <a:pt x="694080" y="205651"/>
                  </a:lnTo>
                  <a:lnTo>
                    <a:pt x="719785" y="205651"/>
                  </a:lnTo>
                  <a:lnTo>
                    <a:pt x="745490" y="205651"/>
                  </a:lnTo>
                  <a:lnTo>
                    <a:pt x="745490" y="154228"/>
                  </a:lnTo>
                  <a:close/>
                </a:path>
                <a:path w="1054100" h="334644">
                  <a:moveTo>
                    <a:pt x="745490" y="102819"/>
                  </a:moveTo>
                  <a:lnTo>
                    <a:pt x="719785" y="102819"/>
                  </a:lnTo>
                  <a:lnTo>
                    <a:pt x="719785" y="77114"/>
                  </a:lnTo>
                  <a:lnTo>
                    <a:pt x="694080" y="77114"/>
                  </a:lnTo>
                  <a:lnTo>
                    <a:pt x="694080" y="25704"/>
                  </a:lnTo>
                  <a:lnTo>
                    <a:pt x="668375" y="25704"/>
                  </a:lnTo>
                  <a:lnTo>
                    <a:pt x="668375" y="77114"/>
                  </a:lnTo>
                  <a:lnTo>
                    <a:pt x="642658" y="77114"/>
                  </a:lnTo>
                  <a:lnTo>
                    <a:pt x="642658" y="102819"/>
                  </a:lnTo>
                  <a:lnTo>
                    <a:pt x="668375" y="102819"/>
                  </a:lnTo>
                  <a:lnTo>
                    <a:pt x="694080" y="102819"/>
                  </a:lnTo>
                  <a:lnTo>
                    <a:pt x="694080" y="128536"/>
                  </a:lnTo>
                  <a:lnTo>
                    <a:pt x="719785" y="128536"/>
                  </a:lnTo>
                  <a:lnTo>
                    <a:pt x="745490" y="128536"/>
                  </a:lnTo>
                  <a:lnTo>
                    <a:pt x="745490" y="102819"/>
                  </a:lnTo>
                  <a:close/>
                </a:path>
                <a:path w="1054100" h="334644">
                  <a:moveTo>
                    <a:pt x="745490" y="51409"/>
                  </a:moveTo>
                  <a:lnTo>
                    <a:pt x="719785" y="51409"/>
                  </a:lnTo>
                  <a:lnTo>
                    <a:pt x="719785" y="77114"/>
                  </a:lnTo>
                  <a:lnTo>
                    <a:pt x="745490" y="77114"/>
                  </a:lnTo>
                  <a:lnTo>
                    <a:pt x="745490" y="51409"/>
                  </a:lnTo>
                  <a:close/>
                </a:path>
                <a:path w="1054100" h="334644">
                  <a:moveTo>
                    <a:pt x="771194" y="231355"/>
                  </a:moveTo>
                  <a:lnTo>
                    <a:pt x="745490" y="231355"/>
                  </a:lnTo>
                  <a:lnTo>
                    <a:pt x="745490" y="257060"/>
                  </a:lnTo>
                  <a:lnTo>
                    <a:pt x="771194" y="257060"/>
                  </a:lnTo>
                  <a:lnTo>
                    <a:pt x="771194" y="231355"/>
                  </a:lnTo>
                  <a:close/>
                </a:path>
                <a:path w="1054100" h="334644">
                  <a:moveTo>
                    <a:pt x="874026" y="102819"/>
                  </a:moveTo>
                  <a:lnTo>
                    <a:pt x="848309" y="102819"/>
                  </a:lnTo>
                  <a:lnTo>
                    <a:pt x="848309" y="77114"/>
                  </a:lnTo>
                  <a:lnTo>
                    <a:pt x="822604" y="77114"/>
                  </a:lnTo>
                  <a:lnTo>
                    <a:pt x="822604" y="102819"/>
                  </a:lnTo>
                  <a:lnTo>
                    <a:pt x="796899" y="102819"/>
                  </a:lnTo>
                  <a:lnTo>
                    <a:pt x="796899" y="128536"/>
                  </a:lnTo>
                  <a:lnTo>
                    <a:pt x="771194" y="128536"/>
                  </a:lnTo>
                  <a:lnTo>
                    <a:pt x="771194" y="154228"/>
                  </a:lnTo>
                  <a:lnTo>
                    <a:pt x="796899" y="154228"/>
                  </a:lnTo>
                  <a:lnTo>
                    <a:pt x="796899" y="179946"/>
                  </a:lnTo>
                  <a:lnTo>
                    <a:pt x="822604" y="179946"/>
                  </a:lnTo>
                  <a:lnTo>
                    <a:pt x="848309" y="179946"/>
                  </a:lnTo>
                  <a:lnTo>
                    <a:pt x="848309" y="154228"/>
                  </a:lnTo>
                  <a:lnTo>
                    <a:pt x="822604" y="154228"/>
                  </a:lnTo>
                  <a:lnTo>
                    <a:pt x="822604" y="128536"/>
                  </a:lnTo>
                  <a:lnTo>
                    <a:pt x="848309" y="128536"/>
                  </a:lnTo>
                  <a:lnTo>
                    <a:pt x="874026" y="128536"/>
                  </a:lnTo>
                  <a:lnTo>
                    <a:pt x="874026" y="102819"/>
                  </a:lnTo>
                  <a:close/>
                </a:path>
                <a:path w="1054100" h="334644">
                  <a:moveTo>
                    <a:pt x="874026" y="25704"/>
                  </a:moveTo>
                  <a:lnTo>
                    <a:pt x="848309" y="25704"/>
                  </a:lnTo>
                  <a:lnTo>
                    <a:pt x="848309" y="0"/>
                  </a:lnTo>
                  <a:lnTo>
                    <a:pt x="822604" y="0"/>
                  </a:lnTo>
                  <a:lnTo>
                    <a:pt x="822604" y="25704"/>
                  </a:lnTo>
                  <a:lnTo>
                    <a:pt x="796899" y="25704"/>
                  </a:lnTo>
                  <a:lnTo>
                    <a:pt x="796899" y="51409"/>
                  </a:lnTo>
                  <a:lnTo>
                    <a:pt x="771194" y="51409"/>
                  </a:lnTo>
                  <a:lnTo>
                    <a:pt x="771194" y="102819"/>
                  </a:lnTo>
                  <a:lnTo>
                    <a:pt x="796899" y="102819"/>
                  </a:lnTo>
                  <a:lnTo>
                    <a:pt x="796899" y="77114"/>
                  </a:lnTo>
                  <a:lnTo>
                    <a:pt x="822604" y="77114"/>
                  </a:lnTo>
                  <a:lnTo>
                    <a:pt x="822604" y="51409"/>
                  </a:lnTo>
                  <a:lnTo>
                    <a:pt x="848309" y="51409"/>
                  </a:lnTo>
                  <a:lnTo>
                    <a:pt x="874026" y="51409"/>
                  </a:lnTo>
                  <a:lnTo>
                    <a:pt x="874026" y="25704"/>
                  </a:lnTo>
                  <a:close/>
                </a:path>
                <a:path w="1054100" h="334644">
                  <a:moveTo>
                    <a:pt x="976845" y="154228"/>
                  </a:moveTo>
                  <a:lnTo>
                    <a:pt x="951141" y="154228"/>
                  </a:lnTo>
                  <a:lnTo>
                    <a:pt x="925436" y="154228"/>
                  </a:lnTo>
                  <a:lnTo>
                    <a:pt x="899718" y="154228"/>
                  </a:lnTo>
                  <a:lnTo>
                    <a:pt x="874026" y="154228"/>
                  </a:lnTo>
                  <a:lnTo>
                    <a:pt x="874026" y="179946"/>
                  </a:lnTo>
                  <a:lnTo>
                    <a:pt x="899718" y="179946"/>
                  </a:lnTo>
                  <a:lnTo>
                    <a:pt x="925436" y="179946"/>
                  </a:lnTo>
                  <a:lnTo>
                    <a:pt x="951141" y="179946"/>
                  </a:lnTo>
                  <a:lnTo>
                    <a:pt x="951141" y="205651"/>
                  </a:lnTo>
                  <a:lnTo>
                    <a:pt x="976845" y="205651"/>
                  </a:lnTo>
                  <a:lnTo>
                    <a:pt x="976845" y="154228"/>
                  </a:lnTo>
                  <a:close/>
                </a:path>
                <a:path w="1054100" h="334644">
                  <a:moveTo>
                    <a:pt x="976845" y="51409"/>
                  </a:moveTo>
                  <a:lnTo>
                    <a:pt x="951141" y="51409"/>
                  </a:lnTo>
                  <a:lnTo>
                    <a:pt x="925436" y="51409"/>
                  </a:lnTo>
                  <a:lnTo>
                    <a:pt x="925436" y="25704"/>
                  </a:lnTo>
                  <a:lnTo>
                    <a:pt x="899718" y="25704"/>
                  </a:lnTo>
                  <a:lnTo>
                    <a:pt x="899718" y="51409"/>
                  </a:lnTo>
                  <a:lnTo>
                    <a:pt x="874026" y="51409"/>
                  </a:lnTo>
                  <a:lnTo>
                    <a:pt x="874026" y="77114"/>
                  </a:lnTo>
                  <a:lnTo>
                    <a:pt x="899718" y="77114"/>
                  </a:lnTo>
                  <a:lnTo>
                    <a:pt x="925436" y="77114"/>
                  </a:lnTo>
                  <a:lnTo>
                    <a:pt x="925436" y="128536"/>
                  </a:lnTo>
                  <a:lnTo>
                    <a:pt x="951141" y="128536"/>
                  </a:lnTo>
                  <a:lnTo>
                    <a:pt x="976845" y="128536"/>
                  </a:lnTo>
                  <a:lnTo>
                    <a:pt x="976845" y="102819"/>
                  </a:lnTo>
                  <a:lnTo>
                    <a:pt x="951141" y="102819"/>
                  </a:lnTo>
                  <a:lnTo>
                    <a:pt x="951141" y="77114"/>
                  </a:lnTo>
                  <a:lnTo>
                    <a:pt x="976845" y="77114"/>
                  </a:lnTo>
                  <a:lnTo>
                    <a:pt x="976845" y="51409"/>
                  </a:lnTo>
                  <a:close/>
                </a:path>
                <a:path w="1054100" h="334644">
                  <a:moveTo>
                    <a:pt x="1002550" y="128536"/>
                  </a:moveTo>
                  <a:lnTo>
                    <a:pt x="976845" y="128536"/>
                  </a:lnTo>
                  <a:lnTo>
                    <a:pt x="976845" y="154228"/>
                  </a:lnTo>
                  <a:lnTo>
                    <a:pt x="1002550" y="154228"/>
                  </a:lnTo>
                  <a:lnTo>
                    <a:pt x="1002550" y="128536"/>
                  </a:lnTo>
                  <a:close/>
                </a:path>
                <a:path w="1054100" h="334644">
                  <a:moveTo>
                    <a:pt x="1028255" y="205651"/>
                  </a:moveTo>
                  <a:lnTo>
                    <a:pt x="1002550" y="205651"/>
                  </a:lnTo>
                  <a:lnTo>
                    <a:pt x="1002550" y="231355"/>
                  </a:lnTo>
                  <a:lnTo>
                    <a:pt x="1028255" y="231355"/>
                  </a:lnTo>
                  <a:lnTo>
                    <a:pt x="1028255" y="205651"/>
                  </a:lnTo>
                  <a:close/>
                </a:path>
                <a:path w="1054100" h="334644">
                  <a:moveTo>
                    <a:pt x="1028255" y="102819"/>
                  </a:moveTo>
                  <a:lnTo>
                    <a:pt x="1002550" y="102819"/>
                  </a:lnTo>
                  <a:lnTo>
                    <a:pt x="1002550" y="128536"/>
                  </a:lnTo>
                  <a:lnTo>
                    <a:pt x="1028255" y="128536"/>
                  </a:lnTo>
                  <a:lnTo>
                    <a:pt x="1028255" y="102819"/>
                  </a:lnTo>
                  <a:close/>
                </a:path>
                <a:path w="1054100" h="334644">
                  <a:moveTo>
                    <a:pt x="1053960" y="128536"/>
                  </a:moveTo>
                  <a:lnTo>
                    <a:pt x="1028255" y="128536"/>
                  </a:lnTo>
                  <a:lnTo>
                    <a:pt x="1028255" y="154228"/>
                  </a:lnTo>
                  <a:lnTo>
                    <a:pt x="1002550" y="154228"/>
                  </a:lnTo>
                  <a:lnTo>
                    <a:pt x="1002550" y="179946"/>
                  </a:lnTo>
                  <a:lnTo>
                    <a:pt x="1028255" y="179946"/>
                  </a:lnTo>
                  <a:lnTo>
                    <a:pt x="1053960" y="179946"/>
                  </a:lnTo>
                  <a:lnTo>
                    <a:pt x="1053960" y="128536"/>
                  </a:lnTo>
                  <a:close/>
                </a:path>
                <a:path w="1054100" h="334644">
                  <a:moveTo>
                    <a:pt x="1053960" y="0"/>
                  </a:moveTo>
                  <a:lnTo>
                    <a:pt x="1028255" y="0"/>
                  </a:lnTo>
                  <a:lnTo>
                    <a:pt x="1028255" y="51409"/>
                  </a:lnTo>
                  <a:lnTo>
                    <a:pt x="1002550" y="51409"/>
                  </a:lnTo>
                  <a:lnTo>
                    <a:pt x="1002550" y="77114"/>
                  </a:lnTo>
                  <a:lnTo>
                    <a:pt x="1028255" y="77114"/>
                  </a:lnTo>
                  <a:lnTo>
                    <a:pt x="1053960" y="77114"/>
                  </a:lnTo>
                  <a:lnTo>
                    <a:pt x="105396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50874" y="2452912"/>
              <a:ext cx="1054100" cy="386080"/>
            </a:xfrm>
            <a:custGeom>
              <a:avLst/>
              <a:gdLst/>
              <a:ahLst/>
              <a:cxnLst/>
              <a:rect l="l" t="t" r="r" b="b"/>
              <a:pathLst>
                <a:path w="1054100" h="386080">
                  <a:moveTo>
                    <a:pt x="25704" y="154228"/>
                  </a:moveTo>
                  <a:lnTo>
                    <a:pt x="0" y="154228"/>
                  </a:lnTo>
                  <a:lnTo>
                    <a:pt x="0" y="282765"/>
                  </a:lnTo>
                  <a:lnTo>
                    <a:pt x="25704" y="282765"/>
                  </a:lnTo>
                  <a:lnTo>
                    <a:pt x="25704" y="154228"/>
                  </a:lnTo>
                  <a:close/>
                </a:path>
                <a:path w="1054100" h="386080">
                  <a:moveTo>
                    <a:pt x="51422" y="102819"/>
                  </a:moveTo>
                  <a:lnTo>
                    <a:pt x="25704" y="102819"/>
                  </a:lnTo>
                  <a:lnTo>
                    <a:pt x="25704" y="128524"/>
                  </a:lnTo>
                  <a:lnTo>
                    <a:pt x="51422" y="128524"/>
                  </a:lnTo>
                  <a:lnTo>
                    <a:pt x="51422" y="102819"/>
                  </a:lnTo>
                  <a:close/>
                </a:path>
                <a:path w="1054100" h="386080">
                  <a:moveTo>
                    <a:pt x="102831" y="77114"/>
                  </a:moveTo>
                  <a:lnTo>
                    <a:pt x="77127" y="77114"/>
                  </a:lnTo>
                  <a:lnTo>
                    <a:pt x="77127" y="102819"/>
                  </a:lnTo>
                  <a:lnTo>
                    <a:pt x="102831" y="102819"/>
                  </a:lnTo>
                  <a:lnTo>
                    <a:pt x="102831" y="77114"/>
                  </a:lnTo>
                  <a:close/>
                </a:path>
                <a:path w="1054100" h="386080">
                  <a:moveTo>
                    <a:pt x="205651" y="25704"/>
                  </a:moveTo>
                  <a:lnTo>
                    <a:pt x="179946" y="25704"/>
                  </a:lnTo>
                  <a:lnTo>
                    <a:pt x="179946" y="51409"/>
                  </a:lnTo>
                  <a:lnTo>
                    <a:pt x="154241" y="51409"/>
                  </a:lnTo>
                  <a:lnTo>
                    <a:pt x="128536" y="51409"/>
                  </a:lnTo>
                  <a:lnTo>
                    <a:pt x="128536" y="128524"/>
                  </a:lnTo>
                  <a:lnTo>
                    <a:pt x="154241" y="128524"/>
                  </a:lnTo>
                  <a:lnTo>
                    <a:pt x="179946" y="128524"/>
                  </a:lnTo>
                  <a:lnTo>
                    <a:pt x="179946" y="102819"/>
                  </a:lnTo>
                  <a:lnTo>
                    <a:pt x="154241" y="102819"/>
                  </a:lnTo>
                  <a:lnTo>
                    <a:pt x="154241" y="77114"/>
                  </a:lnTo>
                  <a:lnTo>
                    <a:pt x="179946" y="77114"/>
                  </a:lnTo>
                  <a:lnTo>
                    <a:pt x="205651" y="77114"/>
                  </a:lnTo>
                  <a:lnTo>
                    <a:pt x="205651" y="25704"/>
                  </a:lnTo>
                  <a:close/>
                </a:path>
                <a:path w="1054100" h="386080">
                  <a:moveTo>
                    <a:pt x="257073" y="205651"/>
                  </a:moveTo>
                  <a:lnTo>
                    <a:pt x="231355" y="205651"/>
                  </a:lnTo>
                  <a:lnTo>
                    <a:pt x="231355" y="231355"/>
                  </a:lnTo>
                  <a:lnTo>
                    <a:pt x="257073" y="231355"/>
                  </a:lnTo>
                  <a:lnTo>
                    <a:pt x="257073" y="205651"/>
                  </a:lnTo>
                  <a:close/>
                </a:path>
                <a:path w="1054100" h="386080">
                  <a:moveTo>
                    <a:pt x="308483" y="128524"/>
                  </a:moveTo>
                  <a:lnTo>
                    <a:pt x="282778" y="128524"/>
                  </a:lnTo>
                  <a:lnTo>
                    <a:pt x="282778" y="154228"/>
                  </a:lnTo>
                  <a:lnTo>
                    <a:pt x="308483" y="154228"/>
                  </a:lnTo>
                  <a:lnTo>
                    <a:pt x="308483" y="128524"/>
                  </a:lnTo>
                  <a:close/>
                </a:path>
                <a:path w="1054100" h="386080">
                  <a:moveTo>
                    <a:pt x="514134" y="102819"/>
                  </a:moveTo>
                  <a:lnTo>
                    <a:pt x="488429" y="102819"/>
                  </a:lnTo>
                  <a:lnTo>
                    <a:pt x="488429" y="128524"/>
                  </a:lnTo>
                  <a:lnTo>
                    <a:pt x="514134" y="128524"/>
                  </a:lnTo>
                  <a:lnTo>
                    <a:pt x="514134" y="102819"/>
                  </a:lnTo>
                  <a:close/>
                </a:path>
                <a:path w="1054100" h="386080">
                  <a:moveTo>
                    <a:pt x="539838" y="128524"/>
                  </a:moveTo>
                  <a:lnTo>
                    <a:pt x="514134" y="128524"/>
                  </a:lnTo>
                  <a:lnTo>
                    <a:pt x="514134" y="154228"/>
                  </a:lnTo>
                  <a:lnTo>
                    <a:pt x="539838" y="154228"/>
                  </a:lnTo>
                  <a:lnTo>
                    <a:pt x="539838" y="128524"/>
                  </a:lnTo>
                  <a:close/>
                </a:path>
                <a:path w="1054100" h="386080">
                  <a:moveTo>
                    <a:pt x="539838" y="77114"/>
                  </a:moveTo>
                  <a:lnTo>
                    <a:pt x="514134" y="77114"/>
                  </a:lnTo>
                  <a:lnTo>
                    <a:pt x="514134" y="102819"/>
                  </a:lnTo>
                  <a:lnTo>
                    <a:pt x="539838" y="102819"/>
                  </a:lnTo>
                  <a:lnTo>
                    <a:pt x="539838" y="77114"/>
                  </a:lnTo>
                  <a:close/>
                </a:path>
                <a:path w="1054100" h="386080">
                  <a:moveTo>
                    <a:pt x="616953" y="77114"/>
                  </a:moveTo>
                  <a:lnTo>
                    <a:pt x="591248" y="77114"/>
                  </a:lnTo>
                  <a:lnTo>
                    <a:pt x="565543" y="77114"/>
                  </a:lnTo>
                  <a:lnTo>
                    <a:pt x="565543" y="128524"/>
                  </a:lnTo>
                  <a:lnTo>
                    <a:pt x="591248" y="128524"/>
                  </a:lnTo>
                  <a:lnTo>
                    <a:pt x="591248" y="102819"/>
                  </a:lnTo>
                  <a:lnTo>
                    <a:pt x="616953" y="102819"/>
                  </a:lnTo>
                  <a:lnTo>
                    <a:pt x="616953" y="77114"/>
                  </a:lnTo>
                  <a:close/>
                </a:path>
                <a:path w="1054100" h="386080">
                  <a:moveTo>
                    <a:pt x="745490" y="77114"/>
                  </a:moveTo>
                  <a:lnTo>
                    <a:pt x="719785" y="77114"/>
                  </a:lnTo>
                  <a:lnTo>
                    <a:pt x="719785" y="102819"/>
                  </a:lnTo>
                  <a:lnTo>
                    <a:pt x="745490" y="102819"/>
                  </a:lnTo>
                  <a:lnTo>
                    <a:pt x="745490" y="77114"/>
                  </a:lnTo>
                  <a:close/>
                </a:path>
                <a:path w="1054100" h="386080">
                  <a:moveTo>
                    <a:pt x="822604" y="77114"/>
                  </a:moveTo>
                  <a:lnTo>
                    <a:pt x="796899" y="77114"/>
                  </a:lnTo>
                  <a:lnTo>
                    <a:pt x="771194" y="77114"/>
                  </a:lnTo>
                  <a:lnTo>
                    <a:pt x="771194" y="102819"/>
                  </a:lnTo>
                  <a:lnTo>
                    <a:pt x="796899" y="102819"/>
                  </a:lnTo>
                  <a:lnTo>
                    <a:pt x="822604" y="102819"/>
                  </a:lnTo>
                  <a:lnTo>
                    <a:pt x="822604" y="77114"/>
                  </a:lnTo>
                  <a:close/>
                </a:path>
                <a:path w="1054100" h="386080">
                  <a:moveTo>
                    <a:pt x="1002550" y="51409"/>
                  </a:moveTo>
                  <a:lnTo>
                    <a:pt x="976845" y="51409"/>
                  </a:lnTo>
                  <a:lnTo>
                    <a:pt x="951141" y="51409"/>
                  </a:lnTo>
                  <a:lnTo>
                    <a:pt x="951141" y="77114"/>
                  </a:lnTo>
                  <a:lnTo>
                    <a:pt x="925436" y="77114"/>
                  </a:lnTo>
                  <a:lnTo>
                    <a:pt x="925436" y="25704"/>
                  </a:lnTo>
                  <a:lnTo>
                    <a:pt x="899718" y="25704"/>
                  </a:lnTo>
                  <a:lnTo>
                    <a:pt x="874026" y="25704"/>
                  </a:lnTo>
                  <a:lnTo>
                    <a:pt x="874026" y="0"/>
                  </a:lnTo>
                  <a:lnTo>
                    <a:pt x="848309" y="0"/>
                  </a:lnTo>
                  <a:lnTo>
                    <a:pt x="848309" y="25704"/>
                  </a:lnTo>
                  <a:lnTo>
                    <a:pt x="822604" y="25704"/>
                  </a:lnTo>
                  <a:lnTo>
                    <a:pt x="822604" y="51409"/>
                  </a:lnTo>
                  <a:lnTo>
                    <a:pt x="848309" y="51409"/>
                  </a:lnTo>
                  <a:lnTo>
                    <a:pt x="874026" y="51409"/>
                  </a:lnTo>
                  <a:lnTo>
                    <a:pt x="899718" y="51409"/>
                  </a:lnTo>
                  <a:lnTo>
                    <a:pt x="899718" y="77114"/>
                  </a:lnTo>
                  <a:lnTo>
                    <a:pt x="874026" y="77114"/>
                  </a:lnTo>
                  <a:lnTo>
                    <a:pt x="848309" y="77114"/>
                  </a:lnTo>
                  <a:lnTo>
                    <a:pt x="848309" y="102819"/>
                  </a:lnTo>
                  <a:lnTo>
                    <a:pt x="874026" y="102819"/>
                  </a:lnTo>
                  <a:lnTo>
                    <a:pt x="899718" y="102819"/>
                  </a:lnTo>
                  <a:lnTo>
                    <a:pt x="899718" y="128524"/>
                  </a:lnTo>
                  <a:lnTo>
                    <a:pt x="925436" y="128524"/>
                  </a:lnTo>
                  <a:lnTo>
                    <a:pt x="925436" y="102819"/>
                  </a:lnTo>
                  <a:lnTo>
                    <a:pt x="951141" y="102819"/>
                  </a:lnTo>
                  <a:lnTo>
                    <a:pt x="976845" y="102819"/>
                  </a:lnTo>
                  <a:lnTo>
                    <a:pt x="976845" y="77114"/>
                  </a:lnTo>
                  <a:lnTo>
                    <a:pt x="1002550" y="77114"/>
                  </a:lnTo>
                  <a:lnTo>
                    <a:pt x="1002550" y="51409"/>
                  </a:lnTo>
                  <a:close/>
                </a:path>
                <a:path w="1054100" h="386080">
                  <a:moveTo>
                    <a:pt x="1053960" y="181127"/>
                  </a:moveTo>
                  <a:lnTo>
                    <a:pt x="1028255" y="181127"/>
                  </a:lnTo>
                  <a:lnTo>
                    <a:pt x="1028255" y="154457"/>
                  </a:lnTo>
                  <a:lnTo>
                    <a:pt x="1002550" y="154457"/>
                  </a:lnTo>
                  <a:lnTo>
                    <a:pt x="1002550" y="181127"/>
                  </a:lnTo>
                  <a:lnTo>
                    <a:pt x="1002550" y="206527"/>
                  </a:lnTo>
                  <a:lnTo>
                    <a:pt x="976845" y="206527"/>
                  </a:lnTo>
                  <a:lnTo>
                    <a:pt x="976845" y="181127"/>
                  </a:lnTo>
                  <a:lnTo>
                    <a:pt x="1002550" y="181127"/>
                  </a:lnTo>
                  <a:lnTo>
                    <a:pt x="1002550" y="154457"/>
                  </a:lnTo>
                  <a:lnTo>
                    <a:pt x="976845" y="154457"/>
                  </a:lnTo>
                  <a:lnTo>
                    <a:pt x="976845" y="129057"/>
                  </a:lnTo>
                  <a:lnTo>
                    <a:pt x="951141" y="129057"/>
                  </a:lnTo>
                  <a:lnTo>
                    <a:pt x="925436" y="129057"/>
                  </a:lnTo>
                  <a:lnTo>
                    <a:pt x="925436" y="154457"/>
                  </a:lnTo>
                  <a:lnTo>
                    <a:pt x="951141" y="154457"/>
                  </a:lnTo>
                  <a:lnTo>
                    <a:pt x="951141" y="181127"/>
                  </a:lnTo>
                  <a:lnTo>
                    <a:pt x="925436" y="181127"/>
                  </a:lnTo>
                  <a:lnTo>
                    <a:pt x="925436" y="154457"/>
                  </a:lnTo>
                  <a:lnTo>
                    <a:pt x="899718" y="154457"/>
                  </a:lnTo>
                  <a:lnTo>
                    <a:pt x="899718" y="181127"/>
                  </a:lnTo>
                  <a:lnTo>
                    <a:pt x="874026" y="181127"/>
                  </a:lnTo>
                  <a:lnTo>
                    <a:pt x="848309" y="181127"/>
                  </a:lnTo>
                  <a:lnTo>
                    <a:pt x="822604" y="181127"/>
                  </a:lnTo>
                  <a:lnTo>
                    <a:pt x="822604" y="154457"/>
                  </a:lnTo>
                  <a:lnTo>
                    <a:pt x="848309" y="154457"/>
                  </a:lnTo>
                  <a:lnTo>
                    <a:pt x="874026" y="154457"/>
                  </a:lnTo>
                  <a:lnTo>
                    <a:pt x="874026" y="129057"/>
                  </a:lnTo>
                  <a:lnTo>
                    <a:pt x="848309" y="129057"/>
                  </a:lnTo>
                  <a:lnTo>
                    <a:pt x="848309" y="103657"/>
                  </a:lnTo>
                  <a:lnTo>
                    <a:pt x="822604" y="103657"/>
                  </a:lnTo>
                  <a:lnTo>
                    <a:pt x="822604" y="129057"/>
                  </a:lnTo>
                  <a:lnTo>
                    <a:pt x="796899" y="129057"/>
                  </a:lnTo>
                  <a:lnTo>
                    <a:pt x="771194" y="129057"/>
                  </a:lnTo>
                  <a:lnTo>
                    <a:pt x="771194" y="154457"/>
                  </a:lnTo>
                  <a:lnTo>
                    <a:pt x="745490" y="154457"/>
                  </a:lnTo>
                  <a:lnTo>
                    <a:pt x="719785" y="154457"/>
                  </a:lnTo>
                  <a:lnTo>
                    <a:pt x="719785" y="181127"/>
                  </a:lnTo>
                  <a:lnTo>
                    <a:pt x="745490" y="181127"/>
                  </a:lnTo>
                  <a:lnTo>
                    <a:pt x="745490" y="206527"/>
                  </a:lnTo>
                  <a:lnTo>
                    <a:pt x="719785" y="206527"/>
                  </a:lnTo>
                  <a:lnTo>
                    <a:pt x="719785" y="181127"/>
                  </a:lnTo>
                  <a:lnTo>
                    <a:pt x="694080" y="181127"/>
                  </a:lnTo>
                  <a:lnTo>
                    <a:pt x="694080" y="154457"/>
                  </a:lnTo>
                  <a:lnTo>
                    <a:pt x="668375" y="154457"/>
                  </a:lnTo>
                  <a:lnTo>
                    <a:pt x="668375" y="129057"/>
                  </a:lnTo>
                  <a:lnTo>
                    <a:pt x="642658" y="129057"/>
                  </a:lnTo>
                  <a:lnTo>
                    <a:pt x="616953" y="129057"/>
                  </a:lnTo>
                  <a:lnTo>
                    <a:pt x="591248" y="129057"/>
                  </a:lnTo>
                  <a:lnTo>
                    <a:pt x="591248" y="154228"/>
                  </a:lnTo>
                  <a:lnTo>
                    <a:pt x="565543" y="154228"/>
                  </a:lnTo>
                  <a:lnTo>
                    <a:pt x="565543" y="179946"/>
                  </a:lnTo>
                  <a:lnTo>
                    <a:pt x="591248" y="179946"/>
                  </a:lnTo>
                  <a:lnTo>
                    <a:pt x="591248" y="154457"/>
                  </a:lnTo>
                  <a:lnTo>
                    <a:pt x="616953" y="154457"/>
                  </a:lnTo>
                  <a:lnTo>
                    <a:pt x="616953" y="181127"/>
                  </a:lnTo>
                  <a:lnTo>
                    <a:pt x="642658" y="181127"/>
                  </a:lnTo>
                  <a:lnTo>
                    <a:pt x="668375" y="181127"/>
                  </a:lnTo>
                  <a:lnTo>
                    <a:pt x="668375" y="206527"/>
                  </a:lnTo>
                  <a:lnTo>
                    <a:pt x="642658" y="206527"/>
                  </a:lnTo>
                  <a:lnTo>
                    <a:pt x="616953" y="206527"/>
                  </a:lnTo>
                  <a:lnTo>
                    <a:pt x="591248" y="206527"/>
                  </a:lnTo>
                  <a:lnTo>
                    <a:pt x="591248" y="231927"/>
                  </a:lnTo>
                  <a:lnTo>
                    <a:pt x="565543" y="231927"/>
                  </a:lnTo>
                  <a:lnTo>
                    <a:pt x="565543" y="181127"/>
                  </a:lnTo>
                  <a:lnTo>
                    <a:pt x="539838" y="181127"/>
                  </a:lnTo>
                  <a:lnTo>
                    <a:pt x="539838" y="206527"/>
                  </a:lnTo>
                  <a:lnTo>
                    <a:pt x="514134" y="206527"/>
                  </a:lnTo>
                  <a:lnTo>
                    <a:pt x="514134" y="231927"/>
                  </a:lnTo>
                  <a:lnTo>
                    <a:pt x="488429" y="231927"/>
                  </a:lnTo>
                  <a:lnTo>
                    <a:pt x="488429" y="206527"/>
                  </a:lnTo>
                  <a:lnTo>
                    <a:pt x="462711" y="206527"/>
                  </a:lnTo>
                  <a:lnTo>
                    <a:pt x="462711" y="181127"/>
                  </a:lnTo>
                  <a:lnTo>
                    <a:pt x="488429" y="181127"/>
                  </a:lnTo>
                  <a:lnTo>
                    <a:pt x="488429" y="205651"/>
                  </a:lnTo>
                  <a:lnTo>
                    <a:pt x="514134" y="205651"/>
                  </a:lnTo>
                  <a:lnTo>
                    <a:pt x="514134" y="179946"/>
                  </a:lnTo>
                  <a:lnTo>
                    <a:pt x="488429" y="179946"/>
                  </a:lnTo>
                  <a:lnTo>
                    <a:pt x="488429" y="154457"/>
                  </a:lnTo>
                  <a:lnTo>
                    <a:pt x="462711" y="154457"/>
                  </a:lnTo>
                  <a:lnTo>
                    <a:pt x="462711" y="78257"/>
                  </a:lnTo>
                  <a:lnTo>
                    <a:pt x="437019" y="78257"/>
                  </a:lnTo>
                  <a:lnTo>
                    <a:pt x="411302" y="78257"/>
                  </a:lnTo>
                  <a:lnTo>
                    <a:pt x="411302" y="181127"/>
                  </a:lnTo>
                  <a:lnTo>
                    <a:pt x="437019" y="181127"/>
                  </a:lnTo>
                  <a:lnTo>
                    <a:pt x="437019" y="206527"/>
                  </a:lnTo>
                  <a:lnTo>
                    <a:pt x="411302" y="206527"/>
                  </a:lnTo>
                  <a:lnTo>
                    <a:pt x="411302" y="181127"/>
                  </a:lnTo>
                  <a:lnTo>
                    <a:pt x="385597" y="181127"/>
                  </a:lnTo>
                  <a:lnTo>
                    <a:pt x="359892" y="181127"/>
                  </a:lnTo>
                  <a:lnTo>
                    <a:pt x="334187" y="181127"/>
                  </a:lnTo>
                  <a:lnTo>
                    <a:pt x="308483" y="181127"/>
                  </a:lnTo>
                  <a:lnTo>
                    <a:pt x="308483" y="205651"/>
                  </a:lnTo>
                  <a:lnTo>
                    <a:pt x="282778" y="205651"/>
                  </a:lnTo>
                  <a:lnTo>
                    <a:pt x="282778" y="231355"/>
                  </a:lnTo>
                  <a:lnTo>
                    <a:pt x="308483" y="231355"/>
                  </a:lnTo>
                  <a:lnTo>
                    <a:pt x="308483" y="206527"/>
                  </a:lnTo>
                  <a:lnTo>
                    <a:pt x="334187" y="206527"/>
                  </a:lnTo>
                  <a:lnTo>
                    <a:pt x="334187" y="231927"/>
                  </a:lnTo>
                  <a:lnTo>
                    <a:pt x="359892" y="231927"/>
                  </a:lnTo>
                  <a:lnTo>
                    <a:pt x="359892" y="206527"/>
                  </a:lnTo>
                  <a:lnTo>
                    <a:pt x="385597" y="206527"/>
                  </a:lnTo>
                  <a:lnTo>
                    <a:pt x="385597" y="231927"/>
                  </a:lnTo>
                  <a:lnTo>
                    <a:pt x="359892" y="231927"/>
                  </a:lnTo>
                  <a:lnTo>
                    <a:pt x="359892" y="257327"/>
                  </a:lnTo>
                  <a:lnTo>
                    <a:pt x="385597" y="257327"/>
                  </a:lnTo>
                  <a:lnTo>
                    <a:pt x="385597" y="283997"/>
                  </a:lnTo>
                  <a:lnTo>
                    <a:pt x="411302" y="283997"/>
                  </a:lnTo>
                  <a:lnTo>
                    <a:pt x="411302" y="334797"/>
                  </a:lnTo>
                  <a:lnTo>
                    <a:pt x="437019" y="334797"/>
                  </a:lnTo>
                  <a:lnTo>
                    <a:pt x="437019" y="257327"/>
                  </a:lnTo>
                  <a:lnTo>
                    <a:pt x="411302" y="257327"/>
                  </a:lnTo>
                  <a:lnTo>
                    <a:pt x="411302" y="231927"/>
                  </a:lnTo>
                  <a:lnTo>
                    <a:pt x="437019" y="231927"/>
                  </a:lnTo>
                  <a:lnTo>
                    <a:pt x="462711" y="231927"/>
                  </a:lnTo>
                  <a:lnTo>
                    <a:pt x="462711" y="257327"/>
                  </a:lnTo>
                  <a:lnTo>
                    <a:pt x="488429" y="257327"/>
                  </a:lnTo>
                  <a:lnTo>
                    <a:pt x="488429" y="283997"/>
                  </a:lnTo>
                  <a:lnTo>
                    <a:pt x="514134" y="283997"/>
                  </a:lnTo>
                  <a:lnTo>
                    <a:pt x="539838" y="283997"/>
                  </a:lnTo>
                  <a:lnTo>
                    <a:pt x="539838" y="257327"/>
                  </a:lnTo>
                  <a:lnTo>
                    <a:pt x="565543" y="257327"/>
                  </a:lnTo>
                  <a:lnTo>
                    <a:pt x="565543" y="283997"/>
                  </a:lnTo>
                  <a:lnTo>
                    <a:pt x="591248" y="283997"/>
                  </a:lnTo>
                  <a:lnTo>
                    <a:pt x="616953" y="283997"/>
                  </a:lnTo>
                  <a:lnTo>
                    <a:pt x="616953" y="257327"/>
                  </a:lnTo>
                  <a:lnTo>
                    <a:pt x="642658" y="257327"/>
                  </a:lnTo>
                  <a:lnTo>
                    <a:pt x="668375" y="257327"/>
                  </a:lnTo>
                  <a:lnTo>
                    <a:pt x="694080" y="257327"/>
                  </a:lnTo>
                  <a:lnTo>
                    <a:pt x="694080" y="283997"/>
                  </a:lnTo>
                  <a:lnTo>
                    <a:pt x="719785" y="283997"/>
                  </a:lnTo>
                  <a:lnTo>
                    <a:pt x="719785" y="231927"/>
                  </a:lnTo>
                  <a:lnTo>
                    <a:pt x="745490" y="231927"/>
                  </a:lnTo>
                  <a:lnTo>
                    <a:pt x="771194" y="231927"/>
                  </a:lnTo>
                  <a:lnTo>
                    <a:pt x="771194" y="206527"/>
                  </a:lnTo>
                  <a:lnTo>
                    <a:pt x="796899" y="206527"/>
                  </a:lnTo>
                  <a:lnTo>
                    <a:pt x="822604" y="206527"/>
                  </a:lnTo>
                  <a:lnTo>
                    <a:pt x="822604" y="257327"/>
                  </a:lnTo>
                  <a:lnTo>
                    <a:pt x="848309" y="257327"/>
                  </a:lnTo>
                  <a:lnTo>
                    <a:pt x="874026" y="257327"/>
                  </a:lnTo>
                  <a:lnTo>
                    <a:pt x="899718" y="257327"/>
                  </a:lnTo>
                  <a:lnTo>
                    <a:pt x="899718" y="231927"/>
                  </a:lnTo>
                  <a:lnTo>
                    <a:pt x="925436" y="231927"/>
                  </a:lnTo>
                  <a:lnTo>
                    <a:pt x="951141" y="231927"/>
                  </a:lnTo>
                  <a:lnTo>
                    <a:pt x="951141" y="385597"/>
                  </a:lnTo>
                  <a:lnTo>
                    <a:pt x="976845" y="385597"/>
                  </a:lnTo>
                  <a:lnTo>
                    <a:pt x="1002550" y="385597"/>
                  </a:lnTo>
                  <a:lnTo>
                    <a:pt x="1002550" y="360197"/>
                  </a:lnTo>
                  <a:lnTo>
                    <a:pt x="976845" y="360197"/>
                  </a:lnTo>
                  <a:lnTo>
                    <a:pt x="976845" y="283997"/>
                  </a:lnTo>
                  <a:lnTo>
                    <a:pt x="1002550" y="283997"/>
                  </a:lnTo>
                  <a:lnTo>
                    <a:pt x="1002550" y="257327"/>
                  </a:lnTo>
                  <a:lnTo>
                    <a:pt x="976845" y="257327"/>
                  </a:lnTo>
                  <a:lnTo>
                    <a:pt x="976845" y="231927"/>
                  </a:lnTo>
                  <a:lnTo>
                    <a:pt x="1002550" y="231927"/>
                  </a:lnTo>
                  <a:lnTo>
                    <a:pt x="1028255" y="231927"/>
                  </a:lnTo>
                  <a:lnTo>
                    <a:pt x="1028255" y="206527"/>
                  </a:lnTo>
                  <a:lnTo>
                    <a:pt x="1053960" y="206527"/>
                  </a:lnTo>
                  <a:lnTo>
                    <a:pt x="1053960" y="181127"/>
                  </a:lnTo>
                  <a:close/>
                </a:path>
                <a:path w="1054100" h="386080">
                  <a:moveTo>
                    <a:pt x="1053960" y="77114"/>
                  </a:moveTo>
                  <a:lnTo>
                    <a:pt x="1028255" y="77114"/>
                  </a:lnTo>
                  <a:lnTo>
                    <a:pt x="1028255" y="102819"/>
                  </a:lnTo>
                  <a:lnTo>
                    <a:pt x="1053960" y="102819"/>
                  </a:lnTo>
                  <a:lnTo>
                    <a:pt x="1053960" y="7711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02296" y="2452912"/>
              <a:ext cx="1002665" cy="488950"/>
            </a:xfrm>
            <a:custGeom>
              <a:avLst/>
              <a:gdLst/>
              <a:ahLst/>
              <a:cxnLst/>
              <a:rect l="l" t="t" r="r" b="b"/>
              <a:pathLst>
                <a:path w="1002665" h="488950">
                  <a:moveTo>
                    <a:pt x="51409" y="257060"/>
                  </a:moveTo>
                  <a:lnTo>
                    <a:pt x="25704" y="257060"/>
                  </a:lnTo>
                  <a:lnTo>
                    <a:pt x="25704" y="282765"/>
                  </a:lnTo>
                  <a:lnTo>
                    <a:pt x="51409" y="282765"/>
                  </a:lnTo>
                  <a:lnTo>
                    <a:pt x="51409" y="257060"/>
                  </a:lnTo>
                  <a:close/>
                </a:path>
                <a:path w="1002665" h="488950">
                  <a:moveTo>
                    <a:pt x="179933" y="359879"/>
                  </a:moveTo>
                  <a:lnTo>
                    <a:pt x="154228" y="359879"/>
                  </a:lnTo>
                  <a:lnTo>
                    <a:pt x="154228" y="437007"/>
                  </a:lnTo>
                  <a:lnTo>
                    <a:pt x="179933" y="437007"/>
                  </a:lnTo>
                  <a:lnTo>
                    <a:pt x="179933" y="359879"/>
                  </a:lnTo>
                  <a:close/>
                </a:path>
                <a:path w="1002665" h="488950">
                  <a:moveTo>
                    <a:pt x="257060" y="411289"/>
                  </a:moveTo>
                  <a:lnTo>
                    <a:pt x="231355" y="411289"/>
                  </a:lnTo>
                  <a:lnTo>
                    <a:pt x="231355" y="437007"/>
                  </a:lnTo>
                  <a:lnTo>
                    <a:pt x="205651" y="437007"/>
                  </a:lnTo>
                  <a:lnTo>
                    <a:pt x="205651" y="462711"/>
                  </a:lnTo>
                  <a:lnTo>
                    <a:pt x="179933" y="462711"/>
                  </a:lnTo>
                  <a:lnTo>
                    <a:pt x="179933" y="488416"/>
                  </a:lnTo>
                  <a:lnTo>
                    <a:pt x="205651" y="488416"/>
                  </a:lnTo>
                  <a:lnTo>
                    <a:pt x="231355" y="488416"/>
                  </a:lnTo>
                  <a:lnTo>
                    <a:pt x="231355" y="462711"/>
                  </a:lnTo>
                  <a:lnTo>
                    <a:pt x="257060" y="462711"/>
                  </a:lnTo>
                  <a:lnTo>
                    <a:pt x="257060" y="411289"/>
                  </a:lnTo>
                  <a:close/>
                </a:path>
                <a:path w="1002665" h="488950">
                  <a:moveTo>
                    <a:pt x="257060" y="359879"/>
                  </a:moveTo>
                  <a:lnTo>
                    <a:pt x="231355" y="359879"/>
                  </a:lnTo>
                  <a:lnTo>
                    <a:pt x="231355" y="334175"/>
                  </a:lnTo>
                  <a:lnTo>
                    <a:pt x="205651" y="334175"/>
                  </a:lnTo>
                  <a:lnTo>
                    <a:pt x="205651" y="411289"/>
                  </a:lnTo>
                  <a:lnTo>
                    <a:pt x="231355" y="411289"/>
                  </a:lnTo>
                  <a:lnTo>
                    <a:pt x="231355" y="385597"/>
                  </a:lnTo>
                  <a:lnTo>
                    <a:pt x="257060" y="385597"/>
                  </a:lnTo>
                  <a:lnTo>
                    <a:pt x="257060" y="359879"/>
                  </a:lnTo>
                  <a:close/>
                </a:path>
                <a:path w="1002665" h="488950">
                  <a:moveTo>
                    <a:pt x="257060" y="308470"/>
                  </a:moveTo>
                  <a:lnTo>
                    <a:pt x="231355" y="308470"/>
                  </a:lnTo>
                  <a:lnTo>
                    <a:pt x="231355" y="334175"/>
                  </a:lnTo>
                  <a:lnTo>
                    <a:pt x="257060" y="334175"/>
                  </a:lnTo>
                  <a:lnTo>
                    <a:pt x="257060" y="308470"/>
                  </a:lnTo>
                  <a:close/>
                </a:path>
                <a:path w="1002665" h="488950">
                  <a:moveTo>
                    <a:pt x="282765" y="257060"/>
                  </a:moveTo>
                  <a:lnTo>
                    <a:pt x="257060" y="257060"/>
                  </a:lnTo>
                  <a:lnTo>
                    <a:pt x="257060" y="282765"/>
                  </a:lnTo>
                  <a:lnTo>
                    <a:pt x="282765" y="282765"/>
                  </a:lnTo>
                  <a:lnTo>
                    <a:pt x="282765" y="257060"/>
                  </a:lnTo>
                  <a:close/>
                </a:path>
                <a:path w="1002665" h="488950">
                  <a:moveTo>
                    <a:pt x="359879" y="0"/>
                  </a:moveTo>
                  <a:lnTo>
                    <a:pt x="334175" y="0"/>
                  </a:lnTo>
                  <a:lnTo>
                    <a:pt x="334175" y="25704"/>
                  </a:lnTo>
                  <a:lnTo>
                    <a:pt x="308470" y="25704"/>
                  </a:lnTo>
                  <a:lnTo>
                    <a:pt x="308470" y="0"/>
                  </a:lnTo>
                  <a:lnTo>
                    <a:pt x="282765" y="0"/>
                  </a:lnTo>
                  <a:lnTo>
                    <a:pt x="282765" y="25704"/>
                  </a:lnTo>
                  <a:lnTo>
                    <a:pt x="257060" y="25704"/>
                  </a:lnTo>
                  <a:lnTo>
                    <a:pt x="257060" y="51409"/>
                  </a:lnTo>
                  <a:lnTo>
                    <a:pt x="282765" y="51409"/>
                  </a:lnTo>
                  <a:lnTo>
                    <a:pt x="282765" y="77114"/>
                  </a:lnTo>
                  <a:lnTo>
                    <a:pt x="257060" y="77114"/>
                  </a:lnTo>
                  <a:lnTo>
                    <a:pt x="231355" y="77114"/>
                  </a:lnTo>
                  <a:lnTo>
                    <a:pt x="231355" y="51409"/>
                  </a:lnTo>
                  <a:lnTo>
                    <a:pt x="205651" y="51409"/>
                  </a:lnTo>
                  <a:lnTo>
                    <a:pt x="205651" y="77114"/>
                  </a:lnTo>
                  <a:lnTo>
                    <a:pt x="179933" y="77114"/>
                  </a:lnTo>
                  <a:lnTo>
                    <a:pt x="154228" y="77114"/>
                  </a:lnTo>
                  <a:lnTo>
                    <a:pt x="154228" y="102819"/>
                  </a:lnTo>
                  <a:lnTo>
                    <a:pt x="179933" y="102819"/>
                  </a:lnTo>
                  <a:lnTo>
                    <a:pt x="179933" y="154228"/>
                  </a:lnTo>
                  <a:lnTo>
                    <a:pt x="154228" y="154228"/>
                  </a:lnTo>
                  <a:lnTo>
                    <a:pt x="154228" y="128524"/>
                  </a:lnTo>
                  <a:lnTo>
                    <a:pt x="128524" y="128524"/>
                  </a:lnTo>
                  <a:lnTo>
                    <a:pt x="128524" y="154228"/>
                  </a:lnTo>
                  <a:lnTo>
                    <a:pt x="128524" y="179946"/>
                  </a:lnTo>
                  <a:lnTo>
                    <a:pt x="128524" y="205651"/>
                  </a:lnTo>
                  <a:lnTo>
                    <a:pt x="102819" y="205651"/>
                  </a:lnTo>
                  <a:lnTo>
                    <a:pt x="102819" y="179946"/>
                  </a:lnTo>
                  <a:lnTo>
                    <a:pt x="128524" y="179946"/>
                  </a:lnTo>
                  <a:lnTo>
                    <a:pt x="128524" y="154228"/>
                  </a:lnTo>
                  <a:lnTo>
                    <a:pt x="102819" y="154228"/>
                  </a:lnTo>
                  <a:lnTo>
                    <a:pt x="77114" y="154228"/>
                  </a:lnTo>
                  <a:lnTo>
                    <a:pt x="77114" y="205651"/>
                  </a:lnTo>
                  <a:lnTo>
                    <a:pt x="51409" y="205651"/>
                  </a:lnTo>
                  <a:lnTo>
                    <a:pt x="51409" y="179946"/>
                  </a:lnTo>
                  <a:lnTo>
                    <a:pt x="25704" y="179946"/>
                  </a:lnTo>
                  <a:lnTo>
                    <a:pt x="25704" y="154228"/>
                  </a:lnTo>
                  <a:lnTo>
                    <a:pt x="0" y="154228"/>
                  </a:lnTo>
                  <a:lnTo>
                    <a:pt x="0" y="205651"/>
                  </a:lnTo>
                  <a:lnTo>
                    <a:pt x="25704" y="205651"/>
                  </a:lnTo>
                  <a:lnTo>
                    <a:pt x="25704" y="231355"/>
                  </a:lnTo>
                  <a:lnTo>
                    <a:pt x="51409" y="231355"/>
                  </a:lnTo>
                  <a:lnTo>
                    <a:pt x="77114" y="231355"/>
                  </a:lnTo>
                  <a:lnTo>
                    <a:pt x="77114" y="257060"/>
                  </a:lnTo>
                  <a:lnTo>
                    <a:pt x="102819" y="257060"/>
                  </a:lnTo>
                  <a:lnTo>
                    <a:pt x="102819" y="231355"/>
                  </a:lnTo>
                  <a:lnTo>
                    <a:pt x="128524" y="231355"/>
                  </a:lnTo>
                  <a:lnTo>
                    <a:pt x="128524" y="257060"/>
                  </a:lnTo>
                  <a:lnTo>
                    <a:pt x="102819" y="257060"/>
                  </a:lnTo>
                  <a:lnTo>
                    <a:pt x="102819" y="282765"/>
                  </a:lnTo>
                  <a:lnTo>
                    <a:pt x="128524" y="282765"/>
                  </a:lnTo>
                  <a:lnTo>
                    <a:pt x="154228" y="282765"/>
                  </a:lnTo>
                  <a:lnTo>
                    <a:pt x="154228" y="308470"/>
                  </a:lnTo>
                  <a:lnTo>
                    <a:pt x="179933" y="308470"/>
                  </a:lnTo>
                  <a:lnTo>
                    <a:pt x="205651" y="308470"/>
                  </a:lnTo>
                  <a:lnTo>
                    <a:pt x="231355" y="308470"/>
                  </a:lnTo>
                  <a:lnTo>
                    <a:pt x="231355" y="231355"/>
                  </a:lnTo>
                  <a:lnTo>
                    <a:pt x="205651" y="231355"/>
                  </a:lnTo>
                  <a:lnTo>
                    <a:pt x="205651" y="257060"/>
                  </a:lnTo>
                  <a:lnTo>
                    <a:pt x="179933" y="257060"/>
                  </a:lnTo>
                  <a:lnTo>
                    <a:pt x="179933" y="231355"/>
                  </a:lnTo>
                  <a:lnTo>
                    <a:pt x="154228" y="231355"/>
                  </a:lnTo>
                  <a:lnTo>
                    <a:pt x="154228" y="179946"/>
                  </a:lnTo>
                  <a:lnTo>
                    <a:pt x="179933" y="179946"/>
                  </a:lnTo>
                  <a:lnTo>
                    <a:pt x="205651" y="179946"/>
                  </a:lnTo>
                  <a:lnTo>
                    <a:pt x="205651" y="128524"/>
                  </a:lnTo>
                  <a:lnTo>
                    <a:pt x="231355" y="128524"/>
                  </a:lnTo>
                  <a:lnTo>
                    <a:pt x="231355" y="102819"/>
                  </a:lnTo>
                  <a:lnTo>
                    <a:pt x="257060" y="102819"/>
                  </a:lnTo>
                  <a:lnTo>
                    <a:pt x="282765" y="102819"/>
                  </a:lnTo>
                  <a:lnTo>
                    <a:pt x="282765" y="154228"/>
                  </a:lnTo>
                  <a:lnTo>
                    <a:pt x="308470" y="154228"/>
                  </a:lnTo>
                  <a:lnTo>
                    <a:pt x="334175" y="154228"/>
                  </a:lnTo>
                  <a:lnTo>
                    <a:pt x="334175" y="128524"/>
                  </a:lnTo>
                  <a:lnTo>
                    <a:pt x="308470" y="128524"/>
                  </a:lnTo>
                  <a:lnTo>
                    <a:pt x="308470" y="102819"/>
                  </a:lnTo>
                  <a:lnTo>
                    <a:pt x="334175" y="102819"/>
                  </a:lnTo>
                  <a:lnTo>
                    <a:pt x="334175" y="77114"/>
                  </a:lnTo>
                  <a:lnTo>
                    <a:pt x="308470" y="77114"/>
                  </a:lnTo>
                  <a:lnTo>
                    <a:pt x="308470" y="51409"/>
                  </a:lnTo>
                  <a:lnTo>
                    <a:pt x="334175" y="51409"/>
                  </a:lnTo>
                  <a:lnTo>
                    <a:pt x="334175" y="77114"/>
                  </a:lnTo>
                  <a:lnTo>
                    <a:pt x="359879" y="77114"/>
                  </a:lnTo>
                  <a:lnTo>
                    <a:pt x="359879" y="0"/>
                  </a:lnTo>
                  <a:close/>
                </a:path>
                <a:path w="1002665" h="488950">
                  <a:moveTo>
                    <a:pt x="385597" y="411289"/>
                  </a:moveTo>
                  <a:lnTo>
                    <a:pt x="359879" y="411289"/>
                  </a:lnTo>
                  <a:lnTo>
                    <a:pt x="359879" y="385597"/>
                  </a:lnTo>
                  <a:lnTo>
                    <a:pt x="334175" y="385597"/>
                  </a:lnTo>
                  <a:lnTo>
                    <a:pt x="308470" y="385597"/>
                  </a:lnTo>
                  <a:lnTo>
                    <a:pt x="308470" y="359879"/>
                  </a:lnTo>
                  <a:lnTo>
                    <a:pt x="334175" y="359879"/>
                  </a:lnTo>
                  <a:lnTo>
                    <a:pt x="359879" y="359879"/>
                  </a:lnTo>
                  <a:lnTo>
                    <a:pt x="359879" y="334175"/>
                  </a:lnTo>
                  <a:lnTo>
                    <a:pt x="334175" y="334175"/>
                  </a:lnTo>
                  <a:lnTo>
                    <a:pt x="334175" y="282765"/>
                  </a:lnTo>
                  <a:lnTo>
                    <a:pt x="308470" y="282765"/>
                  </a:lnTo>
                  <a:lnTo>
                    <a:pt x="282765" y="282765"/>
                  </a:lnTo>
                  <a:lnTo>
                    <a:pt x="282765" y="334175"/>
                  </a:lnTo>
                  <a:lnTo>
                    <a:pt x="257060" y="334175"/>
                  </a:lnTo>
                  <a:lnTo>
                    <a:pt x="257060" y="359879"/>
                  </a:lnTo>
                  <a:lnTo>
                    <a:pt x="282765" y="359879"/>
                  </a:lnTo>
                  <a:lnTo>
                    <a:pt x="282765" y="385597"/>
                  </a:lnTo>
                  <a:lnTo>
                    <a:pt x="257060" y="385597"/>
                  </a:lnTo>
                  <a:lnTo>
                    <a:pt x="257060" y="411289"/>
                  </a:lnTo>
                  <a:lnTo>
                    <a:pt x="282765" y="411289"/>
                  </a:lnTo>
                  <a:lnTo>
                    <a:pt x="308470" y="411289"/>
                  </a:lnTo>
                  <a:lnTo>
                    <a:pt x="334175" y="411289"/>
                  </a:lnTo>
                  <a:lnTo>
                    <a:pt x="334175" y="462711"/>
                  </a:lnTo>
                  <a:lnTo>
                    <a:pt x="359879" y="462711"/>
                  </a:lnTo>
                  <a:lnTo>
                    <a:pt x="359879" y="437007"/>
                  </a:lnTo>
                  <a:lnTo>
                    <a:pt x="385597" y="437007"/>
                  </a:lnTo>
                  <a:lnTo>
                    <a:pt x="385597" y="411289"/>
                  </a:lnTo>
                  <a:close/>
                </a:path>
                <a:path w="1002665" h="488950">
                  <a:moveTo>
                    <a:pt x="437007" y="411289"/>
                  </a:moveTo>
                  <a:lnTo>
                    <a:pt x="411289" y="411289"/>
                  </a:lnTo>
                  <a:lnTo>
                    <a:pt x="411289" y="488416"/>
                  </a:lnTo>
                  <a:lnTo>
                    <a:pt x="437007" y="488416"/>
                  </a:lnTo>
                  <a:lnTo>
                    <a:pt x="437007" y="411289"/>
                  </a:lnTo>
                  <a:close/>
                </a:path>
                <a:path w="1002665" h="488950">
                  <a:moveTo>
                    <a:pt x="437007" y="308470"/>
                  </a:moveTo>
                  <a:lnTo>
                    <a:pt x="411289" y="308470"/>
                  </a:lnTo>
                  <a:lnTo>
                    <a:pt x="411289" y="334175"/>
                  </a:lnTo>
                  <a:lnTo>
                    <a:pt x="437007" y="334175"/>
                  </a:lnTo>
                  <a:lnTo>
                    <a:pt x="437007" y="308470"/>
                  </a:lnTo>
                  <a:close/>
                </a:path>
                <a:path w="1002665" h="488950">
                  <a:moveTo>
                    <a:pt x="514121" y="282765"/>
                  </a:moveTo>
                  <a:lnTo>
                    <a:pt x="488416" y="282765"/>
                  </a:lnTo>
                  <a:lnTo>
                    <a:pt x="488416" y="308470"/>
                  </a:lnTo>
                  <a:lnTo>
                    <a:pt x="514121" y="308470"/>
                  </a:lnTo>
                  <a:lnTo>
                    <a:pt x="514121" y="282765"/>
                  </a:lnTo>
                  <a:close/>
                </a:path>
                <a:path w="1002665" h="488950">
                  <a:moveTo>
                    <a:pt x="591235" y="308470"/>
                  </a:moveTo>
                  <a:lnTo>
                    <a:pt x="565531" y="308470"/>
                  </a:lnTo>
                  <a:lnTo>
                    <a:pt x="539826" y="308470"/>
                  </a:lnTo>
                  <a:lnTo>
                    <a:pt x="539826" y="334175"/>
                  </a:lnTo>
                  <a:lnTo>
                    <a:pt x="565531" y="334175"/>
                  </a:lnTo>
                  <a:lnTo>
                    <a:pt x="591235" y="334175"/>
                  </a:lnTo>
                  <a:lnTo>
                    <a:pt x="591235" y="308470"/>
                  </a:lnTo>
                  <a:close/>
                </a:path>
                <a:path w="1002665" h="488950">
                  <a:moveTo>
                    <a:pt x="616953" y="411289"/>
                  </a:moveTo>
                  <a:lnTo>
                    <a:pt x="591235" y="411289"/>
                  </a:lnTo>
                  <a:lnTo>
                    <a:pt x="591235" y="385597"/>
                  </a:lnTo>
                  <a:lnTo>
                    <a:pt x="565531" y="385597"/>
                  </a:lnTo>
                  <a:lnTo>
                    <a:pt x="565531" y="411289"/>
                  </a:lnTo>
                  <a:lnTo>
                    <a:pt x="539826" y="411289"/>
                  </a:lnTo>
                  <a:lnTo>
                    <a:pt x="514121" y="411289"/>
                  </a:lnTo>
                  <a:lnTo>
                    <a:pt x="514121" y="385597"/>
                  </a:lnTo>
                  <a:lnTo>
                    <a:pt x="488416" y="385597"/>
                  </a:lnTo>
                  <a:lnTo>
                    <a:pt x="488416" y="359879"/>
                  </a:lnTo>
                  <a:lnTo>
                    <a:pt x="514121" y="359879"/>
                  </a:lnTo>
                  <a:lnTo>
                    <a:pt x="514121" y="334175"/>
                  </a:lnTo>
                  <a:lnTo>
                    <a:pt x="488416" y="334175"/>
                  </a:lnTo>
                  <a:lnTo>
                    <a:pt x="488416" y="308470"/>
                  </a:lnTo>
                  <a:lnTo>
                    <a:pt x="462711" y="308470"/>
                  </a:lnTo>
                  <a:lnTo>
                    <a:pt x="462711" y="334175"/>
                  </a:lnTo>
                  <a:lnTo>
                    <a:pt x="437007" y="334175"/>
                  </a:lnTo>
                  <a:lnTo>
                    <a:pt x="437007" y="359879"/>
                  </a:lnTo>
                  <a:lnTo>
                    <a:pt x="411289" y="359879"/>
                  </a:lnTo>
                  <a:lnTo>
                    <a:pt x="411289" y="334175"/>
                  </a:lnTo>
                  <a:lnTo>
                    <a:pt x="385597" y="334175"/>
                  </a:lnTo>
                  <a:lnTo>
                    <a:pt x="385597" y="359879"/>
                  </a:lnTo>
                  <a:lnTo>
                    <a:pt x="359879" y="359879"/>
                  </a:lnTo>
                  <a:lnTo>
                    <a:pt x="359879" y="385597"/>
                  </a:lnTo>
                  <a:lnTo>
                    <a:pt x="385597" y="385597"/>
                  </a:lnTo>
                  <a:lnTo>
                    <a:pt x="411289" y="385597"/>
                  </a:lnTo>
                  <a:lnTo>
                    <a:pt x="437007" y="385597"/>
                  </a:lnTo>
                  <a:lnTo>
                    <a:pt x="462711" y="385597"/>
                  </a:lnTo>
                  <a:lnTo>
                    <a:pt x="462711" y="462711"/>
                  </a:lnTo>
                  <a:lnTo>
                    <a:pt x="488416" y="462711"/>
                  </a:lnTo>
                  <a:lnTo>
                    <a:pt x="488416" y="488416"/>
                  </a:lnTo>
                  <a:lnTo>
                    <a:pt x="514121" y="488416"/>
                  </a:lnTo>
                  <a:lnTo>
                    <a:pt x="539826" y="488416"/>
                  </a:lnTo>
                  <a:lnTo>
                    <a:pt x="565531" y="488416"/>
                  </a:lnTo>
                  <a:lnTo>
                    <a:pt x="591235" y="488416"/>
                  </a:lnTo>
                  <a:lnTo>
                    <a:pt x="591235" y="462711"/>
                  </a:lnTo>
                  <a:lnTo>
                    <a:pt x="565531" y="462711"/>
                  </a:lnTo>
                  <a:lnTo>
                    <a:pt x="539826" y="462711"/>
                  </a:lnTo>
                  <a:lnTo>
                    <a:pt x="539826" y="437007"/>
                  </a:lnTo>
                  <a:lnTo>
                    <a:pt x="565531" y="437007"/>
                  </a:lnTo>
                  <a:lnTo>
                    <a:pt x="591235" y="437007"/>
                  </a:lnTo>
                  <a:lnTo>
                    <a:pt x="591235" y="462711"/>
                  </a:lnTo>
                  <a:lnTo>
                    <a:pt x="616953" y="462711"/>
                  </a:lnTo>
                  <a:lnTo>
                    <a:pt x="616953" y="411289"/>
                  </a:lnTo>
                  <a:close/>
                </a:path>
                <a:path w="1002665" h="488950">
                  <a:moveTo>
                    <a:pt x="642658" y="282765"/>
                  </a:moveTo>
                  <a:lnTo>
                    <a:pt x="616953" y="282765"/>
                  </a:lnTo>
                  <a:lnTo>
                    <a:pt x="591235" y="282765"/>
                  </a:lnTo>
                  <a:lnTo>
                    <a:pt x="591235" y="308470"/>
                  </a:lnTo>
                  <a:lnTo>
                    <a:pt x="616953" y="308470"/>
                  </a:lnTo>
                  <a:lnTo>
                    <a:pt x="642658" y="308470"/>
                  </a:lnTo>
                  <a:lnTo>
                    <a:pt x="642658" y="282765"/>
                  </a:lnTo>
                  <a:close/>
                </a:path>
                <a:path w="1002665" h="488950">
                  <a:moveTo>
                    <a:pt x="668362" y="411289"/>
                  </a:moveTo>
                  <a:lnTo>
                    <a:pt x="642658" y="411289"/>
                  </a:lnTo>
                  <a:lnTo>
                    <a:pt x="642658" y="437007"/>
                  </a:lnTo>
                  <a:lnTo>
                    <a:pt x="668362" y="437007"/>
                  </a:lnTo>
                  <a:lnTo>
                    <a:pt x="668362" y="411289"/>
                  </a:lnTo>
                  <a:close/>
                </a:path>
                <a:path w="1002665" h="488950">
                  <a:moveTo>
                    <a:pt x="668362" y="359879"/>
                  </a:moveTo>
                  <a:lnTo>
                    <a:pt x="642658" y="359879"/>
                  </a:lnTo>
                  <a:lnTo>
                    <a:pt x="616953" y="359879"/>
                  </a:lnTo>
                  <a:lnTo>
                    <a:pt x="616953" y="334175"/>
                  </a:lnTo>
                  <a:lnTo>
                    <a:pt x="591235" y="334175"/>
                  </a:lnTo>
                  <a:lnTo>
                    <a:pt x="591235" y="385597"/>
                  </a:lnTo>
                  <a:lnTo>
                    <a:pt x="616953" y="385597"/>
                  </a:lnTo>
                  <a:lnTo>
                    <a:pt x="642658" y="385597"/>
                  </a:lnTo>
                  <a:lnTo>
                    <a:pt x="668362" y="385597"/>
                  </a:lnTo>
                  <a:lnTo>
                    <a:pt x="668362" y="359879"/>
                  </a:lnTo>
                  <a:close/>
                </a:path>
                <a:path w="1002665" h="488950">
                  <a:moveTo>
                    <a:pt x="668362" y="308470"/>
                  </a:moveTo>
                  <a:lnTo>
                    <a:pt x="642658" y="308470"/>
                  </a:lnTo>
                  <a:lnTo>
                    <a:pt x="642658" y="334175"/>
                  </a:lnTo>
                  <a:lnTo>
                    <a:pt x="668362" y="334175"/>
                  </a:lnTo>
                  <a:lnTo>
                    <a:pt x="668362" y="308470"/>
                  </a:lnTo>
                  <a:close/>
                </a:path>
                <a:path w="1002665" h="488950">
                  <a:moveTo>
                    <a:pt x="694067" y="437007"/>
                  </a:moveTo>
                  <a:lnTo>
                    <a:pt x="668362" y="437007"/>
                  </a:lnTo>
                  <a:lnTo>
                    <a:pt x="668362" y="462711"/>
                  </a:lnTo>
                  <a:lnTo>
                    <a:pt x="694067" y="462711"/>
                  </a:lnTo>
                  <a:lnTo>
                    <a:pt x="694067" y="437007"/>
                  </a:lnTo>
                  <a:close/>
                </a:path>
                <a:path w="1002665" h="488950">
                  <a:moveTo>
                    <a:pt x="694067" y="385597"/>
                  </a:moveTo>
                  <a:lnTo>
                    <a:pt x="668362" y="385597"/>
                  </a:lnTo>
                  <a:lnTo>
                    <a:pt x="668362" y="411289"/>
                  </a:lnTo>
                  <a:lnTo>
                    <a:pt x="694067" y="411289"/>
                  </a:lnTo>
                  <a:lnTo>
                    <a:pt x="694067" y="385597"/>
                  </a:lnTo>
                  <a:close/>
                </a:path>
                <a:path w="1002665" h="488950">
                  <a:moveTo>
                    <a:pt x="771182" y="257060"/>
                  </a:moveTo>
                  <a:lnTo>
                    <a:pt x="745477" y="257060"/>
                  </a:lnTo>
                  <a:lnTo>
                    <a:pt x="745477" y="282765"/>
                  </a:lnTo>
                  <a:lnTo>
                    <a:pt x="719772" y="282765"/>
                  </a:lnTo>
                  <a:lnTo>
                    <a:pt x="719772" y="257060"/>
                  </a:lnTo>
                  <a:lnTo>
                    <a:pt x="694067" y="257060"/>
                  </a:lnTo>
                  <a:lnTo>
                    <a:pt x="694067" y="282765"/>
                  </a:lnTo>
                  <a:lnTo>
                    <a:pt x="668362" y="282765"/>
                  </a:lnTo>
                  <a:lnTo>
                    <a:pt x="668362" y="308470"/>
                  </a:lnTo>
                  <a:lnTo>
                    <a:pt x="694067" y="308470"/>
                  </a:lnTo>
                  <a:lnTo>
                    <a:pt x="694067" y="359879"/>
                  </a:lnTo>
                  <a:lnTo>
                    <a:pt x="719772" y="359879"/>
                  </a:lnTo>
                  <a:lnTo>
                    <a:pt x="745477" y="359879"/>
                  </a:lnTo>
                  <a:lnTo>
                    <a:pt x="771182" y="359879"/>
                  </a:lnTo>
                  <a:lnTo>
                    <a:pt x="771182" y="334175"/>
                  </a:lnTo>
                  <a:lnTo>
                    <a:pt x="745477" y="334175"/>
                  </a:lnTo>
                  <a:lnTo>
                    <a:pt x="719772" y="334175"/>
                  </a:lnTo>
                  <a:lnTo>
                    <a:pt x="719772" y="308470"/>
                  </a:lnTo>
                  <a:lnTo>
                    <a:pt x="745477" y="308470"/>
                  </a:lnTo>
                  <a:lnTo>
                    <a:pt x="771182" y="308470"/>
                  </a:lnTo>
                  <a:lnTo>
                    <a:pt x="771182" y="257060"/>
                  </a:lnTo>
                  <a:close/>
                </a:path>
                <a:path w="1002665" h="488950">
                  <a:moveTo>
                    <a:pt x="899718" y="129057"/>
                  </a:moveTo>
                  <a:lnTo>
                    <a:pt x="874014" y="129057"/>
                  </a:lnTo>
                  <a:lnTo>
                    <a:pt x="874014" y="154457"/>
                  </a:lnTo>
                  <a:lnTo>
                    <a:pt x="899718" y="154457"/>
                  </a:lnTo>
                  <a:lnTo>
                    <a:pt x="899718" y="129057"/>
                  </a:lnTo>
                  <a:close/>
                </a:path>
                <a:path w="1002665" h="488950">
                  <a:moveTo>
                    <a:pt x="1002538" y="334175"/>
                  </a:moveTo>
                  <a:lnTo>
                    <a:pt x="976833" y="334175"/>
                  </a:lnTo>
                  <a:lnTo>
                    <a:pt x="976833" y="411289"/>
                  </a:lnTo>
                  <a:lnTo>
                    <a:pt x="1002538" y="411289"/>
                  </a:lnTo>
                  <a:lnTo>
                    <a:pt x="1002538" y="334175"/>
                  </a:lnTo>
                  <a:close/>
                </a:path>
                <a:path w="1002665" h="488950">
                  <a:moveTo>
                    <a:pt x="1002538" y="257060"/>
                  </a:moveTo>
                  <a:lnTo>
                    <a:pt x="976833" y="257060"/>
                  </a:lnTo>
                  <a:lnTo>
                    <a:pt x="976833" y="282765"/>
                  </a:lnTo>
                  <a:lnTo>
                    <a:pt x="951128" y="282765"/>
                  </a:lnTo>
                  <a:lnTo>
                    <a:pt x="951128" y="308470"/>
                  </a:lnTo>
                  <a:lnTo>
                    <a:pt x="976833" y="308470"/>
                  </a:lnTo>
                  <a:lnTo>
                    <a:pt x="1002538" y="308470"/>
                  </a:lnTo>
                  <a:lnTo>
                    <a:pt x="1002538" y="25706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50874" y="1887089"/>
              <a:ext cx="1054100" cy="1054735"/>
            </a:xfrm>
            <a:custGeom>
              <a:avLst/>
              <a:gdLst/>
              <a:ahLst/>
              <a:cxnLst/>
              <a:rect l="l" t="t" r="r" b="b"/>
              <a:pathLst>
                <a:path w="1054100" h="1054735">
                  <a:moveTo>
                    <a:pt x="128536" y="925703"/>
                  </a:moveTo>
                  <a:lnTo>
                    <a:pt x="51422" y="925703"/>
                  </a:lnTo>
                  <a:lnTo>
                    <a:pt x="51422" y="1002830"/>
                  </a:lnTo>
                  <a:lnTo>
                    <a:pt x="128536" y="1002830"/>
                  </a:lnTo>
                  <a:lnTo>
                    <a:pt x="128536" y="925703"/>
                  </a:lnTo>
                  <a:close/>
                </a:path>
                <a:path w="1054100" h="1054735">
                  <a:moveTo>
                    <a:pt x="128536" y="51689"/>
                  </a:moveTo>
                  <a:lnTo>
                    <a:pt x="51422" y="51689"/>
                  </a:lnTo>
                  <a:lnTo>
                    <a:pt x="51422" y="128816"/>
                  </a:lnTo>
                  <a:lnTo>
                    <a:pt x="128536" y="128816"/>
                  </a:lnTo>
                  <a:lnTo>
                    <a:pt x="128536" y="51689"/>
                  </a:lnTo>
                  <a:close/>
                </a:path>
                <a:path w="1054100" h="1054735">
                  <a:moveTo>
                    <a:pt x="179946" y="873760"/>
                  </a:moveTo>
                  <a:lnTo>
                    <a:pt x="0" y="873760"/>
                  </a:lnTo>
                  <a:lnTo>
                    <a:pt x="0" y="900430"/>
                  </a:lnTo>
                  <a:lnTo>
                    <a:pt x="0" y="1028700"/>
                  </a:lnTo>
                  <a:lnTo>
                    <a:pt x="0" y="1054100"/>
                  </a:lnTo>
                  <a:lnTo>
                    <a:pt x="179946" y="1054100"/>
                  </a:lnTo>
                  <a:lnTo>
                    <a:pt x="179946" y="1028700"/>
                  </a:lnTo>
                  <a:lnTo>
                    <a:pt x="25704" y="1028700"/>
                  </a:lnTo>
                  <a:lnTo>
                    <a:pt x="25704" y="900430"/>
                  </a:lnTo>
                  <a:lnTo>
                    <a:pt x="154241" y="900430"/>
                  </a:lnTo>
                  <a:lnTo>
                    <a:pt x="154241" y="1028534"/>
                  </a:lnTo>
                  <a:lnTo>
                    <a:pt x="179946" y="1028534"/>
                  </a:lnTo>
                  <a:lnTo>
                    <a:pt x="179946" y="900430"/>
                  </a:lnTo>
                  <a:lnTo>
                    <a:pt x="179946" y="899998"/>
                  </a:lnTo>
                  <a:lnTo>
                    <a:pt x="179946" y="873760"/>
                  </a:lnTo>
                  <a:close/>
                </a:path>
                <a:path w="1054100" h="1054735">
                  <a:moveTo>
                    <a:pt x="179946" y="25984"/>
                  </a:moveTo>
                  <a:lnTo>
                    <a:pt x="154241" y="25984"/>
                  </a:lnTo>
                  <a:lnTo>
                    <a:pt x="154241" y="154520"/>
                  </a:lnTo>
                  <a:lnTo>
                    <a:pt x="179946" y="154520"/>
                  </a:lnTo>
                  <a:lnTo>
                    <a:pt x="179946" y="25984"/>
                  </a:lnTo>
                  <a:close/>
                </a:path>
                <a:path w="1054100" h="1054735">
                  <a:moveTo>
                    <a:pt x="179946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4940"/>
                  </a:lnTo>
                  <a:lnTo>
                    <a:pt x="0" y="180340"/>
                  </a:lnTo>
                  <a:lnTo>
                    <a:pt x="179946" y="180340"/>
                  </a:lnTo>
                  <a:lnTo>
                    <a:pt x="179946" y="154940"/>
                  </a:lnTo>
                  <a:lnTo>
                    <a:pt x="25704" y="154940"/>
                  </a:lnTo>
                  <a:lnTo>
                    <a:pt x="25704" y="25400"/>
                  </a:lnTo>
                  <a:lnTo>
                    <a:pt x="179946" y="25400"/>
                  </a:lnTo>
                  <a:lnTo>
                    <a:pt x="179946" y="0"/>
                  </a:lnTo>
                  <a:close/>
                </a:path>
                <a:path w="1054100" h="1054735">
                  <a:moveTo>
                    <a:pt x="334187" y="1002830"/>
                  </a:moveTo>
                  <a:lnTo>
                    <a:pt x="308483" y="1002830"/>
                  </a:lnTo>
                  <a:lnTo>
                    <a:pt x="308483" y="977112"/>
                  </a:lnTo>
                  <a:lnTo>
                    <a:pt x="282778" y="977112"/>
                  </a:lnTo>
                  <a:lnTo>
                    <a:pt x="282778" y="1028534"/>
                  </a:lnTo>
                  <a:lnTo>
                    <a:pt x="308483" y="1028534"/>
                  </a:lnTo>
                  <a:lnTo>
                    <a:pt x="334187" y="1028534"/>
                  </a:lnTo>
                  <a:lnTo>
                    <a:pt x="334187" y="1002830"/>
                  </a:lnTo>
                  <a:close/>
                </a:path>
                <a:path w="1054100" h="1054735">
                  <a:moveTo>
                    <a:pt x="359892" y="1028534"/>
                  </a:moveTo>
                  <a:lnTo>
                    <a:pt x="334187" y="1028534"/>
                  </a:lnTo>
                  <a:lnTo>
                    <a:pt x="334187" y="1054239"/>
                  </a:lnTo>
                  <a:lnTo>
                    <a:pt x="359892" y="1054239"/>
                  </a:lnTo>
                  <a:lnTo>
                    <a:pt x="359892" y="1028534"/>
                  </a:lnTo>
                  <a:close/>
                </a:path>
                <a:path w="1054100" h="1054735">
                  <a:moveTo>
                    <a:pt x="694080" y="1028534"/>
                  </a:moveTo>
                  <a:lnTo>
                    <a:pt x="668375" y="1028534"/>
                  </a:lnTo>
                  <a:lnTo>
                    <a:pt x="668375" y="1054239"/>
                  </a:lnTo>
                  <a:lnTo>
                    <a:pt x="694080" y="1054239"/>
                  </a:lnTo>
                  <a:lnTo>
                    <a:pt x="694080" y="1028534"/>
                  </a:lnTo>
                  <a:close/>
                </a:path>
                <a:path w="1054100" h="1054735">
                  <a:moveTo>
                    <a:pt x="771194" y="1028534"/>
                  </a:moveTo>
                  <a:lnTo>
                    <a:pt x="745490" y="1028534"/>
                  </a:lnTo>
                  <a:lnTo>
                    <a:pt x="745490" y="1054239"/>
                  </a:lnTo>
                  <a:lnTo>
                    <a:pt x="771194" y="1054239"/>
                  </a:lnTo>
                  <a:lnTo>
                    <a:pt x="771194" y="1028534"/>
                  </a:lnTo>
                  <a:close/>
                </a:path>
                <a:path w="1054100" h="1054735">
                  <a:moveTo>
                    <a:pt x="822604" y="1028534"/>
                  </a:moveTo>
                  <a:lnTo>
                    <a:pt x="796899" y="1028534"/>
                  </a:lnTo>
                  <a:lnTo>
                    <a:pt x="796899" y="1054239"/>
                  </a:lnTo>
                  <a:lnTo>
                    <a:pt x="822604" y="1054239"/>
                  </a:lnTo>
                  <a:lnTo>
                    <a:pt x="822604" y="1028534"/>
                  </a:lnTo>
                  <a:close/>
                </a:path>
                <a:path w="1054100" h="1054735">
                  <a:moveTo>
                    <a:pt x="899718" y="874293"/>
                  </a:moveTo>
                  <a:lnTo>
                    <a:pt x="874026" y="874293"/>
                  </a:lnTo>
                  <a:lnTo>
                    <a:pt x="874026" y="899998"/>
                  </a:lnTo>
                  <a:lnTo>
                    <a:pt x="899718" y="899998"/>
                  </a:lnTo>
                  <a:lnTo>
                    <a:pt x="899718" y="874293"/>
                  </a:lnTo>
                  <a:close/>
                </a:path>
                <a:path w="1054100" h="1054735">
                  <a:moveTo>
                    <a:pt x="951141" y="848588"/>
                  </a:moveTo>
                  <a:lnTo>
                    <a:pt x="925436" y="848588"/>
                  </a:lnTo>
                  <a:lnTo>
                    <a:pt x="925436" y="925703"/>
                  </a:lnTo>
                  <a:lnTo>
                    <a:pt x="951141" y="925703"/>
                  </a:lnTo>
                  <a:lnTo>
                    <a:pt x="951141" y="848588"/>
                  </a:lnTo>
                  <a:close/>
                </a:path>
                <a:path w="1054100" h="1054735">
                  <a:moveTo>
                    <a:pt x="951141" y="822960"/>
                  </a:moveTo>
                  <a:lnTo>
                    <a:pt x="822604" y="822960"/>
                  </a:lnTo>
                  <a:lnTo>
                    <a:pt x="822604" y="848360"/>
                  </a:lnTo>
                  <a:lnTo>
                    <a:pt x="822604" y="925830"/>
                  </a:lnTo>
                  <a:lnTo>
                    <a:pt x="822604" y="951230"/>
                  </a:lnTo>
                  <a:lnTo>
                    <a:pt x="951141" y="951230"/>
                  </a:lnTo>
                  <a:lnTo>
                    <a:pt x="951141" y="925830"/>
                  </a:lnTo>
                  <a:lnTo>
                    <a:pt x="848309" y="925830"/>
                  </a:lnTo>
                  <a:lnTo>
                    <a:pt x="848309" y="848360"/>
                  </a:lnTo>
                  <a:lnTo>
                    <a:pt x="951141" y="848360"/>
                  </a:lnTo>
                  <a:lnTo>
                    <a:pt x="951141" y="822960"/>
                  </a:lnTo>
                  <a:close/>
                </a:path>
                <a:path w="1054100" h="1054735">
                  <a:moveTo>
                    <a:pt x="1002550" y="1028534"/>
                  </a:moveTo>
                  <a:lnTo>
                    <a:pt x="976845" y="1028534"/>
                  </a:lnTo>
                  <a:lnTo>
                    <a:pt x="976845" y="1054239"/>
                  </a:lnTo>
                  <a:lnTo>
                    <a:pt x="1002550" y="1054239"/>
                  </a:lnTo>
                  <a:lnTo>
                    <a:pt x="1002550" y="1028534"/>
                  </a:lnTo>
                  <a:close/>
                </a:path>
                <a:path w="1054100" h="1054735">
                  <a:moveTo>
                    <a:pt x="1002550" y="51689"/>
                  </a:moveTo>
                  <a:lnTo>
                    <a:pt x="925436" y="51689"/>
                  </a:lnTo>
                  <a:lnTo>
                    <a:pt x="925436" y="128816"/>
                  </a:lnTo>
                  <a:lnTo>
                    <a:pt x="1002550" y="128816"/>
                  </a:lnTo>
                  <a:lnTo>
                    <a:pt x="1002550" y="51689"/>
                  </a:lnTo>
                  <a:close/>
                </a:path>
                <a:path w="1054100" h="1054735">
                  <a:moveTo>
                    <a:pt x="1028255" y="977112"/>
                  </a:moveTo>
                  <a:lnTo>
                    <a:pt x="1002550" y="977112"/>
                  </a:lnTo>
                  <a:lnTo>
                    <a:pt x="976845" y="977112"/>
                  </a:lnTo>
                  <a:lnTo>
                    <a:pt x="951141" y="977112"/>
                  </a:lnTo>
                  <a:lnTo>
                    <a:pt x="925436" y="977112"/>
                  </a:lnTo>
                  <a:lnTo>
                    <a:pt x="925436" y="951420"/>
                  </a:lnTo>
                  <a:lnTo>
                    <a:pt x="899718" y="951420"/>
                  </a:lnTo>
                  <a:lnTo>
                    <a:pt x="899718" y="977112"/>
                  </a:lnTo>
                  <a:lnTo>
                    <a:pt x="874026" y="977112"/>
                  </a:lnTo>
                  <a:lnTo>
                    <a:pt x="874026" y="951420"/>
                  </a:lnTo>
                  <a:lnTo>
                    <a:pt x="848309" y="951420"/>
                  </a:lnTo>
                  <a:lnTo>
                    <a:pt x="822604" y="951420"/>
                  </a:lnTo>
                  <a:lnTo>
                    <a:pt x="796899" y="951420"/>
                  </a:lnTo>
                  <a:lnTo>
                    <a:pt x="771194" y="951420"/>
                  </a:lnTo>
                  <a:lnTo>
                    <a:pt x="771194" y="977112"/>
                  </a:lnTo>
                  <a:lnTo>
                    <a:pt x="745490" y="977112"/>
                  </a:lnTo>
                  <a:lnTo>
                    <a:pt x="745490" y="1002830"/>
                  </a:lnTo>
                  <a:lnTo>
                    <a:pt x="771194" y="1002830"/>
                  </a:lnTo>
                  <a:lnTo>
                    <a:pt x="796899" y="1002830"/>
                  </a:lnTo>
                  <a:lnTo>
                    <a:pt x="822604" y="1002830"/>
                  </a:lnTo>
                  <a:lnTo>
                    <a:pt x="822604" y="1028534"/>
                  </a:lnTo>
                  <a:lnTo>
                    <a:pt x="848309" y="1028534"/>
                  </a:lnTo>
                  <a:lnTo>
                    <a:pt x="848309" y="1002830"/>
                  </a:lnTo>
                  <a:lnTo>
                    <a:pt x="874026" y="1002830"/>
                  </a:lnTo>
                  <a:lnTo>
                    <a:pt x="899718" y="1002830"/>
                  </a:lnTo>
                  <a:lnTo>
                    <a:pt x="925436" y="1002830"/>
                  </a:lnTo>
                  <a:lnTo>
                    <a:pt x="925436" y="1028534"/>
                  </a:lnTo>
                  <a:lnTo>
                    <a:pt x="899718" y="1028534"/>
                  </a:lnTo>
                  <a:lnTo>
                    <a:pt x="899718" y="1054239"/>
                  </a:lnTo>
                  <a:lnTo>
                    <a:pt x="925436" y="1054239"/>
                  </a:lnTo>
                  <a:lnTo>
                    <a:pt x="951141" y="1054239"/>
                  </a:lnTo>
                  <a:lnTo>
                    <a:pt x="951141" y="1002830"/>
                  </a:lnTo>
                  <a:lnTo>
                    <a:pt x="976845" y="1002830"/>
                  </a:lnTo>
                  <a:lnTo>
                    <a:pt x="1002550" y="1002830"/>
                  </a:lnTo>
                  <a:lnTo>
                    <a:pt x="1002550" y="1028534"/>
                  </a:lnTo>
                  <a:lnTo>
                    <a:pt x="1028255" y="1028534"/>
                  </a:lnTo>
                  <a:lnTo>
                    <a:pt x="1028255" y="977112"/>
                  </a:lnTo>
                  <a:close/>
                </a:path>
                <a:path w="1054100" h="1054735">
                  <a:moveTo>
                    <a:pt x="1053960" y="25984"/>
                  </a:moveTo>
                  <a:lnTo>
                    <a:pt x="1028255" y="25984"/>
                  </a:lnTo>
                  <a:lnTo>
                    <a:pt x="1028255" y="154520"/>
                  </a:lnTo>
                  <a:lnTo>
                    <a:pt x="1053960" y="154520"/>
                  </a:lnTo>
                  <a:lnTo>
                    <a:pt x="1053960" y="25984"/>
                  </a:lnTo>
                  <a:close/>
                </a:path>
                <a:path w="1054100" h="1054735">
                  <a:moveTo>
                    <a:pt x="1053960" y="0"/>
                  </a:moveTo>
                  <a:lnTo>
                    <a:pt x="874026" y="0"/>
                  </a:lnTo>
                  <a:lnTo>
                    <a:pt x="874026" y="25400"/>
                  </a:lnTo>
                  <a:lnTo>
                    <a:pt x="874026" y="154940"/>
                  </a:lnTo>
                  <a:lnTo>
                    <a:pt x="874026" y="180340"/>
                  </a:lnTo>
                  <a:lnTo>
                    <a:pt x="1053960" y="180340"/>
                  </a:lnTo>
                  <a:lnTo>
                    <a:pt x="1053960" y="154940"/>
                  </a:lnTo>
                  <a:lnTo>
                    <a:pt x="899718" y="154940"/>
                  </a:lnTo>
                  <a:lnTo>
                    <a:pt x="899718" y="25400"/>
                  </a:lnTo>
                  <a:lnTo>
                    <a:pt x="1053960" y="25400"/>
                  </a:lnTo>
                  <a:lnTo>
                    <a:pt x="105396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7313" y="9763776"/>
            <a:ext cx="979805" cy="55308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8255" algn="ctr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90mm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408673" y="108465"/>
            <a:ext cx="44716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OBLIQUE</a:t>
            </a:r>
            <a:r>
              <a:rPr spc="140" dirty="0"/>
              <a:t> </a:t>
            </a:r>
            <a:r>
              <a:rPr spc="-10" dirty="0"/>
              <a:t>PROJECTION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90356" y="794632"/>
            <a:ext cx="0" cy="9804400"/>
          </a:xfrm>
          <a:custGeom>
            <a:avLst/>
            <a:gdLst/>
            <a:ahLst/>
            <a:cxnLst/>
            <a:rect l="l" t="t" r="r" b="b"/>
            <a:pathLst>
              <a:path h="9804400">
                <a:moveTo>
                  <a:pt x="0" y="0"/>
                </a:moveTo>
                <a:lnTo>
                  <a:pt x="0" y="9804401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89339" y="922356"/>
            <a:ext cx="10062210" cy="9554210"/>
          </a:xfrm>
          <a:custGeom>
            <a:avLst/>
            <a:gdLst/>
            <a:ahLst/>
            <a:cxnLst/>
            <a:rect l="l" t="t" r="r" b="b"/>
            <a:pathLst>
              <a:path w="10062210" h="9554210">
                <a:moveTo>
                  <a:pt x="0" y="336308"/>
                </a:moveTo>
                <a:lnTo>
                  <a:pt x="332503" y="3804"/>
                </a:lnTo>
              </a:path>
              <a:path w="10062210" h="9554210">
                <a:moveTo>
                  <a:pt x="0" y="841687"/>
                </a:moveTo>
                <a:lnTo>
                  <a:pt x="837882" y="3804"/>
                </a:lnTo>
              </a:path>
              <a:path w="10062210" h="9554210">
                <a:moveTo>
                  <a:pt x="0" y="1347066"/>
                </a:moveTo>
                <a:lnTo>
                  <a:pt x="1343261" y="3804"/>
                </a:lnTo>
              </a:path>
              <a:path w="10062210" h="9554210">
                <a:moveTo>
                  <a:pt x="0" y="1852444"/>
                </a:moveTo>
                <a:lnTo>
                  <a:pt x="1848639" y="3804"/>
                </a:lnTo>
              </a:path>
              <a:path w="10062210" h="9554210">
                <a:moveTo>
                  <a:pt x="0" y="2357823"/>
                </a:moveTo>
                <a:lnTo>
                  <a:pt x="2354018" y="3804"/>
                </a:lnTo>
              </a:path>
              <a:path w="10062210" h="9554210">
                <a:moveTo>
                  <a:pt x="0" y="2863198"/>
                </a:moveTo>
                <a:lnTo>
                  <a:pt x="2859393" y="3804"/>
                </a:lnTo>
              </a:path>
              <a:path w="10062210" h="9554210">
                <a:moveTo>
                  <a:pt x="0" y="3368577"/>
                </a:moveTo>
                <a:lnTo>
                  <a:pt x="3364772" y="3804"/>
                </a:lnTo>
              </a:path>
              <a:path w="10062210" h="9554210">
                <a:moveTo>
                  <a:pt x="0" y="3873959"/>
                </a:moveTo>
                <a:lnTo>
                  <a:pt x="3870154" y="3804"/>
                </a:lnTo>
              </a:path>
              <a:path w="10062210" h="9554210">
                <a:moveTo>
                  <a:pt x="0" y="4379332"/>
                </a:moveTo>
                <a:lnTo>
                  <a:pt x="4375527" y="3804"/>
                </a:lnTo>
              </a:path>
              <a:path w="10062210" h="9554210">
                <a:moveTo>
                  <a:pt x="0" y="4884707"/>
                </a:moveTo>
                <a:lnTo>
                  <a:pt x="4880905" y="3804"/>
                </a:lnTo>
              </a:path>
              <a:path w="10062210" h="9554210">
                <a:moveTo>
                  <a:pt x="0" y="5390085"/>
                </a:moveTo>
                <a:lnTo>
                  <a:pt x="5386284" y="3804"/>
                </a:lnTo>
              </a:path>
              <a:path w="10062210" h="9554210">
                <a:moveTo>
                  <a:pt x="0" y="5895464"/>
                </a:moveTo>
                <a:lnTo>
                  <a:pt x="5891663" y="3804"/>
                </a:lnTo>
              </a:path>
              <a:path w="10062210" h="9554210">
                <a:moveTo>
                  <a:pt x="0" y="6400843"/>
                </a:moveTo>
                <a:lnTo>
                  <a:pt x="6397038" y="3804"/>
                </a:lnTo>
              </a:path>
              <a:path w="10062210" h="9554210">
                <a:moveTo>
                  <a:pt x="0" y="6906218"/>
                </a:moveTo>
                <a:lnTo>
                  <a:pt x="6902416" y="3804"/>
                </a:lnTo>
              </a:path>
              <a:path w="10062210" h="9554210">
                <a:moveTo>
                  <a:pt x="0" y="7411596"/>
                </a:moveTo>
                <a:lnTo>
                  <a:pt x="7407791" y="3804"/>
                </a:lnTo>
              </a:path>
              <a:path w="10062210" h="9554210">
                <a:moveTo>
                  <a:pt x="0" y="7916975"/>
                </a:moveTo>
                <a:lnTo>
                  <a:pt x="7913170" y="3804"/>
                </a:lnTo>
              </a:path>
              <a:path w="10062210" h="9554210">
                <a:moveTo>
                  <a:pt x="0" y="8422351"/>
                </a:moveTo>
                <a:lnTo>
                  <a:pt x="8418542" y="3804"/>
                </a:lnTo>
              </a:path>
              <a:path w="10062210" h="9554210">
                <a:moveTo>
                  <a:pt x="0" y="8927730"/>
                </a:moveTo>
                <a:lnTo>
                  <a:pt x="8923928" y="3804"/>
                </a:lnTo>
              </a:path>
              <a:path w="10062210" h="9554210">
                <a:moveTo>
                  <a:pt x="0" y="9433109"/>
                </a:moveTo>
                <a:lnTo>
                  <a:pt x="9429304" y="3804"/>
                </a:lnTo>
              </a:path>
              <a:path w="10062210" h="9554210">
                <a:moveTo>
                  <a:pt x="384279" y="9554204"/>
                </a:moveTo>
                <a:lnTo>
                  <a:pt x="9934682" y="3804"/>
                </a:lnTo>
              </a:path>
              <a:path w="10062210" h="9554210">
                <a:moveTo>
                  <a:pt x="889660" y="9554204"/>
                </a:moveTo>
                <a:lnTo>
                  <a:pt x="10058407" y="385455"/>
                </a:lnTo>
              </a:path>
              <a:path w="10062210" h="9554210">
                <a:moveTo>
                  <a:pt x="1395036" y="9554204"/>
                </a:moveTo>
                <a:lnTo>
                  <a:pt x="10058407" y="890833"/>
                </a:lnTo>
              </a:path>
              <a:path w="10062210" h="9554210">
                <a:moveTo>
                  <a:pt x="1900415" y="9554204"/>
                </a:moveTo>
                <a:lnTo>
                  <a:pt x="10058407" y="1396212"/>
                </a:lnTo>
              </a:path>
              <a:path w="10062210" h="9554210">
                <a:moveTo>
                  <a:pt x="2405794" y="9554204"/>
                </a:moveTo>
                <a:lnTo>
                  <a:pt x="10058407" y="1901588"/>
                </a:lnTo>
              </a:path>
              <a:path w="10062210" h="9554210">
                <a:moveTo>
                  <a:pt x="2911168" y="9554204"/>
                </a:moveTo>
                <a:lnTo>
                  <a:pt x="10058407" y="2406963"/>
                </a:lnTo>
              </a:path>
              <a:path w="10062210" h="9554210">
                <a:moveTo>
                  <a:pt x="3416547" y="9554204"/>
                </a:moveTo>
                <a:lnTo>
                  <a:pt x="10058407" y="2912342"/>
                </a:lnTo>
              </a:path>
              <a:path w="10062210" h="9554210">
                <a:moveTo>
                  <a:pt x="3921926" y="9554204"/>
                </a:moveTo>
                <a:lnTo>
                  <a:pt x="10058407" y="3417721"/>
                </a:lnTo>
              </a:path>
              <a:path w="10062210" h="9554210">
                <a:moveTo>
                  <a:pt x="4427301" y="9554204"/>
                </a:moveTo>
                <a:lnTo>
                  <a:pt x="10058407" y="3923103"/>
                </a:lnTo>
              </a:path>
              <a:path w="10062210" h="9554210">
                <a:moveTo>
                  <a:pt x="4932677" y="9554204"/>
                </a:moveTo>
                <a:lnTo>
                  <a:pt x="10058407" y="4428478"/>
                </a:lnTo>
              </a:path>
              <a:path w="10062210" h="9554210">
                <a:moveTo>
                  <a:pt x="5438056" y="9554204"/>
                </a:moveTo>
                <a:lnTo>
                  <a:pt x="10058407" y="4933853"/>
                </a:lnTo>
              </a:path>
              <a:path w="10062210" h="9554210">
                <a:moveTo>
                  <a:pt x="5943434" y="9554204"/>
                </a:moveTo>
                <a:lnTo>
                  <a:pt x="10058407" y="5439232"/>
                </a:lnTo>
              </a:path>
              <a:path w="10062210" h="9554210">
                <a:moveTo>
                  <a:pt x="6448809" y="9554204"/>
                </a:moveTo>
                <a:lnTo>
                  <a:pt x="10058407" y="5944610"/>
                </a:lnTo>
              </a:path>
              <a:path w="10062210" h="9554210">
                <a:moveTo>
                  <a:pt x="6954188" y="9554204"/>
                </a:moveTo>
                <a:lnTo>
                  <a:pt x="10058407" y="6449987"/>
                </a:lnTo>
              </a:path>
              <a:path w="10062210" h="9554210">
                <a:moveTo>
                  <a:pt x="7459563" y="9554204"/>
                </a:moveTo>
                <a:lnTo>
                  <a:pt x="10058407" y="6955362"/>
                </a:lnTo>
              </a:path>
              <a:path w="10062210" h="9554210">
                <a:moveTo>
                  <a:pt x="7964945" y="9554204"/>
                </a:moveTo>
                <a:lnTo>
                  <a:pt x="10058407" y="7460744"/>
                </a:lnTo>
              </a:path>
              <a:path w="10062210" h="9554210">
                <a:moveTo>
                  <a:pt x="8470320" y="9554204"/>
                </a:moveTo>
                <a:lnTo>
                  <a:pt x="10058407" y="7966119"/>
                </a:lnTo>
              </a:path>
              <a:path w="10062210" h="9554210">
                <a:moveTo>
                  <a:pt x="8975699" y="9554204"/>
                </a:moveTo>
                <a:lnTo>
                  <a:pt x="10058407" y="8471498"/>
                </a:lnTo>
              </a:path>
              <a:path w="10062210" h="9554210">
                <a:moveTo>
                  <a:pt x="9481079" y="9554204"/>
                </a:moveTo>
                <a:lnTo>
                  <a:pt x="10058407" y="8976876"/>
                </a:lnTo>
              </a:path>
              <a:path w="10062210" h="9554210">
                <a:moveTo>
                  <a:pt x="9950777" y="9554204"/>
                </a:moveTo>
                <a:lnTo>
                  <a:pt x="10058407" y="9446576"/>
                </a:lnTo>
              </a:path>
              <a:path w="10062210" h="9554210">
                <a:moveTo>
                  <a:pt x="3600" y="0"/>
                </a:moveTo>
                <a:lnTo>
                  <a:pt x="10062006" y="0"/>
                </a:lnTo>
                <a:lnTo>
                  <a:pt x="10062006" y="9550400"/>
                </a:lnTo>
                <a:lnTo>
                  <a:pt x="3600" y="9550400"/>
                </a:lnTo>
                <a:lnTo>
                  <a:pt x="3600" y="0"/>
                </a:lnTo>
                <a:close/>
              </a:path>
            </a:pathLst>
          </a:custGeom>
          <a:ln w="7199">
            <a:solidFill>
              <a:srgbClr val="9FD8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96254" y="1225769"/>
            <a:ext cx="1533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sz="2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2:1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9" name="object 9"/>
          <p:cNvGrpSpPr>
            <a:grpSpLocks noGrp="1" noUngrp="1" noRot="1" noMove="1" noResize="1"/>
          </p:cNvGrpSpPr>
          <p:nvPr/>
        </p:nvGrpSpPr>
        <p:grpSpPr>
          <a:xfrm>
            <a:off x="11522711" y="7455208"/>
            <a:ext cx="2584450" cy="2303145"/>
            <a:chOff x="11522711" y="7455208"/>
            <a:chExt cx="2584450" cy="2303145"/>
          </a:xfrm>
        </p:grpSpPr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6211" y="7474719"/>
              <a:ext cx="2277745" cy="2277110"/>
            </a:xfrm>
            <a:custGeom>
              <a:avLst/>
              <a:gdLst/>
              <a:ahLst/>
              <a:cxnLst/>
              <a:rect l="l" t="t" r="r" b="b"/>
              <a:pathLst>
                <a:path w="2277744" h="2277109">
                  <a:moveTo>
                    <a:pt x="1138662" y="0"/>
                  </a:moveTo>
                  <a:lnTo>
                    <a:pt x="1090545" y="998"/>
                  </a:lnTo>
                  <a:lnTo>
                    <a:pt x="1042937" y="3966"/>
                  </a:lnTo>
                  <a:lnTo>
                    <a:pt x="995877" y="8866"/>
                  </a:lnTo>
                  <a:lnTo>
                    <a:pt x="949405" y="15656"/>
                  </a:lnTo>
                  <a:lnTo>
                    <a:pt x="903560" y="24298"/>
                  </a:lnTo>
                  <a:lnTo>
                    <a:pt x="858382" y="34753"/>
                  </a:lnTo>
                  <a:lnTo>
                    <a:pt x="813910" y="46980"/>
                  </a:lnTo>
                  <a:lnTo>
                    <a:pt x="770184" y="60941"/>
                  </a:lnTo>
                  <a:lnTo>
                    <a:pt x="727243" y="76596"/>
                  </a:lnTo>
                  <a:lnTo>
                    <a:pt x="685127" y="93905"/>
                  </a:lnTo>
                  <a:lnTo>
                    <a:pt x="643876" y="112829"/>
                  </a:lnTo>
                  <a:lnTo>
                    <a:pt x="603528" y="133328"/>
                  </a:lnTo>
                  <a:lnTo>
                    <a:pt x="564123" y="155363"/>
                  </a:lnTo>
                  <a:lnTo>
                    <a:pt x="525701" y="178895"/>
                  </a:lnTo>
                  <a:lnTo>
                    <a:pt x="488301" y="203883"/>
                  </a:lnTo>
                  <a:lnTo>
                    <a:pt x="451962" y="230290"/>
                  </a:lnTo>
                  <a:lnTo>
                    <a:pt x="416725" y="258074"/>
                  </a:lnTo>
                  <a:lnTo>
                    <a:pt x="382629" y="287196"/>
                  </a:lnTo>
                  <a:lnTo>
                    <a:pt x="349712" y="317618"/>
                  </a:lnTo>
                  <a:lnTo>
                    <a:pt x="318015" y="349299"/>
                  </a:lnTo>
                  <a:lnTo>
                    <a:pt x="287577" y="382200"/>
                  </a:lnTo>
                  <a:lnTo>
                    <a:pt x="258438" y="416282"/>
                  </a:lnTo>
                  <a:lnTo>
                    <a:pt x="230636" y="451505"/>
                  </a:lnTo>
                  <a:lnTo>
                    <a:pt x="204212" y="487830"/>
                  </a:lnTo>
                  <a:lnTo>
                    <a:pt x="179205" y="525217"/>
                  </a:lnTo>
                  <a:lnTo>
                    <a:pt x="155655" y="563626"/>
                  </a:lnTo>
                  <a:lnTo>
                    <a:pt x="133600" y="603019"/>
                  </a:lnTo>
                  <a:lnTo>
                    <a:pt x="113081" y="643355"/>
                  </a:lnTo>
                  <a:lnTo>
                    <a:pt x="94137" y="684595"/>
                  </a:lnTo>
                  <a:lnTo>
                    <a:pt x="76807" y="726701"/>
                  </a:lnTo>
                  <a:lnTo>
                    <a:pt x="61131" y="769631"/>
                  </a:lnTo>
                  <a:lnTo>
                    <a:pt x="47148" y="813347"/>
                  </a:lnTo>
                  <a:lnTo>
                    <a:pt x="34898" y="857810"/>
                  </a:lnTo>
                  <a:lnTo>
                    <a:pt x="24421" y="902979"/>
                  </a:lnTo>
                  <a:lnTo>
                    <a:pt x="15755" y="948816"/>
                  </a:lnTo>
                  <a:lnTo>
                    <a:pt x="8941" y="995281"/>
                  </a:lnTo>
                  <a:lnTo>
                    <a:pt x="4017" y="1042334"/>
                  </a:lnTo>
                  <a:lnTo>
                    <a:pt x="1023" y="1089935"/>
                  </a:lnTo>
                  <a:lnTo>
                    <a:pt x="0" y="1138047"/>
                  </a:lnTo>
                  <a:lnTo>
                    <a:pt x="25" y="2276708"/>
                  </a:lnTo>
                  <a:lnTo>
                    <a:pt x="2277350" y="2276708"/>
                  </a:lnTo>
                  <a:lnTo>
                    <a:pt x="2277350" y="1138047"/>
                  </a:lnTo>
                  <a:lnTo>
                    <a:pt x="2276324" y="1089935"/>
                  </a:lnTo>
                  <a:lnTo>
                    <a:pt x="2273329" y="1042334"/>
                  </a:lnTo>
                  <a:lnTo>
                    <a:pt x="2268403" y="995281"/>
                  </a:lnTo>
                  <a:lnTo>
                    <a:pt x="2261587" y="948816"/>
                  </a:lnTo>
                  <a:lnTo>
                    <a:pt x="2252920" y="902979"/>
                  </a:lnTo>
                  <a:lnTo>
                    <a:pt x="2242441" y="857810"/>
                  </a:lnTo>
                  <a:lnTo>
                    <a:pt x="2230190" y="813347"/>
                  </a:lnTo>
                  <a:lnTo>
                    <a:pt x="2216206" y="769631"/>
                  </a:lnTo>
                  <a:lnTo>
                    <a:pt x="2200529" y="726701"/>
                  </a:lnTo>
                  <a:lnTo>
                    <a:pt x="2183198" y="684595"/>
                  </a:lnTo>
                  <a:lnTo>
                    <a:pt x="2164253" y="643355"/>
                  </a:lnTo>
                  <a:lnTo>
                    <a:pt x="2143733" y="603019"/>
                  </a:lnTo>
                  <a:lnTo>
                    <a:pt x="2121677" y="563626"/>
                  </a:lnTo>
                  <a:lnTo>
                    <a:pt x="2098126" y="525217"/>
                  </a:lnTo>
                  <a:lnTo>
                    <a:pt x="2073118" y="487830"/>
                  </a:lnTo>
                  <a:lnTo>
                    <a:pt x="2046694" y="451505"/>
                  </a:lnTo>
                  <a:lnTo>
                    <a:pt x="2018892" y="416282"/>
                  </a:lnTo>
                  <a:lnTo>
                    <a:pt x="1989752" y="382200"/>
                  </a:lnTo>
                  <a:lnTo>
                    <a:pt x="1959314" y="349299"/>
                  </a:lnTo>
                  <a:lnTo>
                    <a:pt x="1927616" y="317618"/>
                  </a:lnTo>
                  <a:lnTo>
                    <a:pt x="1894699" y="287196"/>
                  </a:lnTo>
                  <a:lnTo>
                    <a:pt x="1860602" y="258074"/>
                  </a:lnTo>
                  <a:lnTo>
                    <a:pt x="1825365" y="230290"/>
                  </a:lnTo>
                  <a:lnTo>
                    <a:pt x="1789026" y="203883"/>
                  </a:lnTo>
                  <a:lnTo>
                    <a:pt x="1751626" y="178895"/>
                  </a:lnTo>
                  <a:lnTo>
                    <a:pt x="1713204" y="155363"/>
                  </a:lnTo>
                  <a:lnTo>
                    <a:pt x="1673799" y="133328"/>
                  </a:lnTo>
                  <a:lnTo>
                    <a:pt x="1633451" y="112829"/>
                  </a:lnTo>
                  <a:lnTo>
                    <a:pt x="1592199" y="93905"/>
                  </a:lnTo>
                  <a:lnTo>
                    <a:pt x="1550083" y="76596"/>
                  </a:lnTo>
                  <a:lnTo>
                    <a:pt x="1507142" y="60941"/>
                  </a:lnTo>
                  <a:lnTo>
                    <a:pt x="1463416" y="46980"/>
                  </a:lnTo>
                  <a:lnTo>
                    <a:pt x="1418944" y="34753"/>
                  </a:lnTo>
                  <a:lnTo>
                    <a:pt x="1373766" y="24298"/>
                  </a:lnTo>
                  <a:lnTo>
                    <a:pt x="1327921" y="15656"/>
                  </a:lnTo>
                  <a:lnTo>
                    <a:pt x="1281449" y="8866"/>
                  </a:lnTo>
                  <a:lnTo>
                    <a:pt x="1234388" y="3966"/>
                  </a:lnTo>
                  <a:lnTo>
                    <a:pt x="1186780" y="998"/>
                  </a:lnTo>
                  <a:lnTo>
                    <a:pt x="113866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6211" y="7474719"/>
              <a:ext cx="2277745" cy="2277110"/>
            </a:xfrm>
            <a:custGeom>
              <a:avLst/>
              <a:gdLst/>
              <a:ahLst/>
              <a:cxnLst/>
              <a:rect l="l" t="t" r="r" b="b"/>
              <a:pathLst>
                <a:path w="2277744" h="2277109">
                  <a:moveTo>
                    <a:pt x="1138662" y="0"/>
                  </a:moveTo>
                  <a:lnTo>
                    <a:pt x="1186780" y="998"/>
                  </a:lnTo>
                  <a:lnTo>
                    <a:pt x="1234388" y="3966"/>
                  </a:lnTo>
                  <a:lnTo>
                    <a:pt x="1281449" y="8866"/>
                  </a:lnTo>
                  <a:lnTo>
                    <a:pt x="1327921" y="15656"/>
                  </a:lnTo>
                  <a:lnTo>
                    <a:pt x="1373766" y="24298"/>
                  </a:lnTo>
                  <a:lnTo>
                    <a:pt x="1418944" y="34753"/>
                  </a:lnTo>
                  <a:lnTo>
                    <a:pt x="1463416" y="46980"/>
                  </a:lnTo>
                  <a:lnTo>
                    <a:pt x="1507142" y="60941"/>
                  </a:lnTo>
                  <a:lnTo>
                    <a:pt x="1550083" y="76596"/>
                  </a:lnTo>
                  <a:lnTo>
                    <a:pt x="1592199" y="93905"/>
                  </a:lnTo>
                  <a:lnTo>
                    <a:pt x="1633451" y="112829"/>
                  </a:lnTo>
                  <a:lnTo>
                    <a:pt x="1673799" y="133328"/>
                  </a:lnTo>
                  <a:lnTo>
                    <a:pt x="1713204" y="155363"/>
                  </a:lnTo>
                  <a:lnTo>
                    <a:pt x="1751626" y="178895"/>
                  </a:lnTo>
                  <a:lnTo>
                    <a:pt x="1789026" y="203883"/>
                  </a:lnTo>
                  <a:lnTo>
                    <a:pt x="1825365" y="230290"/>
                  </a:lnTo>
                  <a:lnTo>
                    <a:pt x="1860602" y="258074"/>
                  </a:lnTo>
                  <a:lnTo>
                    <a:pt x="1894699" y="287196"/>
                  </a:lnTo>
                  <a:lnTo>
                    <a:pt x="1927616" y="317618"/>
                  </a:lnTo>
                  <a:lnTo>
                    <a:pt x="1959314" y="349299"/>
                  </a:lnTo>
                  <a:lnTo>
                    <a:pt x="1989752" y="382200"/>
                  </a:lnTo>
                  <a:lnTo>
                    <a:pt x="2018892" y="416282"/>
                  </a:lnTo>
                  <a:lnTo>
                    <a:pt x="2046694" y="451505"/>
                  </a:lnTo>
                  <a:lnTo>
                    <a:pt x="2073118" y="487830"/>
                  </a:lnTo>
                  <a:lnTo>
                    <a:pt x="2098126" y="525217"/>
                  </a:lnTo>
                  <a:lnTo>
                    <a:pt x="2121677" y="563626"/>
                  </a:lnTo>
                  <a:lnTo>
                    <a:pt x="2143733" y="603019"/>
                  </a:lnTo>
                  <a:lnTo>
                    <a:pt x="2164253" y="643355"/>
                  </a:lnTo>
                  <a:lnTo>
                    <a:pt x="2183198" y="684595"/>
                  </a:lnTo>
                  <a:lnTo>
                    <a:pt x="2200529" y="726701"/>
                  </a:lnTo>
                  <a:lnTo>
                    <a:pt x="2216206" y="769631"/>
                  </a:lnTo>
                  <a:lnTo>
                    <a:pt x="2230190" y="813347"/>
                  </a:lnTo>
                  <a:lnTo>
                    <a:pt x="2242441" y="857810"/>
                  </a:lnTo>
                  <a:lnTo>
                    <a:pt x="2252920" y="902979"/>
                  </a:lnTo>
                  <a:lnTo>
                    <a:pt x="2261587" y="948816"/>
                  </a:lnTo>
                  <a:lnTo>
                    <a:pt x="2268403" y="995281"/>
                  </a:lnTo>
                  <a:lnTo>
                    <a:pt x="2273329" y="1042334"/>
                  </a:lnTo>
                  <a:lnTo>
                    <a:pt x="2276324" y="1089935"/>
                  </a:lnTo>
                  <a:lnTo>
                    <a:pt x="2277350" y="1138047"/>
                  </a:lnTo>
                  <a:lnTo>
                    <a:pt x="2277350" y="2276708"/>
                  </a:lnTo>
                  <a:lnTo>
                    <a:pt x="25" y="2276708"/>
                  </a:lnTo>
                  <a:lnTo>
                    <a:pt x="0" y="1138662"/>
                  </a:lnTo>
                  <a:lnTo>
                    <a:pt x="0" y="1138457"/>
                  </a:lnTo>
                  <a:lnTo>
                    <a:pt x="0" y="1138251"/>
                  </a:lnTo>
                  <a:lnTo>
                    <a:pt x="0" y="1138047"/>
                  </a:lnTo>
                  <a:lnTo>
                    <a:pt x="1023" y="1089935"/>
                  </a:lnTo>
                  <a:lnTo>
                    <a:pt x="4017" y="1042334"/>
                  </a:lnTo>
                  <a:lnTo>
                    <a:pt x="8941" y="995281"/>
                  </a:lnTo>
                  <a:lnTo>
                    <a:pt x="15755" y="948816"/>
                  </a:lnTo>
                  <a:lnTo>
                    <a:pt x="24421" y="902979"/>
                  </a:lnTo>
                  <a:lnTo>
                    <a:pt x="34898" y="857810"/>
                  </a:lnTo>
                  <a:lnTo>
                    <a:pt x="47148" y="813347"/>
                  </a:lnTo>
                  <a:lnTo>
                    <a:pt x="61131" y="769631"/>
                  </a:lnTo>
                  <a:lnTo>
                    <a:pt x="76807" y="726701"/>
                  </a:lnTo>
                  <a:lnTo>
                    <a:pt x="94137" y="684595"/>
                  </a:lnTo>
                  <a:lnTo>
                    <a:pt x="113081" y="643355"/>
                  </a:lnTo>
                  <a:lnTo>
                    <a:pt x="133600" y="603019"/>
                  </a:lnTo>
                  <a:lnTo>
                    <a:pt x="155655" y="563626"/>
                  </a:lnTo>
                  <a:lnTo>
                    <a:pt x="179205" y="525217"/>
                  </a:lnTo>
                  <a:lnTo>
                    <a:pt x="204212" y="487830"/>
                  </a:lnTo>
                  <a:lnTo>
                    <a:pt x="230636" y="451505"/>
                  </a:lnTo>
                  <a:lnTo>
                    <a:pt x="258438" y="416282"/>
                  </a:lnTo>
                  <a:lnTo>
                    <a:pt x="287577" y="382200"/>
                  </a:lnTo>
                  <a:lnTo>
                    <a:pt x="318015" y="349299"/>
                  </a:lnTo>
                  <a:lnTo>
                    <a:pt x="349712" y="317618"/>
                  </a:lnTo>
                  <a:lnTo>
                    <a:pt x="382629" y="287196"/>
                  </a:lnTo>
                  <a:lnTo>
                    <a:pt x="416725" y="258074"/>
                  </a:lnTo>
                  <a:lnTo>
                    <a:pt x="451962" y="230290"/>
                  </a:lnTo>
                  <a:lnTo>
                    <a:pt x="488301" y="203883"/>
                  </a:lnTo>
                  <a:lnTo>
                    <a:pt x="525701" y="178895"/>
                  </a:lnTo>
                  <a:lnTo>
                    <a:pt x="564123" y="155363"/>
                  </a:lnTo>
                  <a:lnTo>
                    <a:pt x="603528" y="133328"/>
                  </a:lnTo>
                  <a:lnTo>
                    <a:pt x="643876" y="112829"/>
                  </a:lnTo>
                  <a:lnTo>
                    <a:pt x="685127" y="93905"/>
                  </a:lnTo>
                  <a:lnTo>
                    <a:pt x="727243" y="76596"/>
                  </a:lnTo>
                  <a:lnTo>
                    <a:pt x="770184" y="60941"/>
                  </a:lnTo>
                  <a:lnTo>
                    <a:pt x="813910" y="46980"/>
                  </a:lnTo>
                  <a:lnTo>
                    <a:pt x="858382" y="34753"/>
                  </a:lnTo>
                  <a:lnTo>
                    <a:pt x="903560" y="24298"/>
                  </a:lnTo>
                  <a:lnTo>
                    <a:pt x="949405" y="15656"/>
                  </a:lnTo>
                  <a:lnTo>
                    <a:pt x="995877" y="8866"/>
                  </a:lnTo>
                  <a:lnTo>
                    <a:pt x="1042937" y="3966"/>
                  </a:lnTo>
                  <a:lnTo>
                    <a:pt x="1090545" y="998"/>
                  </a:lnTo>
                  <a:lnTo>
                    <a:pt x="1138662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24298" y="8188757"/>
              <a:ext cx="2581275" cy="848994"/>
            </a:xfrm>
            <a:custGeom>
              <a:avLst/>
              <a:gdLst/>
              <a:ahLst/>
              <a:cxnLst/>
              <a:rect l="l" t="t" r="r" b="b"/>
              <a:pathLst>
                <a:path w="2581275" h="848995">
                  <a:moveTo>
                    <a:pt x="0" y="424232"/>
                  </a:moveTo>
                  <a:lnTo>
                    <a:pt x="2580893" y="424232"/>
                  </a:lnTo>
                </a:path>
                <a:path w="2581275" h="848995">
                  <a:moveTo>
                    <a:pt x="1249015" y="848466"/>
                  </a:moveTo>
                  <a:lnTo>
                    <a:pt x="1249015" y="0"/>
                  </a:lnTo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55116" y="745520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75" y="0"/>
                  </a:moveTo>
                  <a:lnTo>
                    <a:pt x="11589" y="1491"/>
                  </a:lnTo>
                  <a:lnTo>
                    <a:pt x="5557" y="5557"/>
                  </a:lnTo>
                  <a:lnTo>
                    <a:pt x="1491" y="11590"/>
                  </a:lnTo>
                  <a:lnTo>
                    <a:pt x="0" y="18978"/>
                  </a:lnTo>
                  <a:lnTo>
                    <a:pt x="1491" y="26364"/>
                  </a:lnTo>
                  <a:lnTo>
                    <a:pt x="5557" y="32395"/>
                  </a:lnTo>
                  <a:lnTo>
                    <a:pt x="11589" y="36462"/>
                  </a:lnTo>
                  <a:lnTo>
                    <a:pt x="18975" y="37953"/>
                  </a:lnTo>
                  <a:lnTo>
                    <a:pt x="26363" y="36462"/>
                  </a:lnTo>
                  <a:lnTo>
                    <a:pt x="32396" y="32395"/>
                  </a:lnTo>
                  <a:lnTo>
                    <a:pt x="36463" y="26364"/>
                  </a:lnTo>
                  <a:lnTo>
                    <a:pt x="37955" y="18978"/>
                  </a:lnTo>
                  <a:lnTo>
                    <a:pt x="36463" y="11590"/>
                  </a:lnTo>
                  <a:lnTo>
                    <a:pt x="32396" y="5557"/>
                  </a:lnTo>
                  <a:lnTo>
                    <a:pt x="26363" y="1491"/>
                  </a:lnTo>
                  <a:lnTo>
                    <a:pt x="18975" y="0"/>
                  </a:lnTo>
                  <a:close/>
                </a:path>
              </a:pathLst>
            </a:custGeom>
            <a:solidFill>
              <a:srgbClr val="FFBA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>
            <a:grpSpLocks noGrp="1" noUngrp="1" noRot="1" noMove="1" noResize="1"/>
          </p:cNvGrpSpPr>
          <p:nvPr/>
        </p:nvGrpSpPr>
        <p:grpSpPr>
          <a:xfrm>
            <a:off x="11261098" y="6120181"/>
            <a:ext cx="2659380" cy="970280"/>
            <a:chOff x="11261098" y="6120181"/>
            <a:chExt cx="2659380" cy="970280"/>
          </a:xfrm>
        </p:grpSpPr>
        <p:pic>
          <p:nvPicPr>
            <p:cNvPr id="15" name="object 1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636473" y="6126530"/>
              <a:ext cx="2277324" cy="948884"/>
            </a:xfrm>
            <a:prstGeom prst="rect">
              <a:avLst/>
            </a:prstGeom>
          </p:spPr>
        </p:pic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6473" y="6126530"/>
              <a:ext cx="2277745" cy="949325"/>
            </a:xfrm>
            <a:custGeom>
              <a:avLst/>
              <a:gdLst/>
              <a:ahLst/>
              <a:cxnLst/>
              <a:rect l="l" t="t" r="r" b="b"/>
              <a:pathLst>
                <a:path w="2277744" h="949325">
                  <a:moveTo>
                    <a:pt x="0" y="0"/>
                  </a:moveTo>
                  <a:lnTo>
                    <a:pt x="2277324" y="0"/>
                  </a:lnTo>
                  <a:lnTo>
                    <a:pt x="2277324" y="948884"/>
                  </a:lnTo>
                  <a:lnTo>
                    <a:pt x="0" y="948884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61098" y="6127812"/>
              <a:ext cx="328295" cy="958850"/>
            </a:xfrm>
            <a:custGeom>
              <a:avLst/>
              <a:gdLst/>
              <a:ahLst/>
              <a:cxnLst/>
              <a:rect l="l" t="t" r="r" b="b"/>
              <a:pathLst>
                <a:path w="328295" h="958850">
                  <a:moveTo>
                    <a:pt x="0" y="958766"/>
                  </a:moveTo>
                  <a:lnTo>
                    <a:pt x="312987" y="958766"/>
                  </a:lnTo>
                </a:path>
                <a:path w="328295" h="958850">
                  <a:moveTo>
                    <a:pt x="0" y="0"/>
                  </a:moveTo>
                  <a:lnTo>
                    <a:pt x="32803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65347" y="6127603"/>
              <a:ext cx="76835" cy="959485"/>
            </a:xfrm>
            <a:custGeom>
              <a:avLst/>
              <a:gdLst/>
              <a:ahLst/>
              <a:cxnLst/>
              <a:rect l="l" t="t" r="r" b="b"/>
              <a:pathLst>
                <a:path w="76834" h="959484">
                  <a:moveTo>
                    <a:pt x="0" y="869439"/>
                  </a:moveTo>
                  <a:lnTo>
                    <a:pt x="38404" y="959050"/>
                  </a:lnTo>
                  <a:lnTo>
                    <a:pt x="57706" y="914013"/>
                  </a:lnTo>
                  <a:lnTo>
                    <a:pt x="34804" y="914013"/>
                  </a:lnTo>
                  <a:lnTo>
                    <a:pt x="34802" y="878947"/>
                  </a:lnTo>
                  <a:lnTo>
                    <a:pt x="2400" y="870601"/>
                  </a:lnTo>
                  <a:lnTo>
                    <a:pt x="0" y="869439"/>
                  </a:lnTo>
                  <a:close/>
                </a:path>
                <a:path w="76834" h="959484">
                  <a:moveTo>
                    <a:pt x="34804" y="878947"/>
                  </a:moveTo>
                  <a:lnTo>
                    <a:pt x="34804" y="914013"/>
                  </a:lnTo>
                  <a:lnTo>
                    <a:pt x="42003" y="914013"/>
                  </a:lnTo>
                  <a:lnTo>
                    <a:pt x="42003" y="879040"/>
                  </a:lnTo>
                  <a:lnTo>
                    <a:pt x="38404" y="879040"/>
                  </a:lnTo>
                  <a:lnTo>
                    <a:pt x="36003" y="879005"/>
                  </a:lnTo>
                  <a:lnTo>
                    <a:pt x="34804" y="878947"/>
                  </a:lnTo>
                  <a:close/>
                </a:path>
                <a:path w="76834" h="959484">
                  <a:moveTo>
                    <a:pt x="76809" y="869439"/>
                  </a:moveTo>
                  <a:lnTo>
                    <a:pt x="42003" y="878947"/>
                  </a:lnTo>
                  <a:lnTo>
                    <a:pt x="42003" y="914013"/>
                  </a:lnTo>
                  <a:lnTo>
                    <a:pt x="57706" y="914013"/>
                  </a:lnTo>
                  <a:lnTo>
                    <a:pt x="76809" y="869439"/>
                  </a:lnTo>
                  <a:close/>
                </a:path>
                <a:path w="76834" h="959484">
                  <a:moveTo>
                    <a:pt x="38404" y="80010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878947"/>
                  </a:lnTo>
                  <a:lnTo>
                    <a:pt x="36003" y="879005"/>
                  </a:lnTo>
                  <a:lnTo>
                    <a:pt x="38404" y="879040"/>
                  </a:lnTo>
                  <a:lnTo>
                    <a:pt x="40805" y="879005"/>
                  </a:lnTo>
                  <a:lnTo>
                    <a:pt x="42002" y="878947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10"/>
                  </a:lnTo>
                  <a:close/>
                </a:path>
                <a:path w="76834" h="959484">
                  <a:moveTo>
                    <a:pt x="42003" y="878947"/>
                  </a:moveTo>
                  <a:lnTo>
                    <a:pt x="40805" y="879005"/>
                  </a:lnTo>
                  <a:lnTo>
                    <a:pt x="38404" y="879040"/>
                  </a:lnTo>
                  <a:lnTo>
                    <a:pt x="42003" y="879040"/>
                  </a:lnTo>
                  <a:close/>
                </a:path>
                <a:path w="76834" h="959484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959484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959484">
                  <a:moveTo>
                    <a:pt x="42003" y="80010"/>
                  </a:moveTo>
                  <a:lnTo>
                    <a:pt x="38404" y="80010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959484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3" y="80010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960000">
            <a:off x="12788916" y="8155908"/>
            <a:ext cx="588325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35"/>
              </a:lnSpc>
            </a:pPr>
            <a:r>
              <a:rPr sz="1250" spc="-10" dirty="0">
                <a:solidFill>
                  <a:srgbClr val="151616"/>
                </a:solidFill>
                <a:latin typeface="Arial"/>
                <a:cs typeface="Arial"/>
              </a:rPr>
              <a:t>R45mm</a:t>
            </a:r>
            <a:endParaRPr sz="1250">
              <a:latin typeface="Arial"/>
              <a:cs typeface="Arial"/>
            </a:endParaRPr>
          </a:p>
        </p:txBody>
      </p:sp>
      <p:grpSp>
        <p:nvGrpSpPr>
          <p:cNvPr id="20" name="object 20"/>
          <p:cNvGrpSpPr>
            <a:grpSpLocks noGrp="1" noUngrp="1" noRot="1" noMove="1" noResize="1"/>
          </p:cNvGrpSpPr>
          <p:nvPr/>
        </p:nvGrpSpPr>
        <p:grpSpPr>
          <a:xfrm>
            <a:off x="11259801" y="7814736"/>
            <a:ext cx="2334895" cy="1943735"/>
            <a:chOff x="11259801" y="7814736"/>
            <a:chExt cx="2334895" cy="1943735"/>
          </a:xfrm>
        </p:grpSpPr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76090" y="7814736"/>
              <a:ext cx="818515" cy="794385"/>
            </a:xfrm>
            <a:custGeom>
              <a:avLst/>
              <a:gdLst/>
              <a:ahLst/>
              <a:cxnLst/>
              <a:rect l="l" t="t" r="r" b="b"/>
              <a:pathLst>
                <a:path w="818515" h="794384">
                  <a:moveTo>
                    <a:pt x="758133" y="53202"/>
                  </a:moveTo>
                  <a:lnTo>
                    <a:pt x="0" y="788929"/>
                  </a:lnTo>
                  <a:lnTo>
                    <a:pt x="5011" y="794097"/>
                  </a:lnTo>
                  <a:lnTo>
                    <a:pt x="763146" y="58370"/>
                  </a:lnTo>
                  <a:lnTo>
                    <a:pt x="762350" y="57470"/>
                  </a:lnTo>
                  <a:lnTo>
                    <a:pt x="760708" y="55719"/>
                  </a:lnTo>
                  <a:lnTo>
                    <a:pt x="759009" y="54024"/>
                  </a:lnTo>
                  <a:lnTo>
                    <a:pt x="758133" y="53202"/>
                  </a:lnTo>
                  <a:close/>
                </a:path>
                <a:path w="818515" h="794384">
                  <a:moveTo>
                    <a:pt x="806109" y="28778"/>
                  </a:moveTo>
                  <a:lnTo>
                    <a:pt x="783301" y="28778"/>
                  </a:lnTo>
                  <a:lnTo>
                    <a:pt x="788313" y="33948"/>
                  </a:lnTo>
                  <a:lnTo>
                    <a:pt x="763146" y="58370"/>
                  </a:lnTo>
                  <a:lnTo>
                    <a:pt x="780562" y="89966"/>
                  </a:lnTo>
                  <a:lnTo>
                    <a:pt x="806109" y="28778"/>
                  </a:lnTo>
                  <a:close/>
                </a:path>
                <a:path w="818515" h="794384">
                  <a:moveTo>
                    <a:pt x="783301" y="28778"/>
                  </a:moveTo>
                  <a:lnTo>
                    <a:pt x="758133" y="53202"/>
                  </a:lnTo>
                  <a:lnTo>
                    <a:pt x="759009" y="54024"/>
                  </a:lnTo>
                  <a:lnTo>
                    <a:pt x="760708" y="55719"/>
                  </a:lnTo>
                  <a:lnTo>
                    <a:pt x="762350" y="57470"/>
                  </a:lnTo>
                  <a:lnTo>
                    <a:pt x="763146" y="58370"/>
                  </a:lnTo>
                  <a:lnTo>
                    <a:pt x="788313" y="33948"/>
                  </a:lnTo>
                  <a:lnTo>
                    <a:pt x="783301" y="28778"/>
                  </a:lnTo>
                  <a:close/>
                </a:path>
                <a:path w="818515" h="794384">
                  <a:moveTo>
                    <a:pt x="818125" y="0"/>
                  </a:moveTo>
                  <a:lnTo>
                    <a:pt x="727069" y="34847"/>
                  </a:lnTo>
                  <a:lnTo>
                    <a:pt x="729575" y="35758"/>
                  </a:lnTo>
                  <a:lnTo>
                    <a:pt x="732030" y="36723"/>
                  </a:lnTo>
                  <a:lnTo>
                    <a:pt x="758133" y="53202"/>
                  </a:lnTo>
                  <a:lnTo>
                    <a:pt x="783301" y="28778"/>
                  </a:lnTo>
                  <a:lnTo>
                    <a:pt x="806109" y="28778"/>
                  </a:lnTo>
                  <a:lnTo>
                    <a:pt x="81812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63611" y="8614608"/>
              <a:ext cx="328295" cy="1139825"/>
            </a:xfrm>
            <a:custGeom>
              <a:avLst/>
              <a:gdLst/>
              <a:ahLst/>
              <a:cxnLst/>
              <a:rect l="l" t="t" r="r" b="b"/>
              <a:pathLst>
                <a:path w="328295" h="1139825">
                  <a:moveTo>
                    <a:pt x="0" y="1139579"/>
                  </a:moveTo>
                  <a:lnTo>
                    <a:pt x="312986" y="1139579"/>
                  </a:lnTo>
                </a:path>
                <a:path w="328295" h="1139825">
                  <a:moveTo>
                    <a:pt x="0" y="0"/>
                  </a:moveTo>
                  <a:lnTo>
                    <a:pt x="328038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67859" y="8614361"/>
              <a:ext cx="76835" cy="1140460"/>
            </a:xfrm>
            <a:custGeom>
              <a:avLst/>
              <a:gdLst/>
              <a:ahLst/>
              <a:cxnLst/>
              <a:rect l="l" t="t" r="r" b="b"/>
              <a:pathLst>
                <a:path w="76834" h="1140459">
                  <a:moveTo>
                    <a:pt x="0" y="1050306"/>
                  </a:moveTo>
                  <a:lnTo>
                    <a:pt x="38404" y="1139917"/>
                  </a:lnTo>
                  <a:lnTo>
                    <a:pt x="57705" y="1094882"/>
                  </a:lnTo>
                  <a:lnTo>
                    <a:pt x="34805" y="1094882"/>
                  </a:lnTo>
                  <a:lnTo>
                    <a:pt x="34803" y="1059814"/>
                  </a:lnTo>
                  <a:lnTo>
                    <a:pt x="2401" y="1051469"/>
                  </a:lnTo>
                  <a:lnTo>
                    <a:pt x="0" y="1050306"/>
                  </a:lnTo>
                  <a:close/>
                </a:path>
                <a:path w="76834" h="1140459">
                  <a:moveTo>
                    <a:pt x="34805" y="1059814"/>
                  </a:moveTo>
                  <a:lnTo>
                    <a:pt x="34805" y="1094882"/>
                  </a:lnTo>
                  <a:lnTo>
                    <a:pt x="42005" y="1094882"/>
                  </a:lnTo>
                  <a:lnTo>
                    <a:pt x="42005" y="1059907"/>
                  </a:lnTo>
                  <a:lnTo>
                    <a:pt x="38404" y="1059907"/>
                  </a:lnTo>
                  <a:lnTo>
                    <a:pt x="36003" y="1059872"/>
                  </a:lnTo>
                  <a:lnTo>
                    <a:pt x="34805" y="1059814"/>
                  </a:lnTo>
                  <a:close/>
                </a:path>
                <a:path w="76834" h="1140459">
                  <a:moveTo>
                    <a:pt x="76809" y="1050306"/>
                  </a:moveTo>
                  <a:lnTo>
                    <a:pt x="42005" y="1059814"/>
                  </a:lnTo>
                  <a:lnTo>
                    <a:pt x="42005" y="1094882"/>
                  </a:lnTo>
                  <a:lnTo>
                    <a:pt x="57705" y="1094882"/>
                  </a:lnTo>
                  <a:lnTo>
                    <a:pt x="76809" y="1050306"/>
                  </a:lnTo>
                  <a:close/>
                </a:path>
                <a:path w="76834" h="1140459">
                  <a:moveTo>
                    <a:pt x="38404" y="80010"/>
                  </a:moveTo>
                  <a:lnTo>
                    <a:pt x="36003" y="80045"/>
                  </a:lnTo>
                  <a:lnTo>
                    <a:pt x="34805" y="80103"/>
                  </a:lnTo>
                  <a:lnTo>
                    <a:pt x="34805" y="1059814"/>
                  </a:lnTo>
                  <a:lnTo>
                    <a:pt x="36003" y="1059872"/>
                  </a:lnTo>
                  <a:lnTo>
                    <a:pt x="38404" y="1059907"/>
                  </a:lnTo>
                  <a:lnTo>
                    <a:pt x="40806" y="1059872"/>
                  </a:lnTo>
                  <a:lnTo>
                    <a:pt x="42002" y="1059814"/>
                  </a:lnTo>
                  <a:lnTo>
                    <a:pt x="42002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1140459">
                  <a:moveTo>
                    <a:pt x="42005" y="1059814"/>
                  </a:moveTo>
                  <a:lnTo>
                    <a:pt x="40806" y="1059872"/>
                  </a:lnTo>
                  <a:lnTo>
                    <a:pt x="38404" y="1059907"/>
                  </a:lnTo>
                  <a:lnTo>
                    <a:pt x="42005" y="1059907"/>
                  </a:lnTo>
                  <a:close/>
                </a:path>
                <a:path w="76834" h="1140459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1140459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1140459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1140459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84447" y="9031878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44mm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25" name="object 25"/>
          <p:cNvGrpSpPr>
            <a:grpSpLocks noGrp="1" noUngrp="1" noRot="1" noMove="1" noResize="1"/>
          </p:cNvGrpSpPr>
          <p:nvPr/>
        </p:nvGrpSpPr>
        <p:grpSpPr>
          <a:xfrm>
            <a:off x="11627248" y="9799092"/>
            <a:ext cx="2287905" cy="330200"/>
            <a:chOff x="11627248" y="9799092"/>
            <a:chExt cx="2287905" cy="330200"/>
          </a:xfrm>
        </p:grpSpPr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0848" y="9799092"/>
              <a:ext cx="2280920" cy="330200"/>
            </a:xfrm>
            <a:custGeom>
              <a:avLst/>
              <a:gdLst/>
              <a:ahLst/>
              <a:cxnLst/>
              <a:rect l="l" t="t" r="r" b="b"/>
              <a:pathLst>
                <a:path w="2280919" h="330200">
                  <a:moveTo>
                    <a:pt x="0" y="0"/>
                  </a:moveTo>
                  <a:lnTo>
                    <a:pt x="0" y="312987"/>
                  </a:lnTo>
                </a:path>
                <a:path w="2280919" h="330200">
                  <a:moveTo>
                    <a:pt x="2280539" y="1767"/>
                  </a:moveTo>
                  <a:lnTo>
                    <a:pt x="2280539" y="32980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0606" y="9912697"/>
              <a:ext cx="2281555" cy="76835"/>
            </a:xfrm>
            <a:custGeom>
              <a:avLst/>
              <a:gdLst/>
              <a:ahLst/>
              <a:cxnLst/>
              <a:rect l="l" t="t" r="r" b="b"/>
              <a:pathLst>
                <a:path w="228155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3"/>
                  </a:lnTo>
                  <a:lnTo>
                    <a:pt x="45035" y="42003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0"/>
                  </a:lnTo>
                  <a:lnTo>
                    <a:pt x="89611" y="0"/>
                  </a:lnTo>
                  <a:close/>
                </a:path>
                <a:path w="2281555" h="76834">
                  <a:moveTo>
                    <a:pt x="2191665" y="0"/>
                  </a:moveTo>
                  <a:lnTo>
                    <a:pt x="2201230" y="40805"/>
                  </a:lnTo>
                  <a:lnTo>
                    <a:pt x="2201115" y="43206"/>
                  </a:lnTo>
                  <a:lnTo>
                    <a:pt x="2191665" y="76809"/>
                  </a:lnTo>
                  <a:lnTo>
                    <a:pt x="2272878" y="42003"/>
                  </a:lnTo>
                  <a:lnTo>
                    <a:pt x="2236240" y="42003"/>
                  </a:lnTo>
                  <a:lnTo>
                    <a:pt x="2236240" y="34804"/>
                  </a:lnTo>
                  <a:lnTo>
                    <a:pt x="2272875" y="34804"/>
                  </a:lnTo>
                  <a:lnTo>
                    <a:pt x="2191665" y="0"/>
                  </a:lnTo>
                  <a:close/>
                </a:path>
                <a:path w="2281555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2281555" h="76834">
                  <a:moveTo>
                    <a:pt x="2201172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2201172" y="42003"/>
                  </a:lnTo>
                  <a:lnTo>
                    <a:pt x="2201172" y="34804"/>
                  </a:lnTo>
                  <a:close/>
                </a:path>
                <a:path w="2281555" h="76834">
                  <a:moveTo>
                    <a:pt x="2272875" y="34804"/>
                  </a:moveTo>
                  <a:lnTo>
                    <a:pt x="2236240" y="34804"/>
                  </a:lnTo>
                  <a:lnTo>
                    <a:pt x="2236240" y="42003"/>
                  </a:lnTo>
                  <a:lnTo>
                    <a:pt x="2272878" y="42003"/>
                  </a:lnTo>
                  <a:lnTo>
                    <a:pt x="2281276" y="38404"/>
                  </a:lnTo>
                  <a:lnTo>
                    <a:pt x="2272875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84447" y="6370642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37mm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29" name="object 29"/>
          <p:cNvGrpSpPr>
            <a:grpSpLocks noGrp="1" noUngrp="1" noRot="1" noMove="1" noResize="1"/>
          </p:cNvGrpSpPr>
          <p:nvPr/>
        </p:nvGrpSpPr>
        <p:grpSpPr>
          <a:xfrm>
            <a:off x="10935759" y="1458263"/>
            <a:ext cx="3447415" cy="3718560"/>
            <a:chOff x="10935759" y="1458263"/>
            <a:chExt cx="3447415" cy="3718560"/>
          </a:xfrm>
        </p:grpSpPr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73686" y="1459635"/>
              <a:ext cx="2028825" cy="2921635"/>
            </a:xfrm>
            <a:custGeom>
              <a:avLst/>
              <a:gdLst/>
              <a:ahLst/>
              <a:cxnLst/>
              <a:rect l="l" t="t" r="r" b="b"/>
              <a:pathLst>
                <a:path w="2028825" h="2921635">
                  <a:moveTo>
                    <a:pt x="577260" y="0"/>
                  </a:moveTo>
                  <a:lnTo>
                    <a:pt x="530738" y="1336"/>
                  </a:lnTo>
                  <a:lnTo>
                    <a:pt x="485670" y="5959"/>
                  </a:lnTo>
                  <a:lnTo>
                    <a:pt x="442127" y="13814"/>
                  </a:lnTo>
                  <a:lnTo>
                    <a:pt x="400175" y="24848"/>
                  </a:lnTo>
                  <a:lnTo>
                    <a:pt x="359883" y="39007"/>
                  </a:lnTo>
                  <a:lnTo>
                    <a:pt x="321319" y="56235"/>
                  </a:lnTo>
                  <a:lnTo>
                    <a:pt x="284551" y="76481"/>
                  </a:lnTo>
                  <a:lnTo>
                    <a:pt x="249944" y="99509"/>
                  </a:lnTo>
                  <a:lnTo>
                    <a:pt x="217257" y="125459"/>
                  </a:lnTo>
                  <a:lnTo>
                    <a:pt x="186562" y="154286"/>
                  </a:lnTo>
                  <a:lnTo>
                    <a:pt x="157933" y="185944"/>
                  </a:lnTo>
                  <a:lnTo>
                    <a:pt x="131441" y="220387"/>
                  </a:lnTo>
                  <a:lnTo>
                    <a:pt x="107158" y="257569"/>
                  </a:lnTo>
                  <a:lnTo>
                    <a:pt x="85158" y="297446"/>
                  </a:lnTo>
                  <a:lnTo>
                    <a:pt x="65512" y="339970"/>
                  </a:lnTo>
                  <a:lnTo>
                    <a:pt x="48293" y="385098"/>
                  </a:lnTo>
                  <a:lnTo>
                    <a:pt x="33574" y="432782"/>
                  </a:lnTo>
                  <a:lnTo>
                    <a:pt x="21426" y="482978"/>
                  </a:lnTo>
                  <a:lnTo>
                    <a:pt x="11922" y="535639"/>
                  </a:lnTo>
                  <a:lnTo>
                    <a:pt x="5135" y="590720"/>
                  </a:lnTo>
                  <a:lnTo>
                    <a:pt x="1137" y="648176"/>
                  </a:lnTo>
                  <a:lnTo>
                    <a:pt x="0" y="707961"/>
                  </a:lnTo>
                  <a:lnTo>
                    <a:pt x="5737" y="1807944"/>
                  </a:lnTo>
                  <a:lnTo>
                    <a:pt x="2028484" y="2921183"/>
                  </a:lnTo>
                  <a:lnTo>
                    <a:pt x="2028484" y="1786243"/>
                  </a:lnTo>
                  <a:lnTo>
                    <a:pt x="2027548" y="1738802"/>
                  </a:lnTo>
                  <a:lnTo>
                    <a:pt x="2024884" y="1690942"/>
                  </a:lnTo>
                  <a:lnTo>
                    <a:pt x="2020529" y="1642718"/>
                  </a:lnTo>
                  <a:lnTo>
                    <a:pt x="2014516" y="1594186"/>
                  </a:lnTo>
                  <a:lnTo>
                    <a:pt x="2006880" y="1545400"/>
                  </a:lnTo>
                  <a:lnTo>
                    <a:pt x="1997657" y="1496416"/>
                  </a:lnTo>
                  <a:lnTo>
                    <a:pt x="1986882" y="1447290"/>
                  </a:lnTo>
                  <a:lnTo>
                    <a:pt x="1974588" y="1398076"/>
                  </a:lnTo>
                  <a:lnTo>
                    <a:pt x="1960811" y="1348831"/>
                  </a:lnTo>
                  <a:lnTo>
                    <a:pt x="1945587" y="1299610"/>
                  </a:lnTo>
                  <a:lnTo>
                    <a:pt x="1928949" y="1250467"/>
                  </a:lnTo>
                  <a:lnTo>
                    <a:pt x="1910932" y="1201459"/>
                  </a:lnTo>
                  <a:lnTo>
                    <a:pt x="1891572" y="1152641"/>
                  </a:lnTo>
                  <a:lnTo>
                    <a:pt x="1870904" y="1104069"/>
                  </a:lnTo>
                  <a:lnTo>
                    <a:pt x="1848962" y="1055797"/>
                  </a:lnTo>
                  <a:lnTo>
                    <a:pt x="1825780" y="1007881"/>
                  </a:lnTo>
                  <a:lnTo>
                    <a:pt x="1801395" y="960376"/>
                  </a:lnTo>
                  <a:lnTo>
                    <a:pt x="1775841" y="913338"/>
                  </a:lnTo>
                  <a:lnTo>
                    <a:pt x="1749152" y="866823"/>
                  </a:lnTo>
                  <a:lnTo>
                    <a:pt x="1721364" y="820885"/>
                  </a:lnTo>
                  <a:lnTo>
                    <a:pt x="1692679" y="775855"/>
                  </a:lnTo>
                  <a:lnTo>
                    <a:pt x="1662958" y="731507"/>
                  </a:lnTo>
                  <a:lnTo>
                    <a:pt x="1632239" y="687898"/>
                  </a:lnTo>
                  <a:lnTo>
                    <a:pt x="1600558" y="645084"/>
                  </a:lnTo>
                  <a:lnTo>
                    <a:pt x="1567954" y="603121"/>
                  </a:lnTo>
                  <a:lnTo>
                    <a:pt x="1534464" y="562065"/>
                  </a:lnTo>
                  <a:lnTo>
                    <a:pt x="1500126" y="521973"/>
                  </a:lnTo>
                  <a:lnTo>
                    <a:pt x="1464977" y="482902"/>
                  </a:lnTo>
                  <a:lnTo>
                    <a:pt x="1429056" y="444906"/>
                  </a:lnTo>
                  <a:lnTo>
                    <a:pt x="1392399" y="408043"/>
                  </a:lnTo>
                  <a:lnTo>
                    <a:pt x="1355044" y="372369"/>
                  </a:lnTo>
                  <a:lnTo>
                    <a:pt x="1317029" y="337940"/>
                  </a:lnTo>
                  <a:lnTo>
                    <a:pt x="1278392" y="304813"/>
                  </a:lnTo>
                  <a:lnTo>
                    <a:pt x="1239170" y="273042"/>
                  </a:lnTo>
                  <a:lnTo>
                    <a:pt x="1199400" y="242686"/>
                  </a:lnTo>
                  <a:lnTo>
                    <a:pt x="1159121" y="213799"/>
                  </a:lnTo>
                  <a:lnTo>
                    <a:pt x="1118370" y="186439"/>
                  </a:lnTo>
                  <a:lnTo>
                    <a:pt x="1077184" y="160662"/>
                  </a:lnTo>
                  <a:lnTo>
                    <a:pt x="1035602" y="136523"/>
                  </a:lnTo>
                  <a:lnTo>
                    <a:pt x="993660" y="114079"/>
                  </a:lnTo>
                  <a:lnTo>
                    <a:pt x="937947" y="87186"/>
                  </a:lnTo>
                  <a:lnTo>
                    <a:pt x="883144" y="64009"/>
                  </a:lnTo>
                  <a:lnTo>
                    <a:pt x="829320" y="44496"/>
                  </a:lnTo>
                  <a:lnTo>
                    <a:pt x="776542" y="28593"/>
                  </a:lnTo>
                  <a:lnTo>
                    <a:pt x="724879" y="16246"/>
                  </a:lnTo>
                  <a:lnTo>
                    <a:pt x="674399" y="7400"/>
                  </a:lnTo>
                  <a:lnTo>
                    <a:pt x="625170" y="2003"/>
                  </a:lnTo>
                  <a:lnTo>
                    <a:pt x="57726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73686" y="1459635"/>
              <a:ext cx="2028825" cy="2921635"/>
            </a:xfrm>
            <a:custGeom>
              <a:avLst/>
              <a:gdLst/>
              <a:ahLst/>
              <a:cxnLst/>
              <a:rect l="l" t="t" r="r" b="b"/>
              <a:pathLst>
                <a:path w="2028825" h="2921635">
                  <a:moveTo>
                    <a:pt x="993660" y="114079"/>
                  </a:moveTo>
                  <a:lnTo>
                    <a:pt x="1035602" y="136523"/>
                  </a:lnTo>
                  <a:lnTo>
                    <a:pt x="1077184" y="160662"/>
                  </a:lnTo>
                  <a:lnTo>
                    <a:pt x="1118370" y="186439"/>
                  </a:lnTo>
                  <a:lnTo>
                    <a:pt x="1159121" y="213799"/>
                  </a:lnTo>
                  <a:lnTo>
                    <a:pt x="1199400" y="242686"/>
                  </a:lnTo>
                  <a:lnTo>
                    <a:pt x="1239170" y="273042"/>
                  </a:lnTo>
                  <a:lnTo>
                    <a:pt x="1278392" y="304813"/>
                  </a:lnTo>
                  <a:lnTo>
                    <a:pt x="1317029" y="337940"/>
                  </a:lnTo>
                  <a:lnTo>
                    <a:pt x="1355044" y="372369"/>
                  </a:lnTo>
                  <a:lnTo>
                    <a:pt x="1392399" y="408043"/>
                  </a:lnTo>
                  <a:lnTo>
                    <a:pt x="1429056" y="444906"/>
                  </a:lnTo>
                  <a:lnTo>
                    <a:pt x="1464977" y="482902"/>
                  </a:lnTo>
                  <a:lnTo>
                    <a:pt x="1500126" y="521973"/>
                  </a:lnTo>
                  <a:lnTo>
                    <a:pt x="1534464" y="562065"/>
                  </a:lnTo>
                  <a:lnTo>
                    <a:pt x="1567954" y="603121"/>
                  </a:lnTo>
                  <a:lnTo>
                    <a:pt x="1600558" y="645084"/>
                  </a:lnTo>
                  <a:lnTo>
                    <a:pt x="1632239" y="687898"/>
                  </a:lnTo>
                  <a:lnTo>
                    <a:pt x="1662958" y="731507"/>
                  </a:lnTo>
                  <a:lnTo>
                    <a:pt x="1692679" y="775855"/>
                  </a:lnTo>
                  <a:lnTo>
                    <a:pt x="1721364" y="820885"/>
                  </a:lnTo>
                  <a:lnTo>
                    <a:pt x="1749152" y="866823"/>
                  </a:lnTo>
                  <a:lnTo>
                    <a:pt x="1775841" y="913338"/>
                  </a:lnTo>
                  <a:lnTo>
                    <a:pt x="1801395" y="960376"/>
                  </a:lnTo>
                  <a:lnTo>
                    <a:pt x="1825780" y="1007881"/>
                  </a:lnTo>
                  <a:lnTo>
                    <a:pt x="1848962" y="1055797"/>
                  </a:lnTo>
                  <a:lnTo>
                    <a:pt x="1870904" y="1104069"/>
                  </a:lnTo>
                  <a:lnTo>
                    <a:pt x="1891572" y="1152641"/>
                  </a:lnTo>
                  <a:lnTo>
                    <a:pt x="1910932" y="1201459"/>
                  </a:lnTo>
                  <a:lnTo>
                    <a:pt x="1928949" y="1250467"/>
                  </a:lnTo>
                  <a:lnTo>
                    <a:pt x="1945587" y="1299610"/>
                  </a:lnTo>
                  <a:lnTo>
                    <a:pt x="1960811" y="1348831"/>
                  </a:lnTo>
                  <a:lnTo>
                    <a:pt x="1974588" y="1398076"/>
                  </a:lnTo>
                  <a:lnTo>
                    <a:pt x="1986882" y="1447290"/>
                  </a:lnTo>
                  <a:lnTo>
                    <a:pt x="1997657" y="1496416"/>
                  </a:lnTo>
                  <a:lnTo>
                    <a:pt x="2006880" y="1545400"/>
                  </a:lnTo>
                  <a:lnTo>
                    <a:pt x="2014516" y="1594186"/>
                  </a:lnTo>
                  <a:lnTo>
                    <a:pt x="2020529" y="1642718"/>
                  </a:lnTo>
                  <a:lnTo>
                    <a:pt x="2024884" y="1690942"/>
                  </a:lnTo>
                  <a:lnTo>
                    <a:pt x="2027548" y="1738802"/>
                  </a:lnTo>
                  <a:lnTo>
                    <a:pt x="2028484" y="1786243"/>
                  </a:lnTo>
                  <a:lnTo>
                    <a:pt x="2028484" y="1837965"/>
                  </a:lnTo>
                  <a:lnTo>
                    <a:pt x="2028484" y="1889685"/>
                  </a:lnTo>
                  <a:lnTo>
                    <a:pt x="2028484" y="2921183"/>
                  </a:lnTo>
                  <a:lnTo>
                    <a:pt x="1983232" y="2896294"/>
                  </a:lnTo>
                  <a:lnTo>
                    <a:pt x="1938026" y="2871428"/>
                  </a:lnTo>
                  <a:lnTo>
                    <a:pt x="1892866" y="2846585"/>
                  </a:lnTo>
                  <a:lnTo>
                    <a:pt x="1847753" y="2821766"/>
                  </a:lnTo>
                  <a:lnTo>
                    <a:pt x="1802686" y="2796972"/>
                  </a:lnTo>
                  <a:lnTo>
                    <a:pt x="1757665" y="2772201"/>
                  </a:lnTo>
                  <a:lnTo>
                    <a:pt x="1712691" y="2747454"/>
                  </a:lnTo>
                  <a:lnTo>
                    <a:pt x="1667763" y="2722732"/>
                  </a:lnTo>
                  <a:lnTo>
                    <a:pt x="1622882" y="2698035"/>
                  </a:lnTo>
                  <a:lnTo>
                    <a:pt x="1578048" y="2673362"/>
                  </a:lnTo>
                  <a:lnTo>
                    <a:pt x="1533261" y="2648714"/>
                  </a:lnTo>
                  <a:lnTo>
                    <a:pt x="1488521" y="2624092"/>
                  </a:lnTo>
                  <a:lnTo>
                    <a:pt x="1443828" y="2599494"/>
                  </a:lnTo>
                  <a:lnTo>
                    <a:pt x="1399182" y="2574922"/>
                  </a:lnTo>
                  <a:lnTo>
                    <a:pt x="1354584" y="2550376"/>
                  </a:lnTo>
                  <a:lnTo>
                    <a:pt x="1310033" y="2525855"/>
                  </a:lnTo>
                  <a:lnTo>
                    <a:pt x="1265529" y="2501360"/>
                  </a:lnTo>
                  <a:lnTo>
                    <a:pt x="1221073" y="2476892"/>
                  </a:lnTo>
                  <a:lnTo>
                    <a:pt x="1176665" y="2452449"/>
                  </a:lnTo>
                  <a:lnTo>
                    <a:pt x="1132304" y="2428034"/>
                  </a:lnTo>
                  <a:lnTo>
                    <a:pt x="1087991" y="2403644"/>
                  </a:lnTo>
                  <a:lnTo>
                    <a:pt x="1043727" y="2379282"/>
                  </a:lnTo>
                  <a:lnTo>
                    <a:pt x="999510" y="2354946"/>
                  </a:lnTo>
                  <a:lnTo>
                    <a:pt x="953855" y="2329818"/>
                  </a:lnTo>
                  <a:lnTo>
                    <a:pt x="908242" y="2304715"/>
                  </a:lnTo>
                  <a:lnTo>
                    <a:pt x="862673" y="2279637"/>
                  </a:lnTo>
                  <a:lnTo>
                    <a:pt x="817149" y="2254583"/>
                  </a:lnTo>
                  <a:lnTo>
                    <a:pt x="771668" y="2229554"/>
                  </a:lnTo>
                  <a:lnTo>
                    <a:pt x="726232" y="2204549"/>
                  </a:lnTo>
                  <a:lnTo>
                    <a:pt x="680842" y="2179570"/>
                  </a:lnTo>
                  <a:lnTo>
                    <a:pt x="635497" y="2154616"/>
                  </a:lnTo>
                  <a:lnTo>
                    <a:pt x="590198" y="2129687"/>
                  </a:lnTo>
                  <a:lnTo>
                    <a:pt x="544946" y="2104783"/>
                  </a:lnTo>
                  <a:lnTo>
                    <a:pt x="499742" y="2079905"/>
                  </a:lnTo>
                  <a:lnTo>
                    <a:pt x="454585" y="2055052"/>
                  </a:lnTo>
                  <a:lnTo>
                    <a:pt x="409476" y="2030224"/>
                  </a:lnTo>
                  <a:lnTo>
                    <a:pt x="364415" y="2005423"/>
                  </a:lnTo>
                  <a:lnTo>
                    <a:pt x="319404" y="1980647"/>
                  </a:lnTo>
                  <a:lnTo>
                    <a:pt x="274442" y="1955897"/>
                  </a:lnTo>
                  <a:lnTo>
                    <a:pt x="229530" y="1931173"/>
                  </a:lnTo>
                  <a:lnTo>
                    <a:pt x="184669" y="1906474"/>
                  </a:lnTo>
                  <a:lnTo>
                    <a:pt x="139859" y="1881803"/>
                  </a:lnTo>
                  <a:lnTo>
                    <a:pt x="95100" y="1857157"/>
                  </a:lnTo>
                  <a:lnTo>
                    <a:pt x="50392" y="1832537"/>
                  </a:lnTo>
                  <a:lnTo>
                    <a:pt x="5737" y="1807944"/>
                  </a:lnTo>
                  <a:lnTo>
                    <a:pt x="5477" y="1758115"/>
                  </a:lnTo>
                  <a:lnTo>
                    <a:pt x="5217" y="1708266"/>
                  </a:lnTo>
                  <a:lnTo>
                    <a:pt x="4957" y="1658399"/>
                  </a:lnTo>
                  <a:lnTo>
                    <a:pt x="4697" y="1608515"/>
                  </a:lnTo>
                  <a:lnTo>
                    <a:pt x="4437" y="1558618"/>
                  </a:lnTo>
                  <a:lnTo>
                    <a:pt x="4176" y="1508709"/>
                  </a:lnTo>
                  <a:lnTo>
                    <a:pt x="3916" y="1458790"/>
                  </a:lnTo>
                  <a:lnTo>
                    <a:pt x="3656" y="1408863"/>
                  </a:lnTo>
                  <a:lnTo>
                    <a:pt x="3396" y="1358930"/>
                  </a:lnTo>
                  <a:lnTo>
                    <a:pt x="3135" y="1308994"/>
                  </a:lnTo>
                  <a:lnTo>
                    <a:pt x="2875" y="1259056"/>
                  </a:lnTo>
                  <a:lnTo>
                    <a:pt x="2615" y="1209106"/>
                  </a:lnTo>
                  <a:lnTo>
                    <a:pt x="2354" y="1159135"/>
                  </a:lnTo>
                  <a:lnTo>
                    <a:pt x="2094" y="1109144"/>
                  </a:lnTo>
                  <a:lnTo>
                    <a:pt x="1833" y="1059135"/>
                  </a:lnTo>
                  <a:lnTo>
                    <a:pt x="1572" y="1009108"/>
                  </a:lnTo>
                  <a:lnTo>
                    <a:pt x="1311" y="959063"/>
                  </a:lnTo>
                  <a:lnTo>
                    <a:pt x="1049" y="909003"/>
                  </a:lnTo>
                  <a:lnTo>
                    <a:pt x="788" y="858928"/>
                  </a:lnTo>
                  <a:lnTo>
                    <a:pt x="526" y="808839"/>
                  </a:lnTo>
                  <a:lnTo>
                    <a:pt x="264" y="758737"/>
                  </a:lnTo>
                  <a:lnTo>
                    <a:pt x="2" y="708622"/>
                  </a:lnTo>
                  <a:lnTo>
                    <a:pt x="2" y="708404"/>
                  </a:lnTo>
                  <a:lnTo>
                    <a:pt x="2" y="708184"/>
                  </a:lnTo>
                  <a:lnTo>
                    <a:pt x="0" y="707961"/>
                  </a:lnTo>
                  <a:lnTo>
                    <a:pt x="1137" y="648176"/>
                  </a:lnTo>
                  <a:lnTo>
                    <a:pt x="5135" y="590720"/>
                  </a:lnTo>
                  <a:lnTo>
                    <a:pt x="11922" y="535639"/>
                  </a:lnTo>
                  <a:lnTo>
                    <a:pt x="21426" y="482978"/>
                  </a:lnTo>
                  <a:lnTo>
                    <a:pt x="33574" y="432782"/>
                  </a:lnTo>
                  <a:lnTo>
                    <a:pt x="48293" y="385098"/>
                  </a:lnTo>
                  <a:lnTo>
                    <a:pt x="65512" y="339970"/>
                  </a:lnTo>
                  <a:lnTo>
                    <a:pt x="85158" y="297446"/>
                  </a:lnTo>
                  <a:lnTo>
                    <a:pt x="107158" y="257569"/>
                  </a:lnTo>
                  <a:lnTo>
                    <a:pt x="131441" y="220387"/>
                  </a:lnTo>
                  <a:lnTo>
                    <a:pt x="157933" y="185944"/>
                  </a:lnTo>
                  <a:lnTo>
                    <a:pt x="186562" y="154286"/>
                  </a:lnTo>
                  <a:lnTo>
                    <a:pt x="217257" y="125459"/>
                  </a:lnTo>
                  <a:lnTo>
                    <a:pt x="249944" y="99509"/>
                  </a:lnTo>
                  <a:lnTo>
                    <a:pt x="284551" y="76481"/>
                  </a:lnTo>
                  <a:lnTo>
                    <a:pt x="321319" y="56235"/>
                  </a:lnTo>
                  <a:lnTo>
                    <a:pt x="359883" y="39007"/>
                  </a:lnTo>
                  <a:lnTo>
                    <a:pt x="400175" y="24848"/>
                  </a:lnTo>
                  <a:lnTo>
                    <a:pt x="442127" y="13814"/>
                  </a:lnTo>
                  <a:lnTo>
                    <a:pt x="485670" y="5959"/>
                  </a:lnTo>
                  <a:lnTo>
                    <a:pt x="530738" y="1336"/>
                  </a:lnTo>
                  <a:lnTo>
                    <a:pt x="577260" y="0"/>
                  </a:lnTo>
                  <a:lnTo>
                    <a:pt x="625170" y="2003"/>
                  </a:lnTo>
                  <a:lnTo>
                    <a:pt x="674399" y="7400"/>
                  </a:lnTo>
                  <a:lnTo>
                    <a:pt x="724879" y="16246"/>
                  </a:lnTo>
                  <a:lnTo>
                    <a:pt x="776542" y="28593"/>
                  </a:lnTo>
                  <a:lnTo>
                    <a:pt x="829320" y="44496"/>
                  </a:lnTo>
                  <a:lnTo>
                    <a:pt x="883144" y="64009"/>
                  </a:lnTo>
                  <a:lnTo>
                    <a:pt x="937947" y="87186"/>
                  </a:lnTo>
                  <a:lnTo>
                    <a:pt x="993660" y="114079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516756" y="1462860"/>
              <a:ext cx="2485415" cy="3350932"/>
            </a:xfrm>
            <a:prstGeom prst="rect">
              <a:avLst/>
            </a:prstGeom>
          </p:spPr>
        </p:pic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6756" y="1462860"/>
              <a:ext cx="2486025" cy="3351529"/>
            </a:xfrm>
            <a:custGeom>
              <a:avLst/>
              <a:gdLst/>
              <a:ahLst/>
              <a:cxnLst/>
              <a:rect l="l" t="t" r="r" b="b"/>
              <a:pathLst>
                <a:path w="2486025" h="3351529">
                  <a:moveTo>
                    <a:pt x="1450591" y="110854"/>
                  </a:moveTo>
                  <a:lnTo>
                    <a:pt x="1492533" y="133297"/>
                  </a:lnTo>
                  <a:lnTo>
                    <a:pt x="1534115" y="157436"/>
                  </a:lnTo>
                  <a:lnTo>
                    <a:pt x="1575301" y="183214"/>
                  </a:lnTo>
                  <a:lnTo>
                    <a:pt x="1616052" y="210574"/>
                  </a:lnTo>
                  <a:lnTo>
                    <a:pt x="1656331" y="239460"/>
                  </a:lnTo>
                  <a:lnTo>
                    <a:pt x="1696100" y="269817"/>
                  </a:lnTo>
                  <a:lnTo>
                    <a:pt x="1735323" y="301587"/>
                  </a:lnTo>
                  <a:lnTo>
                    <a:pt x="1773960" y="334715"/>
                  </a:lnTo>
                  <a:lnTo>
                    <a:pt x="1811975" y="369144"/>
                  </a:lnTo>
                  <a:lnTo>
                    <a:pt x="1849330" y="404818"/>
                  </a:lnTo>
                  <a:lnTo>
                    <a:pt x="1885986" y="441681"/>
                  </a:lnTo>
                  <a:lnTo>
                    <a:pt x="1921908" y="479676"/>
                  </a:lnTo>
                  <a:lnTo>
                    <a:pt x="1957057" y="518748"/>
                  </a:lnTo>
                  <a:lnTo>
                    <a:pt x="1991395" y="558839"/>
                  </a:lnTo>
                  <a:lnTo>
                    <a:pt x="2024885" y="599895"/>
                  </a:lnTo>
                  <a:lnTo>
                    <a:pt x="2057489" y="641858"/>
                  </a:lnTo>
                  <a:lnTo>
                    <a:pt x="2089169" y="684672"/>
                  </a:lnTo>
                  <a:lnTo>
                    <a:pt x="2119889" y="728281"/>
                  </a:lnTo>
                  <a:lnTo>
                    <a:pt x="2149610" y="772629"/>
                  </a:lnTo>
                  <a:lnTo>
                    <a:pt x="2178295" y="817660"/>
                  </a:lnTo>
                  <a:lnTo>
                    <a:pt x="2206083" y="863597"/>
                  </a:lnTo>
                  <a:lnTo>
                    <a:pt x="2232771" y="910113"/>
                  </a:lnTo>
                  <a:lnTo>
                    <a:pt x="2258326" y="957150"/>
                  </a:lnTo>
                  <a:lnTo>
                    <a:pt x="2282711" y="1004655"/>
                  </a:lnTo>
                  <a:lnTo>
                    <a:pt x="2305892" y="1052571"/>
                  </a:lnTo>
                  <a:lnTo>
                    <a:pt x="2327835" y="1100843"/>
                  </a:lnTo>
                  <a:lnTo>
                    <a:pt x="2348503" y="1149416"/>
                  </a:lnTo>
                  <a:lnTo>
                    <a:pt x="2367863" y="1198234"/>
                  </a:lnTo>
                  <a:lnTo>
                    <a:pt x="2385879" y="1247242"/>
                  </a:lnTo>
                  <a:lnTo>
                    <a:pt x="2402517" y="1296384"/>
                  </a:lnTo>
                  <a:lnTo>
                    <a:pt x="2417742" y="1345606"/>
                  </a:lnTo>
                  <a:lnTo>
                    <a:pt x="2431519" y="1394851"/>
                  </a:lnTo>
                  <a:lnTo>
                    <a:pt x="2443812" y="1444064"/>
                  </a:lnTo>
                  <a:lnTo>
                    <a:pt x="2454588" y="1493190"/>
                  </a:lnTo>
                  <a:lnTo>
                    <a:pt x="2463811" y="1542174"/>
                  </a:lnTo>
                  <a:lnTo>
                    <a:pt x="2471447" y="1590960"/>
                  </a:lnTo>
                  <a:lnTo>
                    <a:pt x="2477460" y="1639493"/>
                  </a:lnTo>
                  <a:lnTo>
                    <a:pt x="2481815" y="1687717"/>
                  </a:lnTo>
                  <a:lnTo>
                    <a:pt x="2484479" y="1735577"/>
                  </a:lnTo>
                  <a:lnTo>
                    <a:pt x="2485415" y="1783017"/>
                  </a:lnTo>
                  <a:lnTo>
                    <a:pt x="2485415" y="2351289"/>
                  </a:lnTo>
                  <a:lnTo>
                    <a:pt x="2485415" y="2917958"/>
                  </a:lnTo>
                  <a:lnTo>
                    <a:pt x="1738882" y="3350932"/>
                  </a:lnTo>
                  <a:lnTo>
                    <a:pt x="462668" y="1804719"/>
                  </a:lnTo>
                  <a:lnTo>
                    <a:pt x="459806" y="1255830"/>
                  </a:lnTo>
                  <a:lnTo>
                    <a:pt x="3" y="479440"/>
                  </a:lnTo>
                  <a:lnTo>
                    <a:pt x="741481" y="73255"/>
                  </a:lnTo>
                  <a:lnTo>
                    <a:pt x="779062" y="54421"/>
                  </a:lnTo>
                  <a:lnTo>
                    <a:pt x="818214" y="38215"/>
                  </a:lnTo>
                  <a:lnTo>
                    <a:pt x="858896" y="24733"/>
                  </a:lnTo>
                  <a:lnTo>
                    <a:pt x="901063" y="14074"/>
                  </a:lnTo>
                  <a:lnTo>
                    <a:pt x="944673" y="6334"/>
                  </a:lnTo>
                  <a:lnTo>
                    <a:pt x="989682" y="1610"/>
                  </a:lnTo>
                  <a:lnTo>
                    <a:pt x="1036047" y="0"/>
                  </a:lnTo>
                  <a:lnTo>
                    <a:pt x="1083725" y="1600"/>
                  </a:lnTo>
                  <a:lnTo>
                    <a:pt x="1132672" y="6508"/>
                  </a:lnTo>
                  <a:lnTo>
                    <a:pt x="1182846" y="14820"/>
                  </a:lnTo>
                  <a:lnTo>
                    <a:pt x="1234202" y="26635"/>
                  </a:lnTo>
                  <a:lnTo>
                    <a:pt x="1286698" y="42048"/>
                  </a:lnTo>
                  <a:lnTo>
                    <a:pt x="1340290" y="61158"/>
                  </a:lnTo>
                  <a:lnTo>
                    <a:pt x="1394936" y="84061"/>
                  </a:lnTo>
                  <a:lnTo>
                    <a:pt x="1450591" y="110854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0552" y="1869984"/>
              <a:ext cx="2028825" cy="2943225"/>
            </a:xfrm>
            <a:custGeom>
              <a:avLst/>
              <a:gdLst/>
              <a:ahLst/>
              <a:cxnLst/>
              <a:rect l="l" t="t" r="r" b="b"/>
              <a:pathLst>
                <a:path w="2028825" h="2943225">
                  <a:moveTo>
                    <a:pt x="577262" y="0"/>
                  </a:moveTo>
                  <a:lnTo>
                    <a:pt x="530739" y="638"/>
                  </a:lnTo>
                  <a:lnTo>
                    <a:pt x="485671" y="4585"/>
                  </a:lnTo>
                  <a:lnTo>
                    <a:pt x="442128" y="11787"/>
                  </a:lnTo>
                  <a:lnTo>
                    <a:pt x="400175" y="22192"/>
                  </a:lnTo>
                  <a:lnTo>
                    <a:pt x="359883" y="35745"/>
                  </a:lnTo>
                  <a:lnTo>
                    <a:pt x="321319" y="52395"/>
                  </a:lnTo>
                  <a:lnTo>
                    <a:pt x="284551" y="72088"/>
                  </a:lnTo>
                  <a:lnTo>
                    <a:pt x="249944" y="94597"/>
                  </a:lnTo>
                  <a:lnTo>
                    <a:pt x="217257" y="120058"/>
                  </a:lnTo>
                  <a:lnTo>
                    <a:pt x="186563" y="148425"/>
                  </a:lnTo>
                  <a:lnTo>
                    <a:pt x="157934" y="179653"/>
                  </a:lnTo>
                  <a:lnTo>
                    <a:pt x="131441" y="213699"/>
                  </a:lnTo>
                  <a:lnTo>
                    <a:pt x="107159" y="250518"/>
                  </a:lnTo>
                  <a:lnTo>
                    <a:pt x="85159" y="290065"/>
                  </a:lnTo>
                  <a:lnTo>
                    <a:pt x="65513" y="332295"/>
                  </a:lnTo>
                  <a:lnTo>
                    <a:pt x="48294" y="377165"/>
                  </a:lnTo>
                  <a:lnTo>
                    <a:pt x="33575" y="424629"/>
                  </a:lnTo>
                  <a:lnTo>
                    <a:pt x="21427" y="474643"/>
                  </a:lnTo>
                  <a:lnTo>
                    <a:pt x="11923" y="527162"/>
                  </a:lnTo>
                  <a:lnTo>
                    <a:pt x="5135" y="582142"/>
                  </a:lnTo>
                  <a:lnTo>
                    <a:pt x="1137" y="639538"/>
                  </a:lnTo>
                  <a:lnTo>
                    <a:pt x="0" y="699305"/>
                  </a:lnTo>
                  <a:lnTo>
                    <a:pt x="5737" y="1799372"/>
                  </a:lnTo>
                  <a:lnTo>
                    <a:pt x="2028484" y="2942945"/>
                  </a:lnTo>
                  <a:lnTo>
                    <a:pt x="2028484" y="1808005"/>
                  </a:lnTo>
                  <a:lnTo>
                    <a:pt x="2027632" y="1762821"/>
                  </a:lnTo>
                  <a:lnTo>
                    <a:pt x="2025212" y="1717230"/>
                  </a:lnTo>
                  <a:lnTo>
                    <a:pt x="2021254" y="1671281"/>
                  </a:lnTo>
                  <a:lnTo>
                    <a:pt x="2015788" y="1625023"/>
                  </a:lnTo>
                  <a:lnTo>
                    <a:pt x="2008844" y="1578503"/>
                  </a:lnTo>
                  <a:lnTo>
                    <a:pt x="2000453" y="1531770"/>
                  </a:lnTo>
                  <a:lnTo>
                    <a:pt x="1990645" y="1484872"/>
                  </a:lnTo>
                  <a:lnTo>
                    <a:pt x="1979449" y="1437857"/>
                  </a:lnTo>
                  <a:lnTo>
                    <a:pt x="1966896" y="1390774"/>
                  </a:lnTo>
                  <a:lnTo>
                    <a:pt x="1953016" y="1343672"/>
                  </a:lnTo>
                  <a:lnTo>
                    <a:pt x="1937839" y="1296597"/>
                  </a:lnTo>
                  <a:lnTo>
                    <a:pt x="1921395" y="1249600"/>
                  </a:lnTo>
                  <a:lnTo>
                    <a:pt x="1903715" y="1202727"/>
                  </a:lnTo>
                  <a:lnTo>
                    <a:pt x="1884828" y="1156028"/>
                  </a:lnTo>
                  <a:lnTo>
                    <a:pt x="1864764" y="1109550"/>
                  </a:lnTo>
                  <a:lnTo>
                    <a:pt x="1843555" y="1063342"/>
                  </a:lnTo>
                  <a:lnTo>
                    <a:pt x="1821229" y="1017453"/>
                  </a:lnTo>
                  <a:lnTo>
                    <a:pt x="1797816" y="971930"/>
                  </a:lnTo>
                  <a:lnTo>
                    <a:pt x="1773348" y="926821"/>
                  </a:lnTo>
                  <a:lnTo>
                    <a:pt x="1747855" y="882176"/>
                  </a:lnTo>
                  <a:lnTo>
                    <a:pt x="1721365" y="838043"/>
                  </a:lnTo>
                  <a:lnTo>
                    <a:pt x="1694070" y="794732"/>
                  </a:lnTo>
                  <a:lnTo>
                    <a:pt x="1665834" y="752023"/>
                  </a:lnTo>
                  <a:lnTo>
                    <a:pt x="1636688" y="709966"/>
                  </a:lnTo>
                  <a:lnTo>
                    <a:pt x="1606666" y="668610"/>
                  </a:lnTo>
                  <a:lnTo>
                    <a:pt x="1575800" y="628004"/>
                  </a:lnTo>
                  <a:lnTo>
                    <a:pt x="1544122" y="588197"/>
                  </a:lnTo>
                  <a:lnTo>
                    <a:pt x="1511665" y="549237"/>
                  </a:lnTo>
                  <a:lnTo>
                    <a:pt x="1478461" y="511175"/>
                  </a:lnTo>
                  <a:lnTo>
                    <a:pt x="1444544" y="474058"/>
                  </a:lnTo>
                  <a:lnTo>
                    <a:pt x="1409944" y="437937"/>
                  </a:lnTo>
                  <a:lnTo>
                    <a:pt x="1374696" y="402860"/>
                  </a:lnTo>
                  <a:lnTo>
                    <a:pt x="1338831" y="368877"/>
                  </a:lnTo>
                  <a:lnTo>
                    <a:pt x="1302382" y="336036"/>
                  </a:lnTo>
                  <a:lnTo>
                    <a:pt x="1265381" y="304386"/>
                  </a:lnTo>
                  <a:lnTo>
                    <a:pt x="1227861" y="273977"/>
                  </a:lnTo>
                  <a:lnTo>
                    <a:pt x="1189855" y="244857"/>
                  </a:lnTo>
                  <a:lnTo>
                    <a:pt x="1151394" y="217076"/>
                  </a:lnTo>
                  <a:lnTo>
                    <a:pt x="1112512" y="190683"/>
                  </a:lnTo>
                  <a:lnTo>
                    <a:pt x="1073241" y="165727"/>
                  </a:lnTo>
                  <a:lnTo>
                    <a:pt x="1033612" y="142257"/>
                  </a:lnTo>
                  <a:lnTo>
                    <a:pt x="993660" y="120321"/>
                  </a:lnTo>
                  <a:lnTo>
                    <a:pt x="937948" y="92592"/>
                  </a:lnTo>
                  <a:lnTo>
                    <a:pt x="883146" y="68595"/>
                  </a:lnTo>
                  <a:lnTo>
                    <a:pt x="829322" y="48275"/>
                  </a:lnTo>
                  <a:lnTo>
                    <a:pt x="776544" y="31581"/>
                  </a:lnTo>
                  <a:lnTo>
                    <a:pt x="724881" y="18459"/>
                  </a:lnTo>
                  <a:lnTo>
                    <a:pt x="674401" y="8857"/>
                  </a:lnTo>
                  <a:lnTo>
                    <a:pt x="625172" y="2721"/>
                  </a:lnTo>
                  <a:lnTo>
                    <a:pt x="57726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0552" y="1869984"/>
              <a:ext cx="2028825" cy="2943225"/>
            </a:xfrm>
            <a:custGeom>
              <a:avLst/>
              <a:gdLst/>
              <a:ahLst/>
              <a:cxnLst/>
              <a:rect l="l" t="t" r="r" b="b"/>
              <a:pathLst>
                <a:path w="2028825" h="2943225">
                  <a:moveTo>
                    <a:pt x="993660" y="120321"/>
                  </a:moveTo>
                  <a:lnTo>
                    <a:pt x="1033612" y="142257"/>
                  </a:lnTo>
                  <a:lnTo>
                    <a:pt x="1073241" y="165727"/>
                  </a:lnTo>
                  <a:lnTo>
                    <a:pt x="1112512" y="190683"/>
                  </a:lnTo>
                  <a:lnTo>
                    <a:pt x="1151394" y="217076"/>
                  </a:lnTo>
                  <a:lnTo>
                    <a:pt x="1189855" y="244857"/>
                  </a:lnTo>
                  <a:lnTo>
                    <a:pt x="1227861" y="273977"/>
                  </a:lnTo>
                  <a:lnTo>
                    <a:pt x="1265381" y="304386"/>
                  </a:lnTo>
                  <a:lnTo>
                    <a:pt x="1302382" y="336036"/>
                  </a:lnTo>
                  <a:lnTo>
                    <a:pt x="1338831" y="368877"/>
                  </a:lnTo>
                  <a:lnTo>
                    <a:pt x="1374696" y="402860"/>
                  </a:lnTo>
                  <a:lnTo>
                    <a:pt x="1409944" y="437937"/>
                  </a:lnTo>
                  <a:lnTo>
                    <a:pt x="1444544" y="474058"/>
                  </a:lnTo>
                  <a:lnTo>
                    <a:pt x="1478461" y="511175"/>
                  </a:lnTo>
                  <a:lnTo>
                    <a:pt x="1511665" y="549237"/>
                  </a:lnTo>
                  <a:lnTo>
                    <a:pt x="1544122" y="588197"/>
                  </a:lnTo>
                  <a:lnTo>
                    <a:pt x="1575800" y="628004"/>
                  </a:lnTo>
                  <a:lnTo>
                    <a:pt x="1606666" y="668610"/>
                  </a:lnTo>
                  <a:lnTo>
                    <a:pt x="1636688" y="709966"/>
                  </a:lnTo>
                  <a:lnTo>
                    <a:pt x="1665834" y="752023"/>
                  </a:lnTo>
                  <a:lnTo>
                    <a:pt x="1694070" y="794732"/>
                  </a:lnTo>
                  <a:lnTo>
                    <a:pt x="1721365" y="838043"/>
                  </a:lnTo>
                  <a:lnTo>
                    <a:pt x="1747855" y="882176"/>
                  </a:lnTo>
                  <a:lnTo>
                    <a:pt x="1773348" y="926821"/>
                  </a:lnTo>
                  <a:lnTo>
                    <a:pt x="1797816" y="971930"/>
                  </a:lnTo>
                  <a:lnTo>
                    <a:pt x="1821229" y="1017453"/>
                  </a:lnTo>
                  <a:lnTo>
                    <a:pt x="1843555" y="1063342"/>
                  </a:lnTo>
                  <a:lnTo>
                    <a:pt x="1864764" y="1109550"/>
                  </a:lnTo>
                  <a:lnTo>
                    <a:pt x="1884828" y="1156028"/>
                  </a:lnTo>
                  <a:lnTo>
                    <a:pt x="1903715" y="1202727"/>
                  </a:lnTo>
                  <a:lnTo>
                    <a:pt x="1921395" y="1249600"/>
                  </a:lnTo>
                  <a:lnTo>
                    <a:pt x="1937839" y="1296597"/>
                  </a:lnTo>
                  <a:lnTo>
                    <a:pt x="1953016" y="1343672"/>
                  </a:lnTo>
                  <a:lnTo>
                    <a:pt x="1966896" y="1390774"/>
                  </a:lnTo>
                  <a:lnTo>
                    <a:pt x="1979449" y="1437857"/>
                  </a:lnTo>
                  <a:lnTo>
                    <a:pt x="1990645" y="1484872"/>
                  </a:lnTo>
                  <a:lnTo>
                    <a:pt x="2000453" y="1531770"/>
                  </a:lnTo>
                  <a:lnTo>
                    <a:pt x="2008844" y="1578503"/>
                  </a:lnTo>
                  <a:lnTo>
                    <a:pt x="2015788" y="1625023"/>
                  </a:lnTo>
                  <a:lnTo>
                    <a:pt x="2021254" y="1671281"/>
                  </a:lnTo>
                  <a:lnTo>
                    <a:pt x="2025212" y="1717230"/>
                  </a:lnTo>
                  <a:lnTo>
                    <a:pt x="2027632" y="1762821"/>
                  </a:lnTo>
                  <a:lnTo>
                    <a:pt x="2028484" y="1808005"/>
                  </a:lnTo>
                  <a:lnTo>
                    <a:pt x="2028484" y="1859728"/>
                  </a:lnTo>
                  <a:lnTo>
                    <a:pt x="2028484" y="1911447"/>
                  </a:lnTo>
                  <a:lnTo>
                    <a:pt x="2028484" y="2942945"/>
                  </a:lnTo>
                  <a:lnTo>
                    <a:pt x="1983233" y="2917377"/>
                  </a:lnTo>
                  <a:lnTo>
                    <a:pt x="1938027" y="2891833"/>
                  </a:lnTo>
                  <a:lnTo>
                    <a:pt x="1892867" y="2866313"/>
                  </a:lnTo>
                  <a:lnTo>
                    <a:pt x="1847754" y="2840818"/>
                  </a:lnTo>
                  <a:lnTo>
                    <a:pt x="1802687" y="2815347"/>
                  </a:lnTo>
                  <a:lnTo>
                    <a:pt x="1757666" y="2789901"/>
                  </a:lnTo>
                  <a:lnTo>
                    <a:pt x="1712692" y="2764480"/>
                  </a:lnTo>
                  <a:lnTo>
                    <a:pt x="1667765" y="2739085"/>
                  </a:lnTo>
                  <a:lnTo>
                    <a:pt x="1622884" y="2713714"/>
                  </a:lnTo>
                  <a:lnTo>
                    <a:pt x="1578050" y="2688369"/>
                  </a:lnTo>
                  <a:lnTo>
                    <a:pt x="1533263" y="2663050"/>
                  </a:lnTo>
                  <a:lnTo>
                    <a:pt x="1488523" y="2637756"/>
                  </a:lnTo>
                  <a:lnTo>
                    <a:pt x="1443830" y="2612489"/>
                  </a:lnTo>
                  <a:lnTo>
                    <a:pt x="1399184" y="2587247"/>
                  </a:lnTo>
                  <a:lnTo>
                    <a:pt x="1354586" y="2562032"/>
                  </a:lnTo>
                  <a:lnTo>
                    <a:pt x="1310035" y="2536843"/>
                  </a:lnTo>
                  <a:lnTo>
                    <a:pt x="1265531" y="2511681"/>
                  </a:lnTo>
                  <a:lnTo>
                    <a:pt x="1221075" y="2486546"/>
                  </a:lnTo>
                  <a:lnTo>
                    <a:pt x="1176667" y="2461438"/>
                  </a:lnTo>
                  <a:lnTo>
                    <a:pt x="1132307" y="2436357"/>
                  </a:lnTo>
                  <a:lnTo>
                    <a:pt x="1087994" y="2411303"/>
                  </a:lnTo>
                  <a:lnTo>
                    <a:pt x="1043730" y="2386277"/>
                  </a:lnTo>
                  <a:lnTo>
                    <a:pt x="999514" y="2361278"/>
                  </a:lnTo>
                  <a:lnTo>
                    <a:pt x="953858" y="2335466"/>
                  </a:lnTo>
                  <a:lnTo>
                    <a:pt x="908245" y="2309679"/>
                  </a:lnTo>
                  <a:lnTo>
                    <a:pt x="862676" y="2283917"/>
                  </a:lnTo>
                  <a:lnTo>
                    <a:pt x="817151" y="2258181"/>
                  </a:lnTo>
                  <a:lnTo>
                    <a:pt x="771670" y="2232470"/>
                  </a:lnTo>
                  <a:lnTo>
                    <a:pt x="726234" y="2206784"/>
                  </a:lnTo>
                  <a:lnTo>
                    <a:pt x="680844" y="2181124"/>
                  </a:lnTo>
                  <a:lnTo>
                    <a:pt x="635499" y="2155490"/>
                  </a:lnTo>
                  <a:lnTo>
                    <a:pt x="590200" y="2129882"/>
                  </a:lnTo>
                  <a:lnTo>
                    <a:pt x="544948" y="2104299"/>
                  </a:lnTo>
                  <a:lnTo>
                    <a:pt x="499744" y="2078743"/>
                  </a:lnTo>
                  <a:lnTo>
                    <a:pt x="454587" y="2053213"/>
                  </a:lnTo>
                  <a:lnTo>
                    <a:pt x="409478" y="2027709"/>
                  </a:lnTo>
                  <a:lnTo>
                    <a:pt x="364417" y="2002231"/>
                  </a:lnTo>
                  <a:lnTo>
                    <a:pt x="319406" y="1976780"/>
                  </a:lnTo>
                  <a:lnTo>
                    <a:pt x="274444" y="1951356"/>
                  </a:lnTo>
                  <a:lnTo>
                    <a:pt x="229532" y="1925958"/>
                  </a:lnTo>
                  <a:lnTo>
                    <a:pt x="184671" y="1900587"/>
                  </a:lnTo>
                  <a:lnTo>
                    <a:pt x="139860" y="1875242"/>
                  </a:lnTo>
                  <a:lnTo>
                    <a:pt x="95100" y="1849925"/>
                  </a:lnTo>
                  <a:lnTo>
                    <a:pt x="50393" y="1824635"/>
                  </a:lnTo>
                  <a:lnTo>
                    <a:pt x="5737" y="1799372"/>
                  </a:lnTo>
                  <a:lnTo>
                    <a:pt x="5478" y="1749539"/>
                  </a:lnTo>
                  <a:lnTo>
                    <a:pt x="5219" y="1699686"/>
                  </a:lnTo>
                  <a:lnTo>
                    <a:pt x="4959" y="1649815"/>
                  </a:lnTo>
                  <a:lnTo>
                    <a:pt x="4699" y="1599928"/>
                  </a:lnTo>
                  <a:lnTo>
                    <a:pt x="4438" y="1550027"/>
                  </a:lnTo>
                  <a:lnTo>
                    <a:pt x="4178" y="1500114"/>
                  </a:lnTo>
                  <a:lnTo>
                    <a:pt x="3917" y="1450192"/>
                  </a:lnTo>
                  <a:lnTo>
                    <a:pt x="3657" y="1400261"/>
                  </a:lnTo>
                  <a:lnTo>
                    <a:pt x="3397" y="1350324"/>
                  </a:lnTo>
                  <a:lnTo>
                    <a:pt x="3136" y="1300384"/>
                  </a:lnTo>
                  <a:lnTo>
                    <a:pt x="2876" y="1250441"/>
                  </a:lnTo>
                  <a:lnTo>
                    <a:pt x="2616" y="1200488"/>
                  </a:lnTo>
                  <a:lnTo>
                    <a:pt x="2356" y="1150514"/>
                  </a:lnTo>
                  <a:lnTo>
                    <a:pt x="2096" y="1100519"/>
                  </a:lnTo>
                  <a:lnTo>
                    <a:pt x="1835" y="1050506"/>
                  </a:lnTo>
                  <a:lnTo>
                    <a:pt x="1574" y="1000474"/>
                  </a:lnTo>
                  <a:lnTo>
                    <a:pt x="1313" y="950426"/>
                  </a:lnTo>
                  <a:lnTo>
                    <a:pt x="1051" y="900362"/>
                  </a:lnTo>
                  <a:lnTo>
                    <a:pt x="789" y="850282"/>
                  </a:lnTo>
                  <a:lnTo>
                    <a:pt x="528" y="800189"/>
                  </a:lnTo>
                  <a:lnTo>
                    <a:pt x="265" y="750083"/>
                  </a:lnTo>
                  <a:lnTo>
                    <a:pt x="3" y="699965"/>
                  </a:lnTo>
                  <a:lnTo>
                    <a:pt x="3" y="699745"/>
                  </a:lnTo>
                  <a:lnTo>
                    <a:pt x="3" y="699525"/>
                  </a:lnTo>
                  <a:lnTo>
                    <a:pt x="0" y="699305"/>
                  </a:lnTo>
                  <a:lnTo>
                    <a:pt x="1137" y="639538"/>
                  </a:lnTo>
                  <a:lnTo>
                    <a:pt x="5135" y="582142"/>
                  </a:lnTo>
                  <a:lnTo>
                    <a:pt x="11923" y="527162"/>
                  </a:lnTo>
                  <a:lnTo>
                    <a:pt x="21427" y="474643"/>
                  </a:lnTo>
                  <a:lnTo>
                    <a:pt x="33575" y="424629"/>
                  </a:lnTo>
                  <a:lnTo>
                    <a:pt x="48294" y="377165"/>
                  </a:lnTo>
                  <a:lnTo>
                    <a:pt x="65513" y="332295"/>
                  </a:lnTo>
                  <a:lnTo>
                    <a:pt x="85159" y="290065"/>
                  </a:lnTo>
                  <a:lnTo>
                    <a:pt x="107159" y="250518"/>
                  </a:lnTo>
                  <a:lnTo>
                    <a:pt x="131441" y="213699"/>
                  </a:lnTo>
                  <a:lnTo>
                    <a:pt x="157934" y="179653"/>
                  </a:lnTo>
                  <a:lnTo>
                    <a:pt x="186563" y="148425"/>
                  </a:lnTo>
                  <a:lnTo>
                    <a:pt x="217257" y="120058"/>
                  </a:lnTo>
                  <a:lnTo>
                    <a:pt x="249944" y="94597"/>
                  </a:lnTo>
                  <a:lnTo>
                    <a:pt x="284551" y="72088"/>
                  </a:lnTo>
                  <a:lnTo>
                    <a:pt x="321319" y="52395"/>
                  </a:lnTo>
                  <a:lnTo>
                    <a:pt x="359883" y="35745"/>
                  </a:lnTo>
                  <a:lnTo>
                    <a:pt x="400175" y="22192"/>
                  </a:lnTo>
                  <a:lnTo>
                    <a:pt x="442128" y="11787"/>
                  </a:lnTo>
                  <a:lnTo>
                    <a:pt x="485671" y="4585"/>
                  </a:lnTo>
                  <a:lnTo>
                    <a:pt x="530739" y="638"/>
                  </a:lnTo>
                  <a:lnTo>
                    <a:pt x="577262" y="0"/>
                  </a:lnTo>
                  <a:lnTo>
                    <a:pt x="625172" y="2721"/>
                  </a:lnTo>
                  <a:lnTo>
                    <a:pt x="674401" y="8857"/>
                  </a:lnTo>
                  <a:lnTo>
                    <a:pt x="724881" y="18459"/>
                  </a:lnTo>
                  <a:lnTo>
                    <a:pt x="776544" y="31581"/>
                  </a:lnTo>
                  <a:lnTo>
                    <a:pt x="829322" y="48275"/>
                  </a:lnTo>
                  <a:lnTo>
                    <a:pt x="883146" y="68595"/>
                  </a:lnTo>
                  <a:lnTo>
                    <a:pt x="937948" y="92592"/>
                  </a:lnTo>
                  <a:lnTo>
                    <a:pt x="993660" y="120321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39359" y="3490635"/>
              <a:ext cx="3439795" cy="1682750"/>
            </a:xfrm>
            <a:custGeom>
              <a:avLst/>
              <a:gdLst/>
              <a:ahLst/>
              <a:cxnLst/>
              <a:rect l="l" t="t" r="r" b="b"/>
              <a:pathLst>
                <a:path w="3439794" h="1682750">
                  <a:moveTo>
                    <a:pt x="3439753" y="694555"/>
                  </a:moveTo>
                  <a:lnTo>
                    <a:pt x="2068725" y="1478189"/>
                  </a:lnTo>
                </a:path>
                <a:path w="3439794" h="1682750">
                  <a:moveTo>
                    <a:pt x="0" y="0"/>
                  </a:moveTo>
                  <a:lnTo>
                    <a:pt x="2943078" y="1682161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86144" y="1120562"/>
            <a:ext cx="106743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50">
              <a:latin typeface="Arial"/>
              <a:cs typeface="Arial"/>
            </a:endParaRPr>
          </a:p>
        </p:txBody>
      </p:sp>
      <p:grpSp>
        <p:nvGrpSpPr>
          <p:cNvPr id="38" name="object 38"/>
          <p:cNvGrpSpPr>
            <a:grpSpLocks noGrp="1" noUngrp="1" noRot="1" noMove="1" noResize="1"/>
          </p:cNvGrpSpPr>
          <p:nvPr/>
        </p:nvGrpSpPr>
        <p:grpSpPr>
          <a:xfrm>
            <a:off x="597213" y="8561275"/>
            <a:ext cx="9469120" cy="1337310"/>
            <a:chOff x="597213" y="8561275"/>
            <a:chExt cx="9469120" cy="1337310"/>
          </a:xfrm>
        </p:grpSpPr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1023" y="9891907"/>
              <a:ext cx="9461500" cy="0"/>
            </a:xfrm>
            <a:custGeom>
              <a:avLst/>
              <a:gdLst/>
              <a:ahLst/>
              <a:cxnLst/>
              <a:rect l="l" t="t" r="r" b="b"/>
              <a:pathLst>
                <a:path w="9461500">
                  <a:moveTo>
                    <a:pt x="0" y="0"/>
                  </a:moveTo>
                  <a:lnTo>
                    <a:pt x="946150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99721" y="8567625"/>
              <a:ext cx="1873250" cy="1324610"/>
            </a:xfrm>
            <a:custGeom>
              <a:avLst/>
              <a:gdLst/>
              <a:ahLst/>
              <a:cxnLst/>
              <a:rect l="l" t="t" r="r" b="b"/>
              <a:pathLst>
                <a:path w="1873250" h="1324609">
                  <a:moveTo>
                    <a:pt x="0" y="1324286"/>
                  </a:moveTo>
                  <a:lnTo>
                    <a:pt x="1872781" y="1312423"/>
                  </a:lnTo>
                </a:path>
                <a:path w="1873250" h="1324609">
                  <a:moveTo>
                    <a:pt x="0" y="1324286"/>
                  </a:moveTo>
                  <a:lnTo>
                    <a:pt x="1114898" y="209387"/>
                  </a:lnTo>
                </a:path>
                <a:path w="1873250" h="1324609">
                  <a:moveTo>
                    <a:pt x="1177323" y="146963"/>
                  </a:moveTo>
                  <a:lnTo>
                    <a:pt x="1324286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57082" y="8625570"/>
              <a:ext cx="562610" cy="1255395"/>
            </a:xfrm>
            <a:custGeom>
              <a:avLst/>
              <a:gdLst/>
              <a:ahLst/>
              <a:cxnLst/>
              <a:rect l="l" t="t" r="r" b="b"/>
              <a:pathLst>
                <a:path w="562609" h="1255395">
                  <a:moveTo>
                    <a:pt x="278968" y="346036"/>
                  </a:moveTo>
                  <a:lnTo>
                    <a:pt x="257505" y="311124"/>
                  </a:lnTo>
                  <a:lnTo>
                    <a:pt x="235229" y="276669"/>
                  </a:lnTo>
                  <a:lnTo>
                    <a:pt x="212140" y="242709"/>
                  </a:lnTo>
                  <a:lnTo>
                    <a:pt x="188264" y="209232"/>
                  </a:lnTo>
                  <a:lnTo>
                    <a:pt x="163576" y="176288"/>
                  </a:lnTo>
                  <a:lnTo>
                    <a:pt x="138099" y="143865"/>
                  </a:lnTo>
                  <a:lnTo>
                    <a:pt x="111848" y="111988"/>
                  </a:lnTo>
                  <a:lnTo>
                    <a:pt x="100431" y="98602"/>
                  </a:lnTo>
                  <a:lnTo>
                    <a:pt x="124980" y="74053"/>
                  </a:lnTo>
                  <a:lnTo>
                    <a:pt x="25209" y="16446"/>
                  </a:lnTo>
                  <a:lnTo>
                    <a:pt x="18757" y="9855"/>
                  </a:lnTo>
                  <a:lnTo>
                    <a:pt x="8978" y="0"/>
                  </a:lnTo>
                  <a:lnTo>
                    <a:pt x="4495" y="4483"/>
                  </a:lnTo>
                  <a:lnTo>
                    <a:pt x="0" y="8978"/>
                  </a:lnTo>
                  <a:lnTo>
                    <a:pt x="9715" y="18757"/>
                  </a:lnTo>
                  <a:lnTo>
                    <a:pt x="17094" y="26314"/>
                  </a:lnTo>
                  <a:lnTo>
                    <a:pt x="74053" y="124980"/>
                  </a:lnTo>
                  <a:lnTo>
                    <a:pt x="91427" y="107607"/>
                  </a:lnTo>
                  <a:lnTo>
                    <a:pt x="119608" y="141211"/>
                  </a:lnTo>
                  <a:lnTo>
                    <a:pt x="145161" y="173228"/>
                  </a:lnTo>
                  <a:lnTo>
                    <a:pt x="169926" y="205778"/>
                  </a:lnTo>
                  <a:lnTo>
                    <a:pt x="193903" y="238836"/>
                  </a:lnTo>
                  <a:lnTo>
                    <a:pt x="217093" y="272389"/>
                  </a:lnTo>
                  <a:lnTo>
                    <a:pt x="239483" y="306438"/>
                  </a:lnTo>
                  <a:lnTo>
                    <a:pt x="261061" y="340956"/>
                  </a:lnTo>
                  <a:lnTo>
                    <a:pt x="268071" y="352564"/>
                  </a:lnTo>
                  <a:lnTo>
                    <a:pt x="278968" y="346036"/>
                  </a:lnTo>
                  <a:close/>
                </a:path>
                <a:path w="562609" h="1255395">
                  <a:moveTo>
                    <a:pt x="562292" y="1120419"/>
                  </a:moveTo>
                  <a:lnTo>
                    <a:pt x="532485" y="1120609"/>
                  </a:lnTo>
                  <a:lnTo>
                    <a:pt x="532485" y="1205992"/>
                  </a:lnTo>
                  <a:lnTo>
                    <a:pt x="532282" y="1199781"/>
                  </a:lnTo>
                  <a:lnTo>
                    <a:pt x="531723" y="1186230"/>
                  </a:lnTo>
                  <a:lnTo>
                    <a:pt x="531749" y="1186573"/>
                  </a:lnTo>
                  <a:lnTo>
                    <a:pt x="532282" y="1199781"/>
                  </a:lnTo>
                  <a:lnTo>
                    <a:pt x="532307" y="1200251"/>
                  </a:lnTo>
                  <a:lnTo>
                    <a:pt x="532485" y="1205992"/>
                  </a:lnTo>
                  <a:lnTo>
                    <a:pt x="532485" y="1120609"/>
                  </a:lnTo>
                  <a:lnTo>
                    <a:pt x="531558" y="1120622"/>
                  </a:lnTo>
                  <a:lnTo>
                    <a:pt x="531558" y="1182890"/>
                  </a:lnTo>
                  <a:lnTo>
                    <a:pt x="531050" y="1172260"/>
                  </a:lnTo>
                  <a:lnTo>
                    <a:pt x="531088" y="1172921"/>
                  </a:lnTo>
                  <a:lnTo>
                    <a:pt x="531558" y="1182890"/>
                  </a:lnTo>
                  <a:lnTo>
                    <a:pt x="531558" y="1120622"/>
                  </a:lnTo>
                  <a:lnTo>
                    <a:pt x="529793" y="1120622"/>
                  </a:lnTo>
                  <a:lnTo>
                    <a:pt x="529793" y="1151140"/>
                  </a:lnTo>
                  <a:lnTo>
                    <a:pt x="529386" y="1144778"/>
                  </a:lnTo>
                  <a:lnTo>
                    <a:pt x="529450" y="1145641"/>
                  </a:lnTo>
                  <a:lnTo>
                    <a:pt x="529793" y="1151140"/>
                  </a:lnTo>
                  <a:lnTo>
                    <a:pt x="529793" y="1120622"/>
                  </a:lnTo>
                  <a:lnTo>
                    <a:pt x="527583" y="1120635"/>
                  </a:lnTo>
                  <a:lnTo>
                    <a:pt x="527316" y="1117371"/>
                  </a:lnTo>
                  <a:lnTo>
                    <a:pt x="526122" y="1103693"/>
                  </a:lnTo>
                  <a:lnTo>
                    <a:pt x="524827" y="1090041"/>
                  </a:lnTo>
                  <a:lnTo>
                    <a:pt x="523430" y="1076388"/>
                  </a:lnTo>
                  <a:lnTo>
                    <a:pt x="521919" y="1062774"/>
                  </a:lnTo>
                  <a:lnTo>
                    <a:pt x="520395" y="1049921"/>
                  </a:lnTo>
                  <a:lnTo>
                    <a:pt x="520395" y="1227366"/>
                  </a:lnTo>
                  <a:lnTo>
                    <a:pt x="520039" y="1213573"/>
                  </a:lnTo>
                  <a:lnTo>
                    <a:pt x="520052" y="1213942"/>
                  </a:lnTo>
                  <a:lnTo>
                    <a:pt x="520395" y="1227366"/>
                  </a:lnTo>
                  <a:lnTo>
                    <a:pt x="520395" y="1049921"/>
                  </a:lnTo>
                  <a:lnTo>
                    <a:pt x="520306" y="1049159"/>
                  </a:lnTo>
                  <a:lnTo>
                    <a:pt x="519163" y="1040053"/>
                  </a:lnTo>
                  <a:lnTo>
                    <a:pt x="519163" y="1189926"/>
                  </a:lnTo>
                  <a:lnTo>
                    <a:pt x="519010" y="1186256"/>
                  </a:lnTo>
                  <a:lnTo>
                    <a:pt x="519036" y="1186573"/>
                  </a:lnTo>
                  <a:lnTo>
                    <a:pt x="519163" y="1189926"/>
                  </a:lnTo>
                  <a:lnTo>
                    <a:pt x="519163" y="1040053"/>
                  </a:lnTo>
                  <a:lnTo>
                    <a:pt x="518845" y="1037513"/>
                  </a:lnTo>
                  <a:lnTo>
                    <a:pt x="518845" y="1182890"/>
                  </a:lnTo>
                  <a:lnTo>
                    <a:pt x="518337" y="1172260"/>
                  </a:lnTo>
                  <a:lnTo>
                    <a:pt x="518375" y="1172921"/>
                  </a:lnTo>
                  <a:lnTo>
                    <a:pt x="518845" y="1182890"/>
                  </a:lnTo>
                  <a:lnTo>
                    <a:pt x="518845" y="1037513"/>
                  </a:lnTo>
                  <a:lnTo>
                    <a:pt x="518604" y="1035583"/>
                  </a:lnTo>
                  <a:lnTo>
                    <a:pt x="518325" y="1033500"/>
                  </a:lnTo>
                  <a:lnTo>
                    <a:pt x="518325" y="1172083"/>
                  </a:lnTo>
                  <a:lnTo>
                    <a:pt x="517550" y="1158506"/>
                  </a:lnTo>
                  <a:lnTo>
                    <a:pt x="516661" y="1144778"/>
                  </a:lnTo>
                  <a:lnTo>
                    <a:pt x="515670" y="1131074"/>
                  </a:lnTo>
                  <a:lnTo>
                    <a:pt x="515747" y="1132027"/>
                  </a:lnTo>
                  <a:lnTo>
                    <a:pt x="516661" y="1144778"/>
                  </a:lnTo>
                  <a:lnTo>
                    <a:pt x="516724" y="1145641"/>
                  </a:lnTo>
                  <a:lnTo>
                    <a:pt x="517550" y="1158506"/>
                  </a:lnTo>
                  <a:lnTo>
                    <a:pt x="517601" y="1159268"/>
                  </a:lnTo>
                  <a:lnTo>
                    <a:pt x="518325" y="1172083"/>
                  </a:lnTo>
                  <a:lnTo>
                    <a:pt x="518325" y="1033500"/>
                  </a:lnTo>
                  <a:lnTo>
                    <a:pt x="512851" y="994956"/>
                  </a:lnTo>
                  <a:lnTo>
                    <a:pt x="506171" y="954519"/>
                  </a:lnTo>
                  <a:lnTo>
                    <a:pt x="498589" y="914311"/>
                  </a:lnTo>
                  <a:lnTo>
                    <a:pt x="490093" y="874318"/>
                  </a:lnTo>
                  <a:lnTo>
                    <a:pt x="480695" y="834567"/>
                  </a:lnTo>
                  <a:lnTo>
                    <a:pt x="477367" y="821385"/>
                  </a:lnTo>
                  <a:lnTo>
                    <a:pt x="465074" y="824534"/>
                  </a:lnTo>
                  <a:lnTo>
                    <a:pt x="468376" y="837628"/>
                  </a:lnTo>
                  <a:lnTo>
                    <a:pt x="471589" y="850760"/>
                  </a:lnTo>
                  <a:lnTo>
                    <a:pt x="480618" y="890308"/>
                  </a:lnTo>
                  <a:lnTo>
                    <a:pt x="488746" y="930097"/>
                  </a:lnTo>
                  <a:lnTo>
                    <a:pt x="495985" y="970089"/>
                  </a:lnTo>
                  <a:lnTo>
                    <a:pt x="502297" y="1010297"/>
                  </a:lnTo>
                  <a:lnTo>
                    <a:pt x="507707" y="1050709"/>
                  </a:lnTo>
                  <a:lnTo>
                    <a:pt x="512191" y="1091285"/>
                  </a:lnTo>
                  <a:lnTo>
                    <a:pt x="514845" y="1120724"/>
                  </a:lnTo>
                  <a:lnTo>
                    <a:pt x="490283" y="1120876"/>
                  </a:lnTo>
                  <a:lnTo>
                    <a:pt x="520458" y="1230731"/>
                  </a:lnTo>
                  <a:lnTo>
                    <a:pt x="520649" y="1241348"/>
                  </a:lnTo>
                  <a:lnTo>
                    <a:pt x="520788" y="1255077"/>
                  </a:lnTo>
                  <a:lnTo>
                    <a:pt x="527138" y="1255039"/>
                  </a:lnTo>
                  <a:lnTo>
                    <a:pt x="533488" y="1255001"/>
                  </a:lnTo>
                  <a:lnTo>
                    <a:pt x="533349" y="1241171"/>
                  </a:lnTo>
                  <a:lnTo>
                    <a:pt x="533184" y="1231900"/>
                  </a:lnTo>
                  <a:lnTo>
                    <a:pt x="562292" y="112041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43509" y="8956090"/>
            <a:ext cx="416559" cy="447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50" spc="-25" dirty="0">
                <a:solidFill>
                  <a:srgbClr val="DD2B1C"/>
                </a:solidFill>
                <a:latin typeface="Arial"/>
                <a:cs typeface="Arial"/>
              </a:rPr>
              <a:t>45</a:t>
            </a:r>
            <a:endParaRPr sz="275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8766" y="1166051"/>
            <a:ext cx="2662555" cy="83820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35560" rIns="0" bIns="0" rtlCol="0">
            <a:spAutoFit/>
          </a:bodyPr>
          <a:lstStyle/>
          <a:p>
            <a:pPr marL="279400" marR="267335" algn="ctr">
              <a:lnSpc>
                <a:spcPts val="1789"/>
              </a:lnSpc>
              <a:spcBef>
                <a:spcPts val="28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OBLIQUE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endParaRPr sz="16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5720" y="888248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77774" y="5414133"/>
            <a:ext cx="1212850" cy="6356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50">
              <a:latin typeface="Arial"/>
              <a:cs typeface="Arial"/>
            </a:endParaRPr>
          </a:p>
          <a:p>
            <a:pPr marL="141605">
              <a:lnSpc>
                <a:spcPct val="100000"/>
              </a:lnSpc>
              <a:spcBef>
                <a:spcPts val="16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42692" y="1622310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73472" y="1022198"/>
            <a:ext cx="3827145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263650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https://technologystudent.com/despro_3/oblique3.html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8" name="object 48"/>
          <p:cNvGrpSpPr>
            <a:grpSpLocks noGrp="1" noUngrp="1" noRot="1" noMove="1" noResize="1"/>
          </p:cNvGrpSpPr>
          <p:nvPr/>
        </p:nvGrpSpPr>
        <p:grpSpPr>
          <a:xfrm>
            <a:off x="7186618" y="1823097"/>
            <a:ext cx="1183005" cy="1183005"/>
            <a:chOff x="7186618" y="1823097"/>
            <a:chExt cx="1183005" cy="1183005"/>
          </a:xfrm>
        </p:grpSpPr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86618" y="1823097"/>
              <a:ext cx="1183005" cy="1183005"/>
            </a:xfrm>
            <a:custGeom>
              <a:avLst/>
              <a:gdLst/>
              <a:ahLst/>
              <a:cxnLst/>
              <a:rect l="l" t="t" r="r" b="b"/>
              <a:pathLst>
                <a:path w="1183004" h="1183005">
                  <a:moveTo>
                    <a:pt x="1182491" y="0"/>
                  </a:moveTo>
                  <a:lnTo>
                    <a:pt x="0" y="0"/>
                  </a:lnTo>
                  <a:lnTo>
                    <a:pt x="0" y="1182491"/>
                  </a:lnTo>
                  <a:lnTo>
                    <a:pt x="1182491" y="1182491"/>
                  </a:lnTo>
                  <a:lnTo>
                    <a:pt x="11824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76579" y="1887368"/>
              <a:ext cx="1028700" cy="411480"/>
            </a:xfrm>
            <a:custGeom>
              <a:avLst/>
              <a:gdLst/>
              <a:ahLst/>
              <a:cxnLst/>
              <a:rect l="l" t="t" r="r" b="b"/>
              <a:pathLst>
                <a:path w="1028700" h="411480">
                  <a:moveTo>
                    <a:pt x="25717" y="282765"/>
                  </a:moveTo>
                  <a:lnTo>
                    <a:pt x="0" y="282765"/>
                  </a:lnTo>
                  <a:lnTo>
                    <a:pt x="0" y="308470"/>
                  </a:lnTo>
                  <a:lnTo>
                    <a:pt x="25717" y="308470"/>
                  </a:lnTo>
                  <a:lnTo>
                    <a:pt x="25717" y="282765"/>
                  </a:lnTo>
                  <a:close/>
                </a:path>
                <a:path w="1028700" h="411480">
                  <a:moveTo>
                    <a:pt x="77127" y="308470"/>
                  </a:moveTo>
                  <a:lnTo>
                    <a:pt x="51422" y="308470"/>
                  </a:lnTo>
                  <a:lnTo>
                    <a:pt x="51422" y="334187"/>
                  </a:lnTo>
                  <a:lnTo>
                    <a:pt x="25717" y="334187"/>
                  </a:lnTo>
                  <a:lnTo>
                    <a:pt x="25717" y="359892"/>
                  </a:lnTo>
                  <a:lnTo>
                    <a:pt x="51422" y="359892"/>
                  </a:lnTo>
                  <a:lnTo>
                    <a:pt x="77127" y="359892"/>
                  </a:lnTo>
                  <a:lnTo>
                    <a:pt x="77127" y="308470"/>
                  </a:lnTo>
                  <a:close/>
                </a:path>
                <a:path w="1028700" h="411480">
                  <a:moveTo>
                    <a:pt x="128536" y="334187"/>
                  </a:moveTo>
                  <a:lnTo>
                    <a:pt x="102831" y="334187"/>
                  </a:lnTo>
                  <a:lnTo>
                    <a:pt x="102831" y="359892"/>
                  </a:lnTo>
                  <a:lnTo>
                    <a:pt x="128536" y="359892"/>
                  </a:lnTo>
                  <a:lnTo>
                    <a:pt x="128536" y="334187"/>
                  </a:lnTo>
                  <a:close/>
                </a:path>
                <a:path w="1028700" h="411480">
                  <a:moveTo>
                    <a:pt x="128536" y="231355"/>
                  </a:moveTo>
                  <a:lnTo>
                    <a:pt x="102831" y="231355"/>
                  </a:lnTo>
                  <a:lnTo>
                    <a:pt x="102831" y="205651"/>
                  </a:lnTo>
                  <a:lnTo>
                    <a:pt x="77127" y="205651"/>
                  </a:lnTo>
                  <a:lnTo>
                    <a:pt x="77127" y="231355"/>
                  </a:lnTo>
                  <a:lnTo>
                    <a:pt x="77127" y="257060"/>
                  </a:lnTo>
                  <a:lnTo>
                    <a:pt x="51422" y="257060"/>
                  </a:lnTo>
                  <a:lnTo>
                    <a:pt x="51422" y="231355"/>
                  </a:lnTo>
                  <a:lnTo>
                    <a:pt x="77127" y="231355"/>
                  </a:lnTo>
                  <a:lnTo>
                    <a:pt x="77127" y="205651"/>
                  </a:lnTo>
                  <a:lnTo>
                    <a:pt x="51422" y="205651"/>
                  </a:lnTo>
                  <a:lnTo>
                    <a:pt x="25717" y="205651"/>
                  </a:lnTo>
                  <a:lnTo>
                    <a:pt x="25717" y="231355"/>
                  </a:lnTo>
                  <a:lnTo>
                    <a:pt x="0" y="231355"/>
                  </a:lnTo>
                  <a:lnTo>
                    <a:pt x="0" y="257060"/>
                  </a:lnTo>
                  <a:lnTo>
                    <a:pt x="25717" y="257060"/>
                  </a:lnTo>
                  <a:lnTo>
                    <a:pt x="25717" y="282765"/>
                  </a:lnTo>
                  <a:lnTo>
                    <a:pt x="51422" y="282765"/>
                  </a:lnTo>
                  <a:lnTo>
                    <a:pt x="77127" y="282765"/>
                  </a:lnTo>
                  <a:lnTo>
                    <a:pt x="77127" y="308470"/>
                  </a:lnTo>
                  <a:lnTo>
                    <a:pt x="102831" y="308470"/>
                  </a:lnTo>
                  <a:lnTo>
                    <a:pt x="102831" y="257060"/>
                  </a:lnTo>
                  <a:lnTo>
                    <a:pt x="128536" y="257060"/>
                  </a:lnTo>
                  <a:lnTo>
                    <a:pt x="128536" y="231355"/>
                  </a:lnTo>
                  <a:close/>
                </a:path>
                <a:path w="1028700" h="411480">
                  <a:moveTo>
                    <a:pt x="154241" y="257060"/>
                  </a:moveTo>
                  <a:lnTo>
                    <a:pt x="128536" y="257060"/>
                  </a:lnTo>
                  <a:lnTo>
                    <a:pt x="128536" y="282765"/>
                  </a:lnTo>
                  <a:lnTo>
                    <a:pt x="154241" y="282765"/>
                  </a:lnTo>
                  <a:lnTo>
                    <a:pt x="154241" y="257060"/>
                  </a:lnTo>
                  <a:close/>
                </a:path>
                <a:path w="1028700" h="411480">
                  <a:moveTo>
                    <a:pt x="154241" y="205651"/>
                  </a:moveTo>
                  <a:lnTo>
                    <a:pt x="128536" y="205651"/>
                  </a:lnTo>
                  <a:lnTo>
                    <a:pt x="128536" y="231355"/>
                  </a:lnTo>
                  <a:lnTo>
                    <a:pt x="154241" y="231355"/>
                  </a:lnTo>
                  <a:lnTo>
                    <a:pt x="154241" y="205651"/>
                  </a:lnTo>
                  <a:close/>
                </a:path>
                <a:path w="1028700" h="411480">
                  <a:moveTo>
                    <a:pt x="334187" y="25704"/>
                  </a:moveTo>
                  <a:lnTo>
                    <a:pt x="308483" y="25704"/>
                  </a:lnTo>
                  <a:lnTo>
                    <a:pt x="282778" y="25704"/>
                  </a:lnTo>
                  <a:lnTo>
                    <a:pt x="282778" y="0"/>
                  </a:lnTo>
                  <a:lnTo>
                    <a:pt x="257073" y="0"/>
                  </a:lnTo>
                  <a:lnTo>
                    <a:pt x="231368" y="0"/>
                  </a:lnTo>
                  <a:lnTo>
                    <a:pt x="205651" y="0"/>
                  </a:lnTo>
                  <a:lnTo>
                    <a:pt x="179946" y="0"/>
                  </a:lnTo>
                  <a:lnTo>
                    <a:pt x="179946" y="77114"/>
                  </a:lnTo>
                  <a:lnTo>
                    <a:pt x="205651" y="77114"/>
                  </a:lnTo>
                  <a:lnTo>
                    <a:pt x="205651" y="25704"/>
                  </a:lnTo>
                  <a:lnTo>
                    <a:pt x="231368" y="25704"/>
                  </a:lnTo>
                  <a:lnTo>
                    <a:pt x="231368" y="51409"/>
                  </a:lnTo>
                  <a:lnTo>
                    <a:pt x="257073" y="51409"/>
                  </a:lnTo>
                  <a:lnTo>
                    <a:pt x="282778" y="51409"/>
                  </a:lnTo>
                  <a:lnTo>
                    <a:pt x="308483" y="51409"/>
                  </a:lnTo>
                  <a:lnTo>
                    <a:pt x="334187" y="51409"/>
                  </a:lnTo>
                  <a:lnTo>
                    <a:pt x="334187" y="25704"/>
                  </a:lnTo>
                  <a:close/>
                </a:path>
                <a:path w="1028700" h="411480">
                  <a:moveTo>
                    <a:pt x="359892" y="308470"/>
                  </a:moveTo>
                  <a:lnTo>
                    <a:pt x="334187" y="308470"/>
                  </a:lnTo>
                  <a:lnTo>
                    <a:pt x="334187" y="334187"/>
                  </a:lnTo>
                  <a:lnTo>
                    <a:pt x="308483" y="334187"/>
                  </a:lnTo>
                  <a:lnTo>
                    <a:pt x="308483" y="359892"/>
                  </a:lnTo>
                  <a:lnTo>
                    <a:pt x="334187" y="359892"/>
                  </a:lnTo>
                  <a:lnTo>
                    <a:pt x="359892" y="359892"/>
                  </a:lnTo>
                  <a:lnTo>
                    <a:pt x="359892" y="308470"/>
                  </a:lnTo>
                  <a:close/>
                </a:path>
                <a:path w="1028700" h="411480">
                  <a:moveTo>
                    <a:pt x="385597" y="77114"/>
                  </a:moveTo>
                  <a:lnTo>
                    <a:pt x="359892" y="77114"/>
                  </a:lnTo>
                  <a:lnTo>
                    <a:pt x="359892" y="51409"/>
                  </a:lnTo>
                  <a:lnTo>
                    <a:pt x="334187" y="51409"/>
                  </a:lnTo>
                  <a:lnTo>
                    <a:pt x="334187" y="128536"/>
                  </a:lnTo>
                  <a:lnTo>
                    <a:pt x="359892" y="128536"/>
                  </a:lnTo>
                  <a:lnTo>
                    <a:pt x="385597" y="128536"/>
                  </a:lnTo>
                  <a:lnTo>
                    <a:pt x="385597" y="77114"/>
                  </a:lnTo>
                  <a:close/>
                </a:path>
                <a:path w="1028700" h="411480">
                  <a:moveTo>
                    <a:pt x="462724" y="51409"/>
                  </a:moveTo>
                  <a:lnTo>
                    <a:pt x="437007" y="51409"/>
                  </a:lnTo>
                  <a:lnTo>
                    <a:pt x="411314" y="51409"/>
                  </a:lnTo>
                  <a:lnTo>
                    <a:pt x="411314" y="0"/>
                  </a:lnTo>
                  <a:lnTo>
                    <a:pt x="385597" y="0"/>
                  </a:lnTo>
                  <a:lnTo>
                    <a:pt x="359892" y="0"/>
                  </a:lnTo>
                  <a:lnTo>
                    <a:pt x="359892" y="51409"/>
                  </a:lnTo>
                  <a:lnTo>
                    <a:pt x="385597" y="51409"/>
                  </a:lnTo>
                  <a:lnTo>
                    <a:pt x="385597" y="77114"/>
                  </a:lnTo>
                  <a:lnTo>
                    <a:pt x="411314" y="77114"/>
                  </a:lnTo>
                  <a:lnTo>
                    <a:pt x="437007" y="77114"/>
                  </a:lnTo>
                  <a:lnTo>
                    <a:pt x="462724" y="77114"/>
                  </a:lnTo>
                  <a:lnTo>
                    <a:pt x="462724" y="51409"/>
                  </a:lnTo>
                  <a:close/>
                </a:path>
                <a:path w="1028700" h="411480">
                  <a:moveTo>
                    <a:pt x="462724" y="0"/>
                  </a:moveTo>
                  <a:lnTo>
                    <a:pt x="437007" y="0"/>
                  </a:lnTo>
                  <a:lnTo>
                    <a:pt x="437007" y="25704"/>
                  </a:lnTo>
                  <a:lnTo>
                    <a:pt x="462724" y="25704"/>
                  </a:lnTo>
                  <a:lnTo>
                    <a:pt x="462724" y="0"/>
                  </a:lnTo>
                  <a:close/>
                </a:path>
                <a:path w="1028700" h="411480">
                  <a:moveTo>
                    <a:pt x="514134" y="257060"/>
                  </a:moveTo>
                  <a:lnTo>
                    <a:pt x="488429" y="257060"/>
                  </a:lnTo>
                  <a:lnTo>
                    <a:pt x="488429" y="308470"/>
                  </a:lnTo>
                  <a:lnTo>
                    <a:pt x="514134" y="308470"/>
                  </a:lnTo>
                  <a:lnTo>
                    <a:pt x="514134" y="257060"/>
                  </a:lnTo>
                  <a:close/>
                </a:path>
                <a:path w="1028700" h="411480">
                  <a:moveTo>
                    <a:pt x="539838" y="25704"/>
                  </a:moveTo>
                  <a:lnTo>
                    <a:pt x="514134" y="25704"/>
                  </a:lnTo>
                  <a:lnTo>
                    <a:pt x="488429" y="25704"/>
                  </a:lnTo>
                  <a:lnTo>
                    <a:pt x="488429" y="51409"/>
                  </a:lnTo>
                  <a:lnTo>
                    <a:pt x="514134" y="51409"/>
                  </a:lnTo>
                  <a:lnTo>
                    <a:pt x="539838" y="51409"/>
                  </a:lnTo>
                  <a:lnTo>
                    <a:pt x="539838" y="25704"/>
                  </a:lnTo>
                  <a:close/>
                </a:path>
                <a:path w="1028700" h="411480">
                  <a:moveTo>
                    <a:pt x="565543" y="257060"/>
                  </a:moveTo>
                  <a:lnTo>
                    <a:pt x="539838" y="257060"/>
                  </a:lnTo>
                  <a:lnTo>
                    <a:pt x="539838" y="282765"/>
                  </a:lnTo>
                  <a:lnTo>
                    <a:pt x="565543" y="282765"/>
                  </a:lnTo>
                  <a:lnTo>
                    <a:pt x="565543" y="257060"/>
                  </a:lnTo>
                  <a:close/>
                </a:path>
                <a:path w="1028700" h="411480">
                  <a:moveTo>
                    <a:pt x="565543" y="128536"/>
                  </a:moveTo>
                  <a:lnTo>
                    <a:pt x="539838" y="128536"/>
                  </a:lnTo>
                  <a:lnTo>
                    <a:pt x="539838" y="154241"/>
                  </a:lnTo>
                  <a:lnTo>
                    <a:pt x="539838" y="179946"/>
                  </a:lnTo>
                  <a:lnTo>
                    <a:pt x="514134" y="179946"/>
                  </a:lnTo>
                  <a:lnTo>
                    <a:pt x="514134" y="154241"/>
                  </a:lnTo>
                  <a:lnTo>
                    <a:pt x="539838" y="154241"/>
                  </a:lnTo>
                  <a:lnTo>
                    <a:pt x="539838" y="128536"/>
                  </a:lnTo>
                  <a:lnTo>
                    <a:pt x="514134" y="128536"/>
                  </a:lnTo>
                  <a:lnTo>
                    <a:pt x="488429" y="128536"/>
                  </a:lnTo>
                  <a:lnTo>
                    <a:pt x="488429" y="77114"/>
                  </a:lnTo>
                  <a:lnTo>
                    <a:pt x="462724" y="77114"/>
                  </a:lnTo>
                  <a:lnTo>
                    <a:pt x="462724" y="102819"/>
                  </a:lnTo>
                  <a:lnTo>
                    <a:pt x="437007" y="102819"/>
                  </a:lnTo>
                  <a:lnTo>
                    <a:pt x="411314" y="102819"/>
                  </a:lnTo>
                  <a:lnTo>
                    <a:pt x="411314" y="128536"/>
                  </a:lnTo>
                  <a:lnTo>
                    <a:pt x="437007" y="128536"/>
                  </a:lnTo>
                  <a:lnTo>
                    <a:pt x="437007" y="179946"/>
                  </a:lnTo>
                  <a:lnTo>
                    <a:pt x="411314" y="179946"/>
                  </a:lnTo>
                  <a:lnTo>
                    <a:pt x="411314" y="154241"/>
                  </a:lnTo>
                  <a:lnTo>
                    <a:pt x="385597" y="154241"/>
                  </a:lnTo>
                  <a:lnTo>
                    <a:pt x="385597" y="179946"/>
                  </a:lnTo>
                  <a:lnTo>
                    <a:pt x="359892" y="179946"/>
                  </a:lnTo>
                  <a:lnTo>
                    <a:pt x="359892" y="154241"/>
                  </a:lnTo>
                  <a:lnTo>
                    <a:pt x="334187" y="154241"/>
                  </a:lnTo>
                  <a:lnTo>
                    <a:pt x="334187" y="231355"/>
                  </a:lnTo>
                  <a:lnTo>
                    <a:pt x="359892" y="231355"/>
                  </a:lnTo>
                  <a:lnTo>
                    <a:pt x="385597" y="231355"/>
                  </a:lnTo>
                  <a:lnTo>
                    <a:pt x="385597" y="282765"/>
                  </a:lnTo>
                  <a:lnTo>
                    <a:pt x="359892" y="282765"/>
                  </a:lnTo>
                  <a:lnTo>
                    <a:pt x="359892" y="308470"/>
                  </a:lnTo>
                  <a:lnTo>
                    <a:pt x="385597" y="308470"/>
                  </a:lnTo>
                  <a:lnTo>
                    <a:pt x="385597" y="359892"/>
                  </a:lnTo>
                  <a:lnTo>
                    <a:pt x="411314" y="359892"/>
                  </a:lnTo>
                  <a:lnTo>
                    <a:pt x="411314" y="385597"/>
                  </a:lnTo>
                  <a:lnTo>
                    <a:pt x="437007" y="385597"/>
                  </a:lnTo>
                  <a:lnTo>
                    <a:pt x="437007" y="359892"/>
                  </a:lnTo>
                  <a:lnTo>
                    <a:pt x="462724" y="359892"/>
                  </a:lnTo>
                  <a:lnTo>
                    <a:pt x="462724" y="334187"/>
                  </a:lnTo>
                  <a:lnTo>
                    <a:pt x="488429" y="334187"/>
                  </a:lnTo>
                  <a:lnTo>
                    <a:pt x="488429" y="308470"/>
                  </a:lnTo>
                  <a:lnTo>
                    <a:pt x="462724" y="308470"/>
                  </a:lnTo>
                  <a:lnTo>
                    <a:pt x="462724" y="282765"/>
                  </a:lnTo>
                  <a:lnTo>
                    <a:pt x="437007" y="282765"/>
                  </a:lnTo>
                  <a:lnTo>
                    <a:pt x="437007" y="308470"/>
                  </a:lnTo>
                  <a:lnTo>
                    <a:pt x="411314" y="308470"/>
                  </a:lnTo>
                  <a:lnTo>
                    <a:pt x="411314" y="282765"/>
                  </a:lnTo>
                  <a:lnTo>
                    <a:pt x="437007" y="282765"/>
                  </a:lnTo>
                  <a:lnTo>
                    <a:pt x="437007" y="257060"/>
                  </a:lnTo>
                  <a:lnTo>
                    <a:pt x="462724" y="257060"/>
                  </a:lnTo>
                  <a:lnTo>
                    <a:pt x="488429" y="257060"/>
                  </a:lnTo>
                  <a:lnTo>
                    <a:pt x="488429" y="231355"/>
                  </a:lnTo>
                  <a:lnTo>
                    <a:pt x="462724" y="231355"/>
                  </a:lnTo>
                  <a:lnTo>
                    <a:pt x="462724" y="154241"/>
                  </a:lnTo>
                  <a:lnTo>
                    <a:pt x="488429" y="154241"/>
                  </a:lnTo>
                  <a:lnTo>
                    <a:pt x="488429" y="205651"/>
                  </a:lnTo>
                  <a:lnTo>
                    <a:pt x="514134" y="205651"/>
                  </a:lnTo>
                  <a:lnTo>
                    <a:pt x="514134" y="257060"/>
                  </a:lnTo>
                  <a:lnTo>
                    <a:pt x="539838" y="257060"/>
                  </a:lnTo>
                  <a:lnTo>
                    <a:pt x="539838" y="231355"/>
                  </a:lnTo>
                  <a:lnTo>
                    <a:pt x="565543" y="231355"/>
                  </a:lnTo>
                  <a:lnTo>
                    <a:pt x="565543" y="128536"/>
                  </a:lnTo>
                  <a:close/>
                </a:path>
                <a:path w="1028700" h="411480">
                  <a:moveTo>
                    <a:pt x="591248" y="0"/>
                  </a:moveTo>
                  <a:lnTo>
                    <a:pt x="565543" y="0"/>
                  </a:lnTo>
                  <a:lnTo>
                    <a:pt x="539838" y="0"/>
                  </a:lnTo>
                  <a:lnTo>
                    <a:pt x="539838" y="25704"/>
                  </a:lnTo>
                  <a:lnTo>
                    <a:pt x="565543" y="25704"/>
                  </a:lnTo>
                  <a:lnTo>
                    <a:pt x="591248" y="25704"/>
                  </a:lnTo>
                  <a:lnTo>
                    <a:pt x="591248" y="0"/>
                  </a:lnTo>
                  <a:close/>
                </a:path>
                <a:path w="1028700" h="411480">
                  <a:moveTo>
                    <a:pt x="616953" y="205651"/>
                  </a:moveTo>
                  <a:lnTo>
                    <a:pt x="591248" y="205651"/>
                  </a:lnTo>
                  <a:lnTo>
                    <a:pt x="591248" y="257060"/>
                  </a:lnTo>
                  <a:lnTo>
                    <a:pt x="616953" y="257060"/>
                  </a:lnTo>
                  <a:lnTo>
                    <a:pt x="616953" y="205651"/>
                  </a:lnTo>
                  <a:close/>
                </a:path>
                <a:path w="1028700" h="411480">
                  <a:moveTo>
                    <a:pt x="616953" y="154241"/>
                  </a:moveTo>
                  <a:lnTo>
                    <a:pt x="591248" y="154241"/>
                  </a:lnTo>
                  <a:lnTo>
                    <a:pt x="591248" y="179946"/>
                  </a:lnTo>
                  <a:lnTo>
                    <a:pt x="616953" y="179946"/>
                  </a:lnTo>
                  <a:lnTo>
                    <a:pt x="616953" y="154241"/>
                  </a:lnTo>
                  <a:close/>
                </a:path>
                <a:path w="1028700" h="411480">
                  <a:moveTo>
                    <a:pt x="616953" y="25704"/>
                  </a:moveTo>
                  <a:lnTo>
                    <a:pt x="591248" y="25704"/>
                  </a:lnTo>
                  <a:lnTo>
                    <a:pt x="591248" y="51409"/>
                  </a:lnTo>
                  <a:lnTo>
                    <a:pt x="565543" y="51409"/>
                  </a:lnTo>
                  <a:lnTo>
                    <a:pt x="539838" y="51409"/>
                  </a:lnTo>
                  <a:lnTo>
                    <a:pt x="539838" y="102819"/>
                  </a:lnTo>
                  <a:lnTo>
                    <a:pt x="565543" y="102819"/>
                  </a:lnTo>
                  <a:lnTo>
                    <a:pt x="565543" y="77114"/>
                  </a:lnTo>
                  <a:lnTo>
                    <a:pt x="591248" y="77114"/>
                  </a:lnTo>
                  <a:lnTo>
                    <a:pt x="616953" y="77114"/>
                  </a:lnTo>
                  <a:lnTo>
                    <a:pt x="616953" y="25704"/>
                  </a:lnTo>
                  <a:close/>
                </a:path>
                <a:path w="1028700" h="411480">
                  <a:moveTo>
                    <a:pt x="642670" y="308470"/>
                  </a:moveTo>
                  <a:lnTo>
                    <a:pt x="616953" y="308470"/>
                  </a:lnTo>
                  <a:lnTo>
                    <a:pt x="591248" y="308470"/>
                  </a:lnTo>
                  <a:lnTo>
                    <a:pt x="565543" y="308470"/>
                  </a:lnTo>
                  <a:lnTo>
                    <a:pt x="565543" y="334187"/>
                  </a:lnTo>
                  <a:lnTo>
                    <a:pt x="539838" y="334187"/>
                  </a:lnTo>
                  <a:lnTo>
                    <a:pt x="539838" y="308470"/>
                  </a:lnTo>
                  <a:lnTo>
                    <a:pt x="514134" y="308470"/>
                  </a:lnTo>
                  <a:lnTo>
                    <a:pt x="514134" y="334187"/>
                  </a:lnTo>
                  <a:lnTo>
                    <a:pt x="488429" y="334187"/>
                  </a:lnTo>
                  <a:lnTo>
                    <a:pt x="488429" y="385597"/>
                  </a:lnTo>
                  <a:lnTo>
                    <a:pt x="514134" y="385597"/>
                  </a:lnTo>
                  <a:lnTo>
                    <a:pt x="539838" y="385597"/>
                  </a:lnTo>
                  <a:lnTo>
                    <a:pt x="565543" y="385597"/>
                  </a:lnTo>
                  <a:lnTo>
                    <a:pt x="591248" y="385597"/>
                  </a:lnTo>
                  <a:lnTo>
                    <a:pt x="591248" y="411302"/>
                  </a:lnTo>
                  <a:lnTo>
                    <a:pt x="616953" y="411302"/>
                  </a:lnTo>
                  <a:lnTo>
                    <a:pt x="616953" y="385597"/>
                  </a:lnTo>
                  <a:lnTo>
                    <a:pt x="642670" y="385597"/>
                  </a:lnTo>
                  <a:lnTo>
                    <a:pt x="642670" y="308470"/>
                  </a:lnTo>
                  <a:close/>
                </a:path>
                <a:path w="1028700" h="411480">
                  <a:moveTo>
                    <a:pt x="668375" y="154241"/>
                  </a:moveTo>
                  <a:lnTo>
                    <a:pt x="642670" y="154241"/>
                  </a:lnTo>
                  <a:lnTo>
                    <a:pt x="642670" y="179946"/>
                  </a:lnTo>
                  <a:lnTo>
                    <a:pt x="668375" y="179946"/>
                  </a:lnTo>
                  <a:lnTo>
                    <a:pt x="668375" y="154241"/>
                  </a:lnTo>
                  <a:close/>
                </a:path>
                <a:path w="1028700" h="411480">
                  <a:moveTo>
                    <a:pt x="668375" y="102819"/>
                  </a:moveTo>
                  <a:lnTo>
                    <a:pt x="642670" y="102819"/>
                  </a:lnTo>
                  <a:lnTo>
                    <a:pt x="616953" y="102819"/>
                  </a:lnTo>
                  <a:lnTo>
                    <a:pt x="591248" y="102819"/>
                  </a:lnTo>
                  <a:lnTo>
                    <a:pt x="591248" y="128536"/>
                  </a:lnTo>
                  <a:lnTo>
                    <a:pt x="616953" y="128536"/>
                  </a:lnTo>
                  <a:lnTo>
                    <a:pt x="642670" y="128536"/>
                  </a:lnTo>
                  <a:lnTo>
                    <a:pt x="668375" y="128536"/>
                  </a:lnTo>
                  <a:lnTo>
                    <a:pt x="668375" y="102819"/>
                  </a:lnTo>
                  <a:close/>
                </a:path>
                <a:path w="1028700" h="411480">
                  <a:moveTo>
                    <a:pt x="668375" y="0"/>
                  </a:moveTo>
                  <a:lnTo>
                    <a:pt x="642670" y="0"/>
                  </a:lnTo>
                  <a:lnTo>
                    <a:pt x="642670" y="25704"/>
                  </a:lnTo>
                  <a:lnTo>
                    <a:pt x="668375" y="25704"/>
                  </a:lnTo>
                  <a:lnTo>
                    <a:pt x="668375" y="0"/>
                  </a:lnTo>
                  <a:close/>
                </a:path>
                <a:path w="1028700" h="411480">
                  <a:moveTo>
                    <a:pt x="694080" y="257060"/>
                  </a:moveTo>
                  <a:lnTo>
                    <a:pt x="668375" y="257060"/>
                  </a:lnTo>
                  <a:lnTo>
                    <a:pt x="668375" y="205651"/>
                  </a:lnTo>
                  <a:lnTo>
                    <a:pt x="642670" y="205651"/>
                  </a:lnTo>
                  <a:lnTo>
                    <a:pt x="642670" y="257060"/>
                  </a:lnTo>
                  <a:lnTo>
                    <a:pt x="616953" y="257060"/>
                  </a:lnTo>
                  <a:lnTo>
                    <a:pt x="616953" y="282765"/>
                  </a:lnTo>
                  <a:lnTo>
                    <a:pt x="642670" y="282765"/>
                  </a:lnTo>
                  <a:lnTo>
                    <a:pt x="668375" y="282765"/>
                  </a:lnTo>
                  <a:lnTo>
                    <a:pt x="694080" y="282765"/>
                  </a:lnTo>
                  <a:lnTo>
                    <a:pt x="694080" y="257060"/>
                  </a:lnTo>
                  <a:close/>
                </a:path>
                <a:path w="1028700" h="411480">
                  <a:moveTo>
                    <a:pt x="719785" y="282765"/>
                  </a:moveTo>
                  <a:lnTo>
                    <a:pt x="694080" y="282765"/>
                  </a:lnTo>
                  <a:lnTo>
                    <a:pt x="694080" y="308470"/>
                  </a:lnTo>
                  <a:lnTo>
                    <a:pt x="719785" y="308470"/>
                  </a:lnTo>
                  <a:lnTo>
                    <a:pt x="719785" y="282765"/>
                  </a:lnTo>
                  <a:close/>
                </a:path>
                <a:path w="1028700" h="411480">
                  <a:moveTo>
                    <a:pt x="719785" y="102819"/>
                  </a:moveTo>
                  <a:lnTo>
                    <a:pt x="694080" y="102819"/>
                  </a:lnTo>
                  <a:lnTo>
                    <a:pt x="694080" y="128536"/>
                  </a:lnTo>
                  <a:lnTo>
                    <a:pt x="668375" y="128536"/>
                  </a:lnTo>
                  <a:lnTo>
                    <a:pt x="668375" y="154241"/>
                  </a:lnTo>
                  <a:lnTo>
                    <a:pt x="694080" y="154241"/>
                  </a:lnTo>
                  <a:lnTo>
                    <a:pt x="694080" y="205651"/>
                  </a:lnTo>
                  <a:lnTo>
                    <a:pt x="719785" y="205651"/>
                  </a:lnTo>
                  <a:lnTo>
                    <a:pt x="719785" y="102819"/>
                  </a:lnTo>
                  <a:close/>
                </a:path>
                <a:path w="1028700" h="411480">
                  <a:moveTo>
                    <a:pt x="771194" y="154241"/>
                  </a:moveTo>
                  <a:lnTo>
                    <a:pt x="745490" y="154241"/>
                  </a:lnTo>
                  <a:lnTo>
                    <a:pt x="745490" y="205651"/>
                  </a:lnTo>
                  <a:lnTo>
                    <a:pt x="771194" y="205651"/>
                  </a:lnTo>
                  <a:lnTo>
                    <a:pt x="771194" y="154241"/>
                  </a:lnTo>
                  <a:close/>
                </a:path>
                <a:path w="1028700" h="411480">
                  <a:moveTo>
                    <a:pt x="796899" y="0"/>
                  </a:moveTo>
                  <a:lnTo>
                    <a:pt x="771194" y="0"/>
                  </a:lnTo>
                  <a:lnTo>
                    <a:pt x="745490" y="0"/>
                  </a:lnTo>
                  <a:lnTo>
                    <a:pt x="719785" y="0"/>
                  </a:lnTo>
                  <a:lnTo>
                    <a:pt x="694080" y="0"/>
                  </a:lnTo>
                  <a:lnTo>
                    <a:pt x="694080" y="25704"/>
                  </a:lnTo>
                  <a:lnTo>
                    <a:pt x="668375" y="25704"/>
                  </a:lnTo>
                  <a:lnTo>
                    <a:pt x="668375" y="51409"/>
                  </a:lnTo>
                  <a:lnTo>
                    <a:pt x="642670" y="51409"/>
                  </a:lnTo>
                  <a:lnTo>
                    <a:pt x="642670" y="77114"/>
                  </a:lnTo>
                  <a:lnTo>
                    <a:pt x="668375" y="77114"/>
                  </a:lnTo>
                  <a:lnTo>
                    <a:pt x="694080" y="77114"/>
                  </a:lnTo>
                  <a:lnTo>
                    <a:pt x="694080" y="51409"/>
                  </a:lnTo>
                  <a:lnTo>
                    <a:pt x="719785" y="51409"/>
                  </a:lnTo>
                  <a:lnTo>
                    <a:pt x="719785" y="77114"/>
                  </a:lnTo>
                  <a:lnTo>
                    <a:pt x="745490" y="77114"/>
                  </a:lnTo>
                  <a:lnTo>
                    <a:pt x="771194" y="77114"/>
                  </a:lnTo>
                  <a:lnTo>
                    <a:pt x="796899" y="77114"/>
                  </a:lnTo>
                  <a:lnTo>
                    <a:pt x="796899" y="51409"/>
                  </a:lnTo>
                  <a:lnTo>
                    <a:pt x="771194" y="51409"/>
                  </a:lnTo>
                  <a:lnTo>
                    <a:pt x="745490" y="51409"/>
                  </a:lnTo>
                  <a:lnTo>
                    <a:pt x="745490" y="25704"/>
                  </a:lnTo>
                  <a:lnTo>
                    <a:pt x="771194" y="25704"/>
                  </a:lnTo>
                  <a:lnTo>
                    <a:pt x="796899" y="25704"/>
                  </a:lnTo>
                  <a:lnTo>
                    <a:pt x="796899" y="0"/>
                  </a:lnTo>
                  <a:close/>
                </a:path>
                <a:path w="1028700" h="411480">
                  <a:moveTo>
                    <a:pt x="822604" y="25704"/>
                  </a:moveTo>
                  <a:lnTo>
                    <a:pt x="796899" y="25704"/>
                  </a:lnTo>
                  <a:lnTo>
                    <a:pt x="796899" y="51409"/>
                  </a:lnTo>
                  <a:lnTo>
                    <a:pt x="822604" y="51409"/>
                  </a:lnTo>
                  <a:lnTo>
                    <a:pt x="822604" y="25704"/>
                  </a:lnTo>
                  <a:close/>
                </a:path>
                <a:path w="1028700" h="411480">
                  <a:moveTo>
                    <a:pt x="1028255" y="205651"/>
                  </a:moveTo>
                  <a:lnTo>
                    <a:pt x="1002550" y="205651"/>
                  </a:lnTo>
                  <a:lnTo>
                    <a:pt x="976845" y="205651"/>
                  </a:lnTo>
                  <a:lnTo>
                    <a:pt x="951141" y="205651"/>
                  </a:lnTo>
                  <a:lnTo>
                    <a:pt x="951141" y="257060"/>
                  </a:lnTo>
                  <a:lnTo>
                    <a:pt x="976845" y="257060"/>
                  </a:lnTo>
                  <a:lnTo>
                    <a:pt x="1002550" y="257060"/>
                  </a:lnTo>
                  <a:lnTo>
                    <a:pt x="1028255" y="257060"/>
                  </a:lnTo>
                  <a:lnTo>
                    <a:pt x="1028255" y="20565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50874" y="1964483"/>
              <a:ext cx="1054100" cy="488950"/>
            </a:xfrm>
            <a:custGeom>
              <a:avLst/>
              <a:gdLst/>
              <a:ahLst/>
              <a:cxnLst/>
              <a:rect l="l" t="t" r="r" b="b"/>
              <a:pathLst>
                <a:path w="1054100" h="488950">
                  <a:moveTo>
                    <a:pt x="25704" y="282778"/>
                  </a:moveTo>
                  <a:lnTo>
                    <a:pt x="0" y="282778"/>
                  </a:lnTo>
                  <a:lnTo>
                    <a:pt x="0" y="308483"/>
                  </a:lnTo>
                  <a:lnTo>
                    <a:pt x="25704" y="308483"/>
                  </a:lnTo>
                  <a:lnTo>
                    <a:pt x="25704" y="282778"/>
                  </a:lnTo>
                  <a:close/>
                </a:path>
                <a:path w="1054100" h="488950">
                  <a:moveTo>
                    <a:pt x="231355" y="385597"/>
                  </a:moveTo>
                  <a:lnTo>
                    <a:pt x="205651" y="385597"/>
                  </a:lnTo>
                  <a:lnTo>
                    <a:pt x="205651" y="437019"/>
                  </a:lnTo>
                  <a:lnTo>
                    <a:pt x="179946" y="437019"/>
                  </a:lnTo>
                  <a:lnTo>
                    <a:pt x="154241" y="437019"/>
                  </a:lnTo>
                  <a:lnTo>
                    <a:pt x="154241" y="411302"/>
                  </a:lnTo>
                  <a:lnTo>
                    <a:pt x="179946" y="411302"/>
                  </a:lnTo>
                  <a:lnTo>
                    <a:pt x="179946" y="385597"/>
                  </a:lnTo>
                  <a:lnTo>
                    <a:pt x="154241" y="385597"/>
                  </a:lnTo>
                  <a:lnTo>
                    <a:pt x="154241" y="359892"/>
                  </a:lnTo>
                  <a:lnTo>
                    <a:pt x="179946" y="359892"/>
                  </a:lnTo>
                  <a:lnTo>
                    <a:pt x="179946" y="334187"/>
                  </a:lnTo>
                  <a:lnTo>
                    <a:pt x="154241" y="334187"/>
                  </a:lnTo>
                  <a:lnTo>
                    <a:pt x="154241" y="308483"/>
                  </a:lnTo>
                  <a:lnTo>
                    <a:pt x="128536" y="308483"/>
                  </a:lnTo>
                  <a:lnTo>
                    <a:pt x="128536" y="334187"/>
                  </a:lnTo>
                  <a:lnTo>
                    <a:pt x="102831" y="334187"/>
                  </a:lnTo>
                  <a:lnTo>
                    <a:pt x="102831" y="411302"/>
                  </a:lnTo>
                  <a:lnTo>
                    <a:pt x="128536" y="411302"/>
                  </a:lnTo>
                  <a:lnTo>
                    <a:pt x="128536" y="462711"/>
                  </a:lnTo>
                  <a:lnTo>
                    <a:pt x="154241" y="462711"/>
                  </a:lnTo>
                  <a:lnTo>
                    <a:pt x="179946" y="462711"/>
                  </a:lnTo>
                  <a:lnTo>
                    <a:pt x="179946" y="488429"/>
                  </a:lnTo>
                  <a:lnTo>
                    <a:pt x="205651" y="488429"/>
                  </a:lnTo>
                  <a:lnTo>
                    <a:pt x="205651" y="462711"/>
                  </a:lnTo>
                  <a:lnTo>
                    <a:pt x="231355" y="462711"/>
                  </a:lnTo>
                  <a:lnTo>
                    <a:pt x="231355" y="385597"/>
                  </a:lnTo>
                  <a:close/>
                </a:path>
                <a:path w="1054100" h="488950">
                  <a:moveTo>
                    <a:pt x="334187" y="282778"/>
                  </a:moveTo>
                  <a:lnTo>
                    <a:pt x="308483" y="282778"/>
                  </a:lnTo>
                  <a:lnTo>
                    <a:pt x="308483" y="334187"/>
                  </a:lnTo>
                  <a:lnTo>
                    <a:pt x="334187" y="334187"/>
                  </a:lnTo>
                  <a:lnTo>
                    <a:pt x="334187" y="282778"/>
                  </a:lnTo>
                  <a:close/>
                </a:path>
                <a:path w="1054100" h="488950">
                  <a:moveTo>
                    <a:pt x="359892" y="359892"/>
                  </a:moveTo>
                  <a:lnTo>
                    <a:pt x="334187" y="359892"/>
                  </a:lnTo>
                  <a:lnTo>
                    <a:pt x="308483" y="359892"/>
                  </a:lnTo>
                  <a:lnTo>
                    <a:pt x="308483" y="385597"/>
                  </a:lnTo>
                  <a:lnTo>
                    <a:pt x="282778" y="385597"/>
                  </a:lnTo>
                  <a:lnTo>
                    <a:pt x="282778" y="359892"/>
                  </a:lnTo>
                  <a:lnTo>
                    <a:pt x="257073" y="359892"/>
                  </a:lnTo>
                  <a:lnTo>
                    <a:pt x="231355" y="359892"/>
                  </a:lnTo>
                  <a:lnTo>
                    <a:pt x="231355" y="385597"/>
                  </a:lnTo>
                  <a:lnTo>
                    <a:pt x="257073" y="385597"/>
                  </a:lnTo>
                  <a:lnTo>
                    <a:pt x="257073" y="411302"/>
                  </a:lnTo>
                  <a:lnTo>
                    <a:pt x="282778" y="411302"/>
                  </a:lnTo>
                  <a:lnTo>
                    <a:pt x="282778" y="437019"/>
                  </a:lnTo>
                  <a:lnTo>
                    <a:pt x="308483" y="437019"/>
                  </a:lnTo>
                  <a:lnTo>
                    <a:pt x="308483" y="411302"/>
                  </a:lnTo>
                  <a:lnTo>
                    <a:pt x="334187" y="411302"/>
                  </a:lnTo>
                  <a:lnTo>
                    <a:pt x="359892" y="411302"/>
                  </a:lnTo>
                  <a:lnTo>
                    <a:pt x="359892" y="359892"/>
                  </a:lnTo>
                  <a:close/>
                </a:path>
                <a:path w="1054100" h="488950">
                  <a:moveTo>
                    <a:pt x="359892" y="51422"/>
                  </a:moveTo>
                  <a:lnTo>
                    <a:pt x="334187" y="51422"/>
                  </a:lnTo>
                  <a:lnTo>
                    <a:pt x="334187" y="25704"/>
                  </a:lnTo>
                  <a:lnTo>
                    <a:pt x="308483" y="25704"/>
                  </a:lnTo>
                  <a:lnTo>
                    <a:pt x="308483" y="51422"/>
                  </a:lnTo>
                  <a:lnTo>
                    <a:pt x="282778" y="51422"/>
                  </a:lnTo>
                  <a:lnTo>
                    <a:pt x="282778" y="25704"/>
                  </a:lnTo>
                  <a:lnTo>
                    <a:pt x="308483" y="25704"/>
                  </a:lnTo>
                  <a:lnTo>
                    <a:pt x="308483" y="0"/>
                  </a:lnTo>
                  <a:lnTo>
                    <a:pt x="282778" y="0"/>
                  </a:lnTo>
                  <a:lnTo>
                    <a:pt x="257073" y="0"/>
                  </a:lnTo>
                  <a:lnTo>
                    <a:pt x="231355" y="0"/>
                  </a:lnTo>
                  <a:lnTo>
                    <a:pt x="231355" y="51422"/>
                  </a:lnTo>
                  <a:lnTo>
                    <a:pt x="257073" y="51422"/>
                  </a:lnTo>
                  <a:lnTo>
                    <a:pt x="257073" y="102831"/>
                  </a:lnTo>
                  <a:lnTo>
                    <a:pt x="231355" y="102831"/>
                  </a:lnTo>
                  <a:lnTo>
                    <a:pt x="231355" y="51422"/>
                  </a:lnTo>
                  <a:lnTo>
                    <a:pt x="205651" y="51422"/>
                  </a:lnTo>
                  <a:lnTo>
                    <a:pt x="205651" y="205651"/>
                  </a:lnTo>
                  <a:lnTo>
                    <a:pt x="179946" y="205651"/>
                  </a:lnTo>
                  <a:lnTo>
                    <a:pt x="179946" y="231355"/>
                  </a:lnTo>
                  <a:lnTo>
                    <a:pt x="154241" y="231355"/>
                  </a:lnTo>
                  <a:lnTo>
                    <a:pt x="154241" y="257073"/>
                  </a:lnTo>
                  <a:lnTo>
                    <a:pt x="179946" y="257073"/>
                  </a:lnTo>
                  <a:lnTo>
                    <a:pt x="179946" y="282778"/>
                  </a:lnTo>
                  <a:lnTo>
                    <a:pt x="154241" y="282778"/>
                  </a:lnTo>
                  <a:lnTo>
                    <a:pt x="154241" y="308483"/>
                  </a:lnTo>
                  <a:lnTo>
                    <a:pt x="179946" y="308483"/>
                  </a:lnTo>
                  <a:lnTo>
                    <a:pt x="179946" y="334187"/>
                  </a:lnTo>
                  <a:lnTo>
                    <a:pt x="205651" y="334187"/>
                  </a:lnTo>
                  <a:lnTo>
                    <a:pt x="231355" y="334187"/>
                  </a:lnTo>
                  <a:lnTo>
                    <a:pt x="257073" y="334187"/>
                  </a:lnTo>
                  <a:lnTo>
                    <a:pt x="282778" y="334187"/>
                  </a:lnTo>
                  <a:lnTo>
                    <a:pt x="282778" y="308483"/>
                  </a:lnTo>
                  <a:lnTo>
                    <a:pt x="257073" y="308483"/>
                  </a:lnTo>
                  <a:lnTo>
                    <a:pt x="257073" y="282778"/>
                  </a:lnTo>
                  <a:lnTo>
                    <a:pt x="231355" y="282778"/>
                  </a:lnTo>
                  <a:lnTo>
                    <a:pt x="205651" y="282778"/>
                  </a:lnTo>
                  <a:lnTo>
                    <a:pt x="205651" y="231355"/>
                  </a:lnTo>
                  <a:lnTo>
                    <a:pt x="231355" y="231355"/>
                  </a:lnTo>
                  <a:lnTo>
                    <a:pt x="257073" y="231355"/>
                  </a:lnTo>
                  <a:lnTo>
                    <a:pt x="257073" y="282778"/>
                  </a:lnTo>
                  <a:lnTo>
                    <a:pt x="282778" y="282778"/>
                  </a:lnTo>
                  <a:lnTo>
                    <a:pt x="308483" y="282778"/>
                  </a:lnTo>
                  <a:lnTo>
                    <a:pt x="308483" y="257073"/>
                  </a:lnTo>
                  <a:lnTo>
                    <a:pt x="282778" y="257073"/>
                  </a:lnTo>
                  <a:lnTo>
                    <a:pt x="282778" y="205651"/>
                  </a:lnTo>
                  <a:lnTo>
                    <a:pt x="308483" y="205651"/>
                  </a:lnTo>
                  <a:lnTo>
                    <a:pt x="334187" y="205651"/>
                  </a:lnTo>
                  <a:lnTo>
                    <a:pt x="334187" y="231355"/>
                  </a:lnTo>
                  <a:lnTo>
                    <a:pt x="359892" y="231355"/>
                  </a:lnTo>
                  <a:lnTo>
                    <a:pt x="359892" y="179946"/>
                  </a:lnTo>
                  <a:lnTo>
                    <a:pt x="334187" y="179946"/>
                  </a:lnTo>
                  <a:lnTo>
                    <a:pt x="308483" y="179946"/>
                  </a:lnTo>
                  <a:lnTo>
                    <a:pt x="282778" y="179946"/>
                  </a:lnTo>
                  <a:lnTo>
                    <a:pt x="282778" y="154241"/>
                  </a:lnTo>
                  <a:lnTo>
                    <a:pt x="257073" y="154241"/>
                  </a:lnTo>
                  <a:lnTo>
                    <a:pt x="257073" y="179946"/>
                  </a:lnTo>
                  <a:lnTo>
                    <a:pt x="257073" y="205651"/>
                  </a:lnTo>
                  <a:lnTo>
                    <a:pt x="231355" y="205651"/>
                  </a:lnTo>
                  <a:lnTo>
                    <a:pt x="231355" y="179946"/>
                  </a:lnTo>
                  <a:lnTo>
                    <a:pt x="257073" y="179946"/>
                  </a:lnTo>
                  <a:lnTo>
                    <a:pt x="257073" y="154241"/>
                  </a:lnTo>
                  <a:lnTo>
                    <a:pt x="231355" y="154241"/>
                  </a:lnTo>
                  <a:lnTo>
                    <a:pt x="231355" y="128536"/>
                  </a:lnTo>
                  <a:lnTo>
                    <a:pt x="257073" y="128536"/>
                  </a:lnTo>
                  <a:lnTo>
                    <a:pt x="282778" y="128536"/>
                  </a:lnTo>
                  <a:lnTo>
                    <a:pt x="308483" y="128536"/>
                  </a:lnTo>
                  <a:lnTo>
                    <a:pt x="308483" y="102831"/>
                  </a:lnTo>
                  <a:lnTo>
                    <a:pt x="282778" y="102831"/>
                  </a:lnTo>
                  <a:lnTo>
                    <a:pt x="282778" y="77127"/>
                  </a:lnTo>
                  <a:lnTo>
                    <a:pt x="308483" y="77127"/>
                  </a:lnTo>
                  <a:lnTo>
                    <a:pt x="308483" y="102831"/>
                  </a:lnTo>
                  <a:lnTo>
                    <a:pt x="334187" y="102831"/>
                  </a:lnTo>
                  <a:lnTo>
                    <a:pt x="334187" y="77127"/>
                  </a:lnTo>
                  <a:lnTo>
                    <a:pt x="359892" y="77127"/>
                  </a:lnTo>
                  <a:lnTo>
                    <a:pt x="359892" y="51422"/>
                  </a:lnTo>
                  <a:close/>
                </a:path>
                <a:path w="1054100" h="488950">
                  <a:moveTo>
                    <a:pt x="411302" y="282778"/>
                  </a:moveTo>
                  <a:lnTo>
                    <a:pt x="385597" y="282778"/>
                  </a:lnTo>
                  <a:lnTo>
                    <a:pt x="385597" y="334187"/>
                  </a:lnTo>
                  <a:lnTo>
                    <a:pt x="411302" y="334187"/>
                  </a:lnTo>
                  <a:lnTo>
                    <a:pt x="411302" y="282778"/>
                  </a:lnTo>
                  <a:close/>
                </a:path>
                <a:path w="1054100" h="488950">
                  <a:moveTo>
                    <a:pt x="565543" y="334187"/>
                  </a:moveTo>
                  <a:lnTo>
                    <a:pt x="539838" y="334187"/>
                  </a:lnTo>
                  <a:lnTo>
                    <a:pt x="539838" y="359892"/>
                  </a:lnTo>
                  <a:lnTo>
                    <a:pt x="565543" y="359892"/>
                  </a:lnTo>
                  <a:lnTo>
                    <a:pt x="565543" y="334187"/>
                  </a:lnTo>
                  <a:close/>
                </a:path>
                <a:path w="1054100" h="488950">
                  <a:moveTo>
                    <a:pt x="616953" y="334187"/>
                  </a:moveTo>
                  <a:lnTo>
                    <a:pt x="591248" y="334187"/>
                  </a:lnTo>
                  <a:lnTo>
                    <a:pt x="591248" y="359892"/>
                  </a:lnTo>
                  <a:lnTo>
                    <a:pt x="616953" y="359892"/>
                  </a:lnTo>
                  <a:lnTo>
                    <a:pt x="616953" y="334187"/>
                  </a:lnTo>
                  <a:close/>
                </a:path>
                <a:path w="1054100" h="488950">
                  <a:moveTo>
                    <a:pt x="745490" y="308483"/>
                  </a:moveTo>
                  <a:lnTo>
                    <a:pt x="719785" y="308483"/>
                  </a:lnTo>
                  <a:lnTo>
                    <a:pt x="719785" y="334187"/>
                  </a:lnTo>
                  <a:lnTo>
                    <a:pt x="745490" y="334187"/>
                  </a:lnTo>
                  <a:lnTo>
                    <a:pt x="745490" y="308483"/>
                  </a:lnTo>
                  <a:close/>
                </a:path>
                <a:path w="1054100" h="488950">
                  <a:moveTo>
                    <a:pt x="771194" y="334187"/>
                  </a:moveTo>
                  <a:lnTo>
                    <a:pt x="745490" y="334187"/>
                  </a:lnTo>
                  <a:lnTo>
                    <a:pt x="745490" y="359892"/>
                  </a:lnTo>
                  <a:lnTo>
                    <a:pt x="771194" y="359892"/>
                  </a:lnTo>
                  <a:lnTo>
                    <a:pt x="771194" y="334187"/>
                  </a:lnTo>
                  <a:close/>
                </a:path>
                <a:path w="1054100" h="488950">
                  <a:moveTo>
                    <a:pt x="771194" y="231355"/>
                  </a:moveTo>
                  <a:lnTo>
                    <a:pt x="745490" y="231355"/>
                  </a:lnTo>
                  <a:lnTo>
                    <a:pt x="745490" y="257073"/>
                  </a:lnTo>
                  <a:lnTo>
                    <a:pt x="719785" y="257073"/>
                  </a:lnTo>
                  <a:lnTo>
                    <a:pt x="694080" y="257073"/>
                  </a:lnTo>
                  <a:lnTo>
                    <a:pt x="668375" y="257073"/>
                  </a:lnTo>
                  <a:lnTo>
                    <a:pt x="668375" y="231355"/>
                  </a:lnTo>
                  <a:lnTo>
                    <a:pt x="642658" y="231355"/>
                  </a:lnTo>
                  <a:lnTo>
                    <a:pt x="642658" y="308483"/>
                  </a:lnTo>
                  <a:lnTo>
                    <a:pt x="668375" y="308483"/>
                  </a:lnTo>
                  <a:lnTo>
                    <a:pt x="694080" y="308483"/>
                  </a:lnTo>
                  <a:lnTo>
                    <a:pt x="694080" y="282778"/>
                  </a:lnTo>
                  <a:lnTo>
                    <a:pt x="719785" y="282778"/>
                  </a:lnTo>
                  <a:lnTo>
                    <a:pt x="745490" y="282778"/>
                  </a:lnTo>
                  <a:lnTo>
                    <a:pt x="745490" y="308483"/>
                  </a:lnTo>
                  <a:lnTo>
                    <a:pt x="771194" y="308483"/>
                  </a:lnTo>
                  <a:lnTo>
                    <a:pt x="771194" y="231355"/>
                  </a:lnTo>
                  <a:close/>
                </a:path>
                <a:path w="1054100" h="488950">
                  <a:moveTo>
                    <a:pt x="874026" y="282778"/>
                  </a:moveTo>
                  <a:lnTo>
                    <a:pt x="848309" y="282778"/>
                  </a:lnTo>
                  <a:lnTo>
                    <a:pt x="848309" y="308483"/>
                  </a:lnTo>
                  <a:lnTo>
                    <a:pt x="874026" y="308483"/>
                  </a:lnTo>
                  <a:lnTo>
                    <a:pt x="874026" y="282778"/>
                  </a:lnTo>
                  <a:close/>
                </a:path>
                <a:path w="1054100" h="488950">
                  <a:moveTo>
                    <a:pt x="899718" y="308483"/>
                  </a:moveTo>
                  <a:lnTo>
                    <a:pt x="874026" y="308483"/>
                  </a:lnTo>
                  <a:lnTo>
                    <a:pt x="874026" y="334187"/>
                  </a:lnTo>
                  <a:lnTo>
                    <a:pt x="899718" y="334187"/>
                  </a:lnTo>
                  <a:lnTo>
                    <a:pt x="899718" y="308483"/>
                  </a:lnTo>
                  <a:close/>
                </a:path>
                <a:path w="1054100" h="488950">
                  <a:moveTo>
                    <a:pt x="1002550" y="334187"/>
                  </a:moveTo>
                  <a:lnTo>
                    <a:pt x="976845" y="334187"/>
                  </a:lnTo>
                  <a:lnTo>
                    <a:pt x="976845" y="359892"/>
                  </a:lnTo>
                  <a:lnTo>
                    <a:pt x="1002550" y="359892"/>
                  </a:lnTo>
                  <a:lnTo>
                    <a:pt x="1002550" y="334187"/>
                  </a:lnTo>
                  <a:close/>
                </a:path>
                <a:path w="1054100" h="488950">
                  <a:moveTo>
                    <a:pt x="1053960" y="257073"/>
                  </a:moveTo>
                  <a:lnTo>
                    <a:pt x="1028255" y="257073"/>
                  </a:lnTo>
                  <a:lnTo>
                    <a:pt x="1002550" y="257073"/>
                  </a:lnTo>
                  <a:lnTo>
                    <a:pt x="1002550" y="231355"/>
                  </a:lnTo>
                  <a:lnTo>
                    <a:pt x="976845" y="231355"/>
                  </a:lnTo>
                  <a:lnTo>
                    <a:pt x="976845" y="205651"/>
                  </a:lnTo>
                  <a:lnTo>
                    <a:pt x="951141" y="205651"/>
                  </a:lnTo>
                  <a:lnTo>
                    <a:pt x="951141" y="154241"/>
                  </a:lnTo>
                  <a:lnTo>
                    <a:pt x="925436" y="154241"/>
                  </a:lnTo>
                  <a:lnTo>
                    <a:pt x="925436" y="128536"/>
                  </a:lnTo>
                  <a:lnTo>
                    <a:pt x="899718" y="128536"/>
                  </a:lnTo>
                  <a:lnTo>
                    <a:pt x="874026" y="128536"/>
                  </a:lnTo>
                  <a:lnTo>
                    <a:pt x="874026" y="154241"/>
                  </a:lnTo>
                  <a:lnTo>
                    <a:pt x="874026" y="179946"/>
                  </a:lnTo>
                  <a:lnTo>
                    <a:pt x="848309" y="179946"/>
                  </a:lnTo>
                  <a:lnTo>
                    <a:pt x="848309" y="154241"/>
                  </a:lnTo>
                  <a:lnTo>
                    <a:pt x="874026" y="154241"/>
                  </a:lnTo>
                  <a:lnTo>
                    <a:pt x="874026" y="128536"/>
                  </a:lnTo>
                  <a:lnTo>
                    <a:pt x="848309" y="128536"/>
                  </a:lnTo>
                  <a:lnTo>
                    <a:pt x="848309" y="25704"/>
                  </a:lnTo>
                  <a:lnTo>
                    <a:pt x="822604" y="25704"/>
                  </a:lnTo>
                  <a:lnTo>
                    <a:pt x="796899" y="25704"/>
                  </a:lnTo>
                  <a:lnTo>
                    <a:pt x="771194" y="25704"/>
                  </a:lnTo>
                  <a:lnTo>
                    <a:pt x="771194" y="51422"/>
                  </a:lnTo>
                  <a:lnTo>
                    <a:pt x="796899" y="51422"/>
                  </a:lnTo>
                  <a:lnTo>
                    <a:pt x="822604" y="51422"/>
                  </a:lnTo>
                  <a:lnTo>
                    <a:pt x="822604" y="154241"/>
                  </a:lnTo>
                  <a:lnTo>
                    <a:pt x="796899" y="154241"/>
                  </a:lnTo>
                  <a:lnTo>
                    <a:pt x="771194" y="154241"/>
                  </a:lnTo>
                  <a:lnTo>
                    <a:pt x="771194" y="128536"/>
                  </a:lnTo>
                  <a:lnTo>
                    <a:pt x="745490" y="128536"/>
                  </a:lnTo>
                  <a:lnTo>
                    <a:pt x="745490" y="154241"/>
                  </a:lnTo>
                  <a:lnTo>
                    <a:pt x="719785" y="154241"/>
                  </a:lnTo>
                  <a:lnTo>
                    <a:pt x="719785" y="179946"/>
                  </a:lnTo>
                  <a:lnTo>
                    <a:pt x="745490" y="179946"/>
                  </a:lnTo>
                  <a:lnTo>
                    <a:pt x="745490" y="205651"/>
                  </a:lnTo>
                  <a:lnTo>
                    <a:pt x="771194" y="205651"/>
                  </a:lnTo>
                  <a:lnTo>
                    <a:pt x="771194" y="179946"/>
                  </a:lnTo>
                  <a:lnTo>
                    <a:pt x="796899" y="179946"/>
                  </a:lnTo>
                  <a:lnTo>
                    <a:pt x="822604" y="179946"/>
                  </a:lnTo>
                  <a:lnTo>
                    <a:pt x="822604" y="205651"/>
                  </a:lnTo>
                  <a:lnTo>
                    <a:pt x="796899" y="205651"/>
                  </a:lnTo>
                  <a:lnTo>
                    <a:pt x="771194" y="205651"/>
                  </a:lnTo>
                  <a:lnTo>
                    <a:pt x="771194" y="231355"/>
                  </a:lnTo>
                  <a:lnTo>
                    <a:pt x="796899" y="231355"/>
                  </a:lnTo>
                  <a:lnTo>
                    <a:pt x="796899" y="257073"/>
                  </a:lnTo>
                  <a:lnTo>
                    <a:pt x="822604" y="257073"/>
                  </a:lnTo>
                  <a:lnTo>
                    <a:pt x="822604" y="231355"/>
                  </a:lnTo>
                  <a:lnTo>
                    <a:pt x="848309" y="231355"/>
                  </a:lnTo>
                  <a:lnTo>
                    <a:pt x="874026" y="231355"/>
                  </a:lnTo>
                  <a:lnTo>
                    <a:pt x="874026" y="205651"/>
                  </a:lnTo>
                  <a:lnTo>
                    <a:pt x="899718" y="205651"/>
                  </a:lnTo>
                  <a:lnTo>
                    <a:pt x="899718" y="179946"/>
                  </a:lnTo>
                  <a:lnTo>
                    <a:pt x="925436" y="179946"/>
                  </a:lnTo>
                  <a:lnTo>
                    <a:pt x="925436" y="231355"/>
                  </a:lnTo>
                  <a:lnTo>
                    <a:pt x="951141" y="231355"/>
                  </a:lnTo>
                  <a:lnTo>
                    <a:pt x="951141" y="257073"/>
                  </a:lnTo>
                  <a:lnTo>
                    <a:pt x="925436" y="257073"/>
                  </a:lnTo>
                  <a:lnTo>
                    <a:pt x="925436" y="231355"/>
                  </a:lnTo>
                  <a:lnTo>
                    <a:pt x="899718" y="231355"/>
                  </a:lnTo>
                  <a:lnTo>
                    <a:pt x="899718" y="257073"/>
                  </a:lnTo>
                  <a:lnTo>
                    <a:pt x="874026" y="257073"/>
                  </a:lnTo>
                  <a:lnTo>
                    <a:pt x="874026" y="282778"/>
                  </a:lnTo>
                  <a:lnTo>
                    <a:pt x="899718" y="282778"/>
                  </a:lnTo>
                  <a:lnTo>
                    <a:pt x="899718" y="308483"/>
                  </a:lnTo>
                  <a:lnTo>
                    <a:pt x="925436" y="308483"/>
                  </a:lnTo>
                  <a:lnTo>
                    <a:pt x="925436" y="282778"/>
                  </a:lnTo>
                  <a:lnTo>
                    <a:pt x="951141" y="282778"/>
                  </a:lnTo>
                  <a:lnTo>
                    <a:pt x="951141" y="308483"/>
                  </a:lnTo>
                  <a:lnTo>
                    <a:pt x="925436" y="308483"/>
                  </a:lnTo>
                  <a:lnTo>
                    <a:pt x="925436" y="334187"/>
                  </a:lnTo>
                  <a:lnTo>
                    <a:pt x="951141" y="334187"/>
                  </a:lnTo>
                  <a:lnTo>
                    <a:pt x="976845" y="334187"/>
                  </a:lnTo>
                  <a:lnTo>
                    <a:pt x="976845" y="308483"/>
                  </a:lnTo>
                  <a:lnTo>
                    <a:pt x="1002550" y="308483"/>
                  </a:lnTo>
                  <a:lnTo>
                    <a:pt x="1002550" y="282778"/>
                  </a:lnTo>
                  <a:lnTo>
                    <a:pt x="1028255" y="282778"/>
                  </a:lnTo>
                  <a:lnTo>
                    <a:pt x="1053960" y="282778"/>
                  </a:lnTo>
                  <a:lnTo>
                    <a:pt x="1053960" y="25707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50874" y="2272966"/>
              <a:ext cx="1054100" cy="334645"/>
            </a:xfrm>
            <a:custGeom>
              <a:avLst/>
              <a:gdLst/>
              <a:ahLst/>
              <a:cxnLst/>
              <a:rect l="l" t="t" r="r" b="b"/>
              <a:pathLst>
                <a:path w="1054100" h="334644">
                  <a:moveTo>
                    <a:pt x="25704" y="231355"/>
                  </a:moveTo>
                  <a:lnTo>
                    <a:pt x="0" y="231355"/>
                  </a:lnTo>
                  <a:lnTo>
                    <a:pt x="0" y="257060"/>
                  </a:lnTo>
                  <a:lnTo>
                    <a:pt x="25704" y="257060"/>
                  </a:lnTo>
                  <a:lnTo>
                    <a:pt x="25704" y="231355"/>
                  </a:lnTo>
                  <a:close/>
                </a:path>
                <a:path w="1054100" h="334644">
                  <a:moveTo>
                    <a:pt x="25704" y="179946"/>
                  </a:moveTo>
                  <a:lnTo>
                    <a:pt x="0" y="179946"/>
                  </a:lnTo>
                  <a:lnTo>
                    <a:pt x="0" y="205651"/>
                  </a:lnTo>
                  <a:lnTo>
                    <a:pt x="25704" y="205651"/>
                  </a:lnTo>
                  <a:lnTo>
                    <a:pt x="25704" y="179946"/>
                  </a:lnTo>
                  <a:close/>
                </a:path>
                <a:path w="1054100" h="334644">
                  <a:moveTo>
                    <a:pt x="51422" y="205651"/>
                  </a:moveTo>
                  <a:lnTo>
                    <a:pt x="25704" y="205651"/>
                  </a:lnTo>
                  <a:lnTo>
                    <a:pt x="25704" y="231355"/>
                  </a:lnTo>
                  <a:lnTo>
                    <a:pt x="51422" y="231355"/>
                  </a:lnTo>
                  <a:lnTo>
                    <a:pt x="51422" y="205651"/>
                  </a:lnTo>
                  <a:close/>
                </a:path>
                <a:path w="1054100" h="334644">
                  <a:moveTo>
                    <a:pt x="77127" y="231355"/>
                  </a:moveTo>
                  <a:lnTo>
                    <a:pt x="51422" y="231355"/>
                  </a:lnTo>
                  <a:lnTo>
                    <a:pt x="51422" y="257060"/>
                  </a:lnTo>
                  <a:lnTo>
                    <a:pt x="77127" y="257060"/>
                  </a:lnTo>
                  <a:lnTo>
                    <a:pt x="77127" y="231355"/>
                  </a:lnTo>
                  <a:close/>
                </a:path>
                <a:path w="1054100" h="334644">
                  <a:moveTo>
                    <a:pt x="77127" y="25704"/>
                  </a:moveTo>
                  <a:lnTo>
                    <a:pt x="51422" y="25704"/>
                  </a:lnTo>
                  <a:lnTo>
                    <a:pt x="51422" y="0"/>
                  </a:lnTo>
                  <a:lnTo>
                    <a:pt x="25704" y="0"/>
                  </a:lnTo>
                  <a:lnTo>
                    <a:pt x="25704" y="102819"/>
                  </a:lnTo>
                  <a:lnTo>
                    <a:pt x="0" y="102819"/>
                  </a:lnTo>
                  <a:lnTo>
                    <a:pt x="0" y="128536"/>
                  </a:lnTo>
                  <a:lnTo>
                    <a:pt x="25704" y="128536"/>
                  </a:lnTo>
                  <a:lnTo>
                    <a:pt x="25704" y="154228"/>
                  </a:lnTo>
                  <a:lnTo>
                    <a:pt x="51422" y="154228"/>
                  </a:lnTo>
                  <a:lnTo>
                    <a:pt x="51422" y="128536"/>
                  </a:lnTo>
                  <a:lnTo>
                    <a:pt x="77127" y="128536"/>
                  </a:lnTo>
                  <a:lnTo>
                    <a:pt x="77127" y="77114"/>
                  </a:lnTo>
                  <a:lnTo>
                    <a:pt x="51422" y="77114"/>
                  </a:lnTo>
                  <a:lnTo>
                    <a:pt x="51422" y="51409"/>
                  </a:lnTo>
                  <a:lnTo>
                    <a:pt x="77127" y="51409"/>
                  </a:lnTo>
                  <a:lnTo>
                    <a:pt x="77127" y="25704"/>
                  </a:lnTo>
                  <a:close/>
                </a:path>
                <a:path w="1054100" h="334644">
                  <a:moveTo>
                    <a:pt x="128536" y="205651"/>
                  </a:moveTo>
                  <a:lnTo>
                    <a:pt x="102831" y="205651"/>
                  </a:lnTo>
                  <a:lnTo>
                    <a:pt x="102831" y="231355"/>
                  </a:lnTo>
                  <a:lnTo>
                    <a:pt x="128536" y="231355"/>
                  </a:lnTo>
                  <a:lnTo>
                    <a:pt x="128536" y="205651"/>
                  </a:lnTo>
                  <a:close/>
                </a:path>
                <a:path w="1054100" h="334644">
                  <a:moveTo>
                    <a:pt x="128536" y="154228"/>
                  </a:moveTo>
                  <a:lnTo>
                    <a:pt x="102831" y="154228"/>
                  </a:lnTo>
                  <a:lnTo>
                    <a:pt x="77127" y="154228"/>
                  </a:lnTo>
                  <a:lnTo>
                    <a:pt x="51422" y="154228"/>
                  </a:lnTo>
                  <a:lnTo>
                    <a:pt x="51422" y="205651"/>
                  </a:lnTo>
                  <a:lnTo>
                    <a:pt x="77127" y="205651"/>
                  </a:lnTo>
                  <a:lnTo>
                    <a:pt x="77127" y="179946"/>
                  </a:lnTo>
                  <a:lnTo>
                    <a:pt x="102831" y="179946"/>
                  </a:lnTo>
                  <a:lnTo>
                    <a:pt x="128536" y="179946"/>
                  </a:lnTo>
                  <a:lnTo>
                    <a:pt x="128536" y="154228"/>
                  </a:lnTo>
                  <a:close/>
                </a:path>
                <a:path w="1054100" h="334644">
                  <a:moveTo>
                    <a:pt x="154241" y="231355"/>
                  </a:moveTo>
                  <a:lnTo>
                    <a:pt x="128536" y="231355"/>
                  </a:lnTo>
                  <a:lnTo>
                    <a:pt x="128536" y="257060"/>
                  </a:lnTo>
                  <a:lnTo>
                    <a:pt x="102831" y="257060"/>
                  </a:lnTo>
                  <a:lnTo>
                    <a:pt x="102831" y="334175"/>
                  </a:lnTo>
                  <a:lnTo>
                    <a:pt x="128536" y="334175"/>
                  </a:lnTo>
                  <a:lnTo>
                    <a:pt x="128536" y="308470"/>
                  </a:lnTo>
                  <a:lnTo>
                    <a:pt x="154241" y="308470"/>
                  </a:lnTo>
                  <a:lnTo>
                    <a:pt x="154241" y="231355"/>
                  </a:lnTo>
                  <a:close/>
                </a:path>
                <a:path w="1054100" h="334644">
                  <a:moveTo>
                    <a:pt x="179946" y="179946"/>
                  </a:moveTo>
                  <a:lnTo>
                    <a:pt x="154241" y="179946"/>
                  </a:lnTo>
                  <a:lnTo>
                    <a:pt x="128536" y="179946"/>
                  </a:lnTo>
                  <a:lnTo>
                    <a:pt x="128536" y="205651"/>
                  </a:lnTo>
                  <a:lnTo>
                    <a:pt x="154241" y="205651"/>
                  </a:lnTo>
                  <a:lnTo>
                    <a:pt x="179946" y="205651"/>
                  </a:lnTo>
                  <a:lnTo>
                    <a:pt x="179946" y="179946"/>
                  </a:lnTo>
                  <a:close/>
                </a:path>
                <a:path w="1054100" h="334644">
                  <a:moveTo>
                    <a:pt x="257073" y="51409"/>
                  </a:moveTo>
                  <a:lnTo>
                    <a:pt x="231355" y="51409"/>
                  </a:lnTo>
                  <a:lnTo>
                    <a:pt x="231355" y="77114"/>
                  </a:lnTo>
                  <a:lnTo>
                    <a:pt x="257073" y="77114"/>
                  </a:lnTo>
                  <a:lnTo>
                    <a:pt x="257073" y="51409"/>
                  </a:lnTo>
                  <a:close/>
                </a:path>
                <a:path w="1054100" h="334644">
                  <a:moveTo>
                    <a:pt x="282778" y="179946"/>
                  </a:moveTo>
                  <a:lnTo>
                    <a:pt x="257073" y="179946"/>
                  </a:lnTo>
                  <a:lnTo>
                    <a:pt x="257073" y="154228"/>
                  </a:lnTo>
                  <a:lnTo>
                    <a:pt x="231355" y="154228"/>
                  </a:lnTo>
                  <a:lnTo>
                    <a:pt x="231355" y="179946"/>
                  </a:lnTo>
                  <a:lnTo>
                    <a:pt x="205651" y="179946"/>
                  </a:lnTo>
                  <a:lnTo>
                    <a:pt x="205651" y="205651"/>
                  </a:lnTo>
                  <a:lnTo>
                    <a:pt x="231355" y="205651"/>
                  </a:lnTo>
                  <a:lnTo>
                    <a:pt x="231355" y="231355"/>
                  </a:lnTo>
                  <a:lnTo>
                    <a:pt x="257073" y="231355"/>
                  </a:lnTo>
                  <a:lnTo>
                    <a:pt x="257073" y="205651"/>
                  </a:lnTo>
                  <a:lnTo>
                    <a:pt x="282778" y="205651"/>
                  </a:lnTo>
                  <a:lnTo>
                    <a:pt x="282778" y="179946"/>
                  </a:lnTo>
                  <a:close/>
                </a:path>
                <a:path w="1054100" h="334644">
                  <a:moveTo>
                    <a:pt x="282778" y="128536"/>
                  </a:moveTo>
                  <a:lnTo>
                    <a:pt x="257073" y="128536"/>
                  </a:lnTo>
                  <a:lnTo>
                    <a:pt x="257073" y="154228"/>
                  </a:lnTo>
                  <a:lnTo>
                    <a:pt x="282778" y="154228"/>
                  </a:lnTo>
                  <a:lnTo>
                    <a:pt x="282778" y="128536"/>
                  </a:lnTo>
                  <a:close/>
                </a:path>
                <a:path w="1054100" h="334644">
                  <a:moveTo>
                    <a:pt x="308483" y="154228"/>
                  </a:moveTo>
                  <a:lnTo>
                    <a:pt x="282778" y="154228"/>
                  </a:lnTo>
                  <a:lnTo>
                    <a:pt x="282778" y="179946"/>
                  </a:lnTo>
                  <a:lnTo>
                    <a:pt x="308483" y="179946"/>
                  </a:lnTo>
                  <a:lnTo>
                    <a:pt x="308483" y="154228"/>
                  </a:lnTo>
                  <a:close/>
                </a:path>
                <a:path w="1054100" h="334644">
                  <a:moveTo>
                    <a:pt x="385597" y="128536"/>
                  </a:moveTo>
                  <a:lnTo>
                    <a:pt x="359892" y="128536"/>
                  </a:lnTo>
                  <a:lnTo>
                    <a:pt x="359892" y="154228"/>
                  </a:lnTo>
                  <a:lnTo>
                    <a:pt x="385597" y="154228"/>
                  </a:lnTo>
                  <a:lnTo>
                    <a:pt x="385597" y="128536"/>
                  </a:lnTo>
                  <a:close/>
                </a:path>
                <a:path w="1054100" h="334644">
                  <a:moveTo>
                    <a:pt x="437019" y="154228"/>
                  </a:moveTo>
                  <a:lnTo>
                    <a:pt x="411302" y="154228"/>
                  </a:lnTo>
                  <a:lnTo>
                    <a:pt x="411302" y="179946"/>
                  </a:lnTo>
                  <a:lnTo>
                    <a:pt x="437019" y="179946"/>
                  </a:lnTo>
                  <a:lnTo>
                    <a:pt x="437019" y="154228"/>
                  </a:lnTo>
                  <a:close/>
                </a:path>
                <a:path w="1054100" h="334644">
                  <a:moveTo>
                    <a:pt x="514134" y="205651"/>
                  </a:moveTo>
                  <a:lnTo>
                    <a:pt x="488429" y="205651"/>
                  </a:lnTo>
                  <a:lnTo>
                    <a:pt x="488429" y="257060"/>
                  </a:lnTo>
                  <a:lnTo>
                    <a:pt x="514134" y="257060"/>
                  </a:lnTo>
                  <a:lnTo>
                    <a:pt x="514134" y="205651"/>
                  </a:lnTo>
                  <a:close/>
                </a:path>
                <a:path w="1054100" h="334644">
                  <a:moveTo>
                    <a:pt x="514134" y="25704"/>
                  </a:moveTo>
                  <a:lnTo>
                    <a:pt x="488429" y="25704"/>
                  </a:lnTo>
                  <a:lnTo>
                    <a:pt x="462711" y="25704"/>
                  </a:lnTo>
                  <a:lnTo>
                    <a:pt x="462711" y="51409"/>
                  </a:lnTo>
                  <a:lnTo>
                    <a:pt x="437019" y="51409"/>
                  </a:lnTo>
                  <a:lnTo>
                    <a:pt x="437019" y="25704"/>
                  </a:lnTo>
                  <a:lnTo>
                    <a:pt x="411302" y="25704"/>
                  </a:lnTo>
                  <a:lnTo>
                    <a:pt x="411302" y="77114"/>
                  </a:lnTo>
                  <a:lnTo>
                    <a:pt x="385597" y="77114"/>
                  </a:lnTo>
                  <a:lnTo>
                    <a:pt x="385597" y="102819"/>
                  </a:lnTo>
                  <a:lnTo>
                    <a:pt x="411302" y="102819"/>
                  </a:lnTo>
                  <a:lnTo>
                    <a:pt x="437019" y="102819"/>
                  </a:lnTo>
                  <a:lnTo>
                    <a:pt x="437019" y="77114"/>
                  </a:lnTo>
                  <a:lnTo>
                    <a:pt x="462711" y="77114"/>
                  </a:lnTo>
                  <a:lnTo>
                    <a:pt x="488429" y="77114"/>
                  </a:lnTo>
                  <a:lnTo>
                    <a:pt x="514134" y="77114"/>
                  </a:lnTo>
                  <a:lnTo>
                    <a:pt x="514134" y="25704"/>
                  </a:lnTo>
                  <a:close/>
                </a:path>
                <a:path w="1054100" h="334644">
                  <a:moveTo>
                    <a:pt x="539838" y="179946"/>
                  </a:moveTo>
                  <a:lnTo>
                    <a:pt x="514134" y="179946"/>
                  </a:lnTo>
                  <a:lnTo>
                    <a:pt x="514134" y="205651"/>
                  </a:lnTo>
                  <a:lnTo>
                    <a:pt x="539838" y="205651"/>
                  </a:lnTo>
                  <a:lnTo>
                    <a:pt x="539838" y="179946"/>
                  </a:lnTo>
                  <a:close/>
                </a:path>
                <a:path w="1054100" h="334644">
                  <a:moveTo>
                    <a:pt x="539838" y="102819"/>
                  </a:moveTo>
                  <a:lnTo>
                    <a:pt x="514134" y="102819"/>
                  </a:lnTo>
                  <a:lnTo>
                    <a:pt x="488429" y="102819"/>
                  </a:lnTo>
                  <a:lnTo>
                    <a:pt x="488429" y="128536"/>
                  </a:lnTo>
                  <a:lnTo>
                    <a:pt x="514134" y="128536"/>
                  </a:lnTo>
                  <a:lnTo>
                    <a:pt x="539838" y="128536"/>
                  </a:lnTo>
                  <a:lnTo>
                    <a:pt x="539838" y="102819"/>
                  </a:lnTo>
                  <a:close/>
                </a:path>
                <a:path w="1054100" h="334644">
                  <a:moveTo>
                    <a:pt x="565543" y="77114"/>
                  </a:moveTo>
                  <a:lnTo>
                    <a:pt x="539838" y="77114"/>
                  </a:lnTo>
                  <a:lnTo>
                    <a:pt x="539838" y="102819"/>
                  </a:lnTo>
                  <a:lnTo>
                    <a:pt x="565543" y="102819"/>
                  </a:lnTo>
                  <a:lnTo>
                    <a:pt x="565543" y="77114"/>
                  </a:lnTo>
                  <a:close/>
                </a:path>
                <a:path w="1054100" h="334644">
                  <a:moveTo>
                    <a:pt x="591248" y="102819"/>
                  </a:moveTo>
                  <a:lnTo>
                    <a:pt x="565543" y="102819"/>
                  </a:lnTo>
                  <a:lnTo>
                    <a:pt x="565543" y="128536"/>
                  </a:lnTo>
                  <a:lnTo>
                    <a:pt x="591248" y="128536"/>
                  </a:lnTo>
                  <a:lnTo>
                    <a:pt x="591248" y="102819"/>
                  </a:lnTo>
                  <a:close/>
                </a:path>
                <a:path w="1054100" h="334644">
                  <a:moveTo>
                    <a:pt x="616953" y="77114"/>
                  </a:moveTo>
                  <a:lnTo>
                    <a:pt x="591248" y="77114"/>
                  </a:lnTo>
                  <a:lnTo>
                    <a:pt x="591248" y="102819"/>
                  </a:lnTo>
                  <a:lnTo>
                    <a:pt x="616953" y="102819"/>
                  </a:lnTo>
                  <a:lnTo>
                    <a:pt x="616953" y="77114"/>
                  </a:lnTo>
                  <a:close/>
                </a:path>
                <a:path w="1054100" h="334644">
                  <a:moveTo>
                    <a:pt x="668375" y="179946"/>
                  </a:moveTo>
                  <a:lnTo>
                    <a:pt x="642658" y="179946"/>
                  </a:lnTo>
                  <a:lnTo>
                    <a:pt x="642658" y="205651"/>
                  </a:lnTo>
                  <a:lnTo>
                    <a:pt x="668375" y="205651"/>
                  </a:lnTo>
                  <a:lnTo>
                    <a:pt x="668375" y="179946"/>
                  </a:lnTo>
                  <a:close/>
                </a:path>
                <a:path w="1054100" h="334644">
                  <a:moveTo>
                    <a:pt x="694080" y="128536"/>
                  </a:moveTo>
                  <a:lnTo>
                    <a:pt x="668375" y="128536"/>
                  </a:lnTo>
                  <a:lnTo>
                    <a:pt x="642658" y="128536"/>
                  </a:lnTo>
                  <a:lnTo>
                    <a:pt x="642658" y="154228"/>
                  </a:lnTo>
                  <a:lnTo>
                    <a:pt x="668375" y="154228"/>
                  </a:lnTo>
                  <a:lnTo>
                    <a:pt x="668375" y="179946"/>
                  </a:lnTo>
                  <a:lnTo>
                    <a:pt x="694080" y="179946"/>
                  </a:lnTo>
                  <a:lnTo>
                    <a:pt x="694080" y="128536"/>
                  </a:lnTo>
                  <a:close/>
                </a:path>
                <a:path w="1054100" h="334644">
                  <a:moveTo>
                    <a:pt x="719785" y="231355"/>
                  </a:moveTo>
                  <a:lnTo>
                    <a:pt x="694080" y="231355"/>
                  </a:lnTo>
                  <a:lnTo>
                    <a:pt x="668375" y="231355"/>
                  </a:lnTo>
                  <a:lnTo>
                    <a:pt x="642658" y="231355"/>
                  </a:lnTo>
                  <a:lnTo>
                    <a:pt x="642658" y="205651"/>
                  </a:lnTo>
                  <a:lnTo>
                    <a:pt x="616953" y="205651"/>
                  </a:lnTo>
                  <a:lnTo>
                    <a:pt x="616953" y="154228"/>
                  </a:lnTo>
                  <a:lnTo>
                    <a:pt x="591248" y="154228"/>
                  </a:lnTo>
                  <a:lnTo>
                    <a:pt x="565543" y="154228"/>
                  </a:lnTo>
                  <a:lnTo>
                    <a:pt x="565543" y="179946"/>
                  </a:lnTo>
                  <a:lnTo>
                    <a:pt x="591248" y="179946"/>
                  </a:lnTo>
                  <a:lnTo>
                    <a:pt x="591248" y="205651"/>
                  </a:lnTo>
                  <a:lnTo>
                    <a:pt x="565543" y="205651"/>
                  </a:lnTo>
                  <a:lnTo>
                    <a:pt x="539838" y="205651"/>
                  </a:lnTo>
                  <a:lnTo>
                    <a:pt x="539838" y="257060"/>
                  </a:lnTo>
                  <a:lnTo>
                    <a:pt x="565543" y="257060"/>
                  </a:lnTo>
                  <a:lnTo>
                    <a:pt x="565543" y="231355"/>
                  </a:lnTo>
                  <a:lnTo>
                    <a:pt x="591248" y="231355"/>
                  </a:lnTo>
                  <a:lnTo>
                    <a:pt x="616953" y="231355"/>
                  </a:lnTo>
                  <a:lnTo>
                    <a:pt x="616953" y="257060"/>
                  </a:lnTo>
                  <a:lnTo>
                    <a:pt x="642658" y="257060"/>
                  </a:lnTo>
                  <a:lnTo>
                    <a:pt x="668375" y="257060"/>
                  </a:lnTo>
                  <a:lnTo>
                    <a:pt x="668375" y="308470"/>
                  </a:lnTo>
                  <a:lnTo>
                    <a:pt x="694080" y="308470"/>
                  </a:lnTo>
                  <a:lnTo>
                    <a:pt x="694080" y="334175"/>
                  </a:lnTo>
                  <a:lnTo>
                    <a:pt x="719785" y="334175"/>
                  </a:lnTo>
                  <a:lnTo>
                    <a:pt x="719785" y="282765"/>
                  </a:lnTo>
                  <a:lnTo>
                    <a:pt x="694080" y="282765"/>
                  </a:lnTo>
                  <a:lnTo>
                    <a:pt x="694080" y="257060"/>
                  </a:lnTo>
                  <a:lnTo>
                    <a:pt x="719785" y="257060"/>
                  </a:lnTo>
                  <a:lnTo>
                    <a:pt x="719785" y="231355"/>
                  </a:lnTo>
                  <a:close/>
                </a:path>
                <a:path w="1054100" h="334644">
                  <a:moveTo>
                    <a:pt x="745490" y="154228"/>
                  </a:moveTo>
                  <a:lnTo>
                    <a:pt x="719785" y="154228"/>
                  </a:lnTo>
                  <a:lnTo>
                    <a:pt x="719785" y="179946"/>
                  </a:lnTo>
                  <a:lnTo>
                    <a:pt x="694080" y="179946"/>
                  </a:lnTo>
                  <a:lnTo>
                    <a:pt x="694080" y="205651"/>
                  </a:lnTo>
                  <a:lnTo>
                    <a:pt x="719785" y="205651"/>
                  </a:lnTo>
                  <a:lnTo>
                    <a:pt x="745490" y="205651"/>
                  </a:lnTo>
                  <a:lnTo>
                    <a:pt x="745490" y="154228"/>
                  </a:lnTo>
                  <a:close/>
                </a:path>
                <a:path w="1054100" h="334644">
                  <a:moveTo>
                    <a:pt x="745490" y="102819"/>
                  </a:moveTo>
                  <a:lnTo>
                    <a:pt x="719785" y="102819"/>
                  </a:lnTo>
                  <a:lnTo>
                    <a:pt x="719785" y="77114"/>
                  </a:lnTo>
                  <a:lnTo>
                    <a:pt x="694080" y="77114"/>
                  </a:lnTo>
                  <a:lnTo>
                    <a:pt x="694080" y="25704"/>
                  </a:lnTo>
                  <a:lnTo>
                    <a:pt x="668375" y="25704"/>
                  </a:lnTo>
                  <a:lnTo>
                    <a:pt x="668375" y="77114"/>
                  </a:lnTo>
                  <a:lnTo>
                    <a:pt x="642658" y="77114"/>
                  </a:lnTo>
                  <a:lnTo>
                    <a:pt x="642658" y="102819"/>
                  </a:lnTo>
                  <a:lnTo>
                    <a:pt x="668375" y="102819"/>
                  </a:lnTo>
                  <a:lnTo>
                    <a:pt x="694080" y="102819"/>
                  </a:lnTo>
                  <a:lnTo>
                    <a:pt x="694080" y="128536"/>
                  </a:lnTo>
                  <a:lnTo>
                    <a:pt x="719785" y="128536"/>
                  </a:lnTo>
                  <a:lnTo>
                    <a:pt x="745490" y="128536"/>
                  </a:lnTo>
                  <a:lnTo>
                    <a:pt x="745490" y="102819"/>
                  </a:lnTo>
                  <a:close/>
                </a:path>
                <a:path w="1054100" h="334644">
                  <a:moveTo>
                    <a:pt x="745490" y="51409"/>
                  </a:moveTo>
                  <a:lnTo>
                    <a:pt x="719785" y="51409"/>
                  </a:lnTo>
                  <a:lnTo>
                    <a:pt x="719785" y="77114"/>
                  </a:lnTo>
                  <a:lnTo>
                    <a:pt x="745490" y="77114"/>
                  </a:lnTo>
                  <a:lnTo>
                    <a:pt x="745490" y="51409"/>
                  </a:lnTo>
                  <a:close/>
                </a:path>
                <a:path w="1054100" h="334644">
                  <a:moveTo>
                    <a:pt x="771194" y="231355"/>
                  </a:moveTo>
                  <a:lnTo>
                    <a:pt x="745490" y="231355"/>
                  </a:lnTo>
                  <a:lnTo>
                    <a:pt x="745490" y="257060"/>
                  </a:lnTo>
                  <a:lnTo>
                    <a:pt x="771194" y="257060"/>
                  </a:lnTo>
                  <a:lnTo>
                    <a:pt x="771194" y="231355"/>
                  </a:lnTo>
                  <a:close/>
                </a:path>
                <a:path w="1054100" h="334644">
                  <a:moveTo>
                    <a:pt x="874026" y="102819"/>
                  </a:moveTo>
                  <a:lnTo>
                    <a:pt x="848309" y="102819"/>
                  </a:lnTo>
                  <a:lnTo>
                    <a:pt x="848309" y="77114"/>
                  </a:lnTo>
                  <a:lnTo>
                    <a:pt x="822604" y="77114"/>
                  </a:lnTo>
                  <a:lnTo>
                    <a:pt x="822604" y="102819"/>
                  </a:lnTo>
                  <a:lnTo>
                    <a:pt x="796899" y="102819"/>
                  </a:lnTo>
                  <a:lnTo>
                    <a:pt x="796899" y="128536"/>
                  </a:lnTo>
                  <a:lnTo>
                    <a:pt x="771194" y="128536"/>
                  </a:lnTo>
                  <a:lnTo>
                    <a:pt x="771194" y="154228"/>
                  </a:lnTo>
                  <a:lnTo>
                    <a:pt x="796899" y="154228"/>
                  </a:lnTo>
                  <a:lnTo>
                    <a:pt x="796899" y="179946"/>
                  </a:lnTo>
                  <a:lnTo>
                    <a:pt x="822604" y="179946"/>
                  </a:lnTo>
                  <a:lnTo>
                    <a:pt x="848309" y="179946"/>
                  </a:lnTo>
                  <a:lnTo>
                    <a:pt x="848309" y="154228"/>
                  </a:lnTo>
                  <a:lnTo>
                    <a:pt x="822604" y="154228"/>
                  </a:lnTo>
                  <a:lnTo>
                    <a:pt x="822604" y="128536"/>
                  </a:lnTo>
                  <a:lnTo>
                    <a:pt x="848309" y="128536"/>
                  </a:lnTo>
                  <a:lnTo>
                    <a:pt x="874026" y="128536"/>
                  </a:lnTo>
                  <a:lnTo>
                    <a:pt x="874026" y="102819"/>
                  </a:lnTo>
                  <a:close/>
                </a:path>
                <a:path w="1054100" h="334644">
                  <a:moveTo>
                    <a:pt x="874026" y="25704"/>
                  </a:moveTo>
                  <a:lnTo>
                    <a:pt x="848309" y="25704"/>
                  </a:lnTo>
                  <a:lnTo>
                    <a:pt x="848309" y="0"/>
                  </a:lnTo>
                  <a:lnTo>
                    <a:pt x="822604" y="0"/>
                  </a:lnTo>
                  <a:lnTo>
                    <a:pt x="822604" y="25704"/>
                  </a:lnTo>
                  <a:lnTo>
                    <a:pt x="796899" y="25704"/>
                  </a:lnTo>
                  <a:lnTo>
                    <a:pt x="796899" y="51409"/>
                  </a:lnTo>
                  <a:lnTo>
                    <a:pt x="771194" y="51409"/>
                  </a:lnTo>
                  <a:lnTo>
                    <a:pt x="771194" y="102819"/>
                  </a:lnTo>
                  <a:lnTo>
                    <a:pt x="796899" y="102819"/>
                  </a:lnTo>
                  <a:lnTo>
                    <a:pt x="796899" y="77114"/>
                  </a:lnTo>
                  <a:lnTo>
                    <a:pt x="822604" y="77114"/>
                  </a:lnTo>
                  <a:lnTo>
                    <a:pt x="822604" y="51409"/>
                  </a:lnTo>
                  <a:lnTo>
                    <a:pt x="848309" y="51409"/>
                  </a:lnTo>
                  <a:lnTo>
                    <a:pt x="874026" y="51409"/>
                  </a:lnTo>
                  <a:lnTo>
                    <a:pt x="874026" y="25704"/>
                  </a:lnTo>
                  <a:close/>
                </a:path>
                <a:path w="1054100" h="334644">
                  <a:moveTo>
                    <a:pt x="976845" y="154228"/>
                  </a:moveTo>
                  <a:lnTo>
                    <a:pt x="951141" y="154228"/>
                  </a:lnTo>
                  <a:lnTo>
                    <a:pt x="925436" y="154228"/>
                  </a:lnTo>
                  <a:lnTo>
                    <a:pt x="899718" y="154228"/>
                  </a:lnTo>
                  <a:lnTo>
                    <a:pt x="874026" y="154228"/>
                  </a:lnTo>
                  <a:lnTo>
                    <a:pt x="874026" y="179946"/>
                  </a:lnTo>
                  <a:lnTo>
                    <a:pt x="899718" y="179946"/>
                  </a:lnTo>
                  <a:lnTo>
                    <a:pt x="925436" y="179946"/>
                  </a:lnTo>
                  <a:lnTo>
                    <a:pt x="951141" y="179946"/>
                  </a:lnTo>
                  <a:lnTo>
                    <a:pt x="951141" y="205651"/>
                  </a:lnTo>
                  <a:lnTo>
                    <a:pt x="976845" y="205651"/>
                  </a:lnTo>
                  <a:lnTo>
                    <a:pt x="976845" y="154228"/>
                  </a:lnTo>
                  <a:close/>
                </a:path>
                <a:path w="1054100" h="334644">
                  <a:moveTo>
                    <a:pt x="976845" y="51409"/>
                  </a:moveTo>
                  <a:lnTo>
                    <a:pt x="951141" y="51409"/>
                  </a:lnTo>
                  <a:lnTo>
                    <a:pt x="925436" y="51409"/>
                  </a:lnTo>
                  <a:lnTo>
                    <a:pt x="925436" y="25704"/>
                  </a:lnTo>
                  <a:lnTo>
                    <a:pt x="899718" y="25704"/>
                  </a:lnTo>
                  <a:lnTo>
                    <a:pt x="899718" y="51409"/>
                  </a:lnTo>
                  <a:lnTo>
                    <a:pt x="874026" y="51409"/>
                  </a:lnTo>
                  <a:lnTo>
                    <a:pt x="874026" y="77114"/>
                  </a:lnTo>
                  <a:lnTo>
                    <a:pt x="899718" y="77114"/>
                  </a:lnTo>
                  <a:lnTo>
                    <a:pt x="925436" y="77114"/>
                  </a:lnTo>
                  <a:lnTo>
                    <a:pt x="925436" y="128536"/>
                  </a:lnTo>
                  <a:lnTo>
                    <a:pt x="951141" y="128536"/>
                  </a:lnTo>
                  <a:lnTo>
                    <a:pt x="976845" y="128536"/>
                  </a:lnTo>
                  <a:lnTo>
                    <a:pt x="976845" y="102819"/>
                  </a:lnTo>
                  <a:lnTo>
                    <a:pt x="951141" y="102819"/>
                  </a:lnTo>
                  <a:lnTo>
                    <a:pt x="951141" y="77114"/>
                  </a:lnTo>
                  <a:lnTo>
                    <a:pt x="976845" y="77114"/>
                  </a:lnTo>
                  <a:lnTo>
                    <a:pt x="976845" y="51409"/>
                  </a:lnTo>
                  <a:close/>
                </a:path>
                <a:path w="1054100" h="334644">
                  <a:moveTo>
                    <a:pt x="1002550" y="128536"/>
                  </a:moveTo>
                  <a:lnTo>
                    <a:pt x="976845" y="128536"/>
                  </a:lnTo>
                  <a:lnTo>
                    <a:pt x="976845" y="154228"/>
                  </a:lnTo>
                  <a:lnTo>
                    <a:pt x="1002550" y="154228"/>
                  </a:lnTo>
                  <a:lnTo>
                    <a:pt x="1002550" y="128536"/>
                  </a:lnTo>
                  <a:close/>
                </a:path>
                <a:path w="1054100" h="334644">
                  <a:moveTo>
                    <a:pt x="1028255" y="205651"/>
                  </a:moveTo>
                  <a:lnTo>
                    <a:pt x="1002550" y="205651"/>
                  </a:lnTo>
                  <a:lnTo>
                    <a:pt x="1002550" y="231355"/>
                  </a:lnTo>
                  <a:lnTo>
                    <a:pt x="1028255" y="231355"/>
                  </a:lnTo>
                  <a:lnTo>
                    <a:pt x="1028255" y="205651"/>
                  </a:lnTo>
                  <a:close/>
                </a:path>
                <a:path w="1054100" h="334644">
                  <a:moveTo>
                    <a:pt x="1028255" y="102819"/>
                  </a:moveTo>
                  <a:lnTo>
                    <a:pt x="1002550" y="102819"/>
                  </a:lnTo>
                  <a:lnTo>
                    <a:pt x="1002550" y="128536"/>
                  </a:lnTo>
                  <a:lnTo>
                    <a:pt x="1028255" y="128536"/>
                  </a:lnTo>
                  <a:lnTo>
                    <a:pt x="1028255" y="102819"/>
                  </a:lnTo>
                  <a:close/>
                </a:path>
                <a:path w="1054100" h="334644">
                  <a:moveTo>
                    <a:pt x="1053960" y="128536"/>
                  </a:moveTo>
                  <a:lnTo>
                    <a:pt x="1028255" y="128536"/>
                  </a:lnTo>
                  <a:lnTo>
                    <a:pt x="1028255" y="154228"/>
                  </a:lnTo>
                  <a:lnTo>
                    <a:pt x="1002550" y="154228"/>
                  </a:lnTo>
                  <a:lnTo>
                    <a:pt x="1002550" y="179946"/>
                  </a:lnTo>
                  <a:lnTo>
                    <a:pt x="1028255" y="179946"/>
                  </a:lnTo>
                  <a:lnTo>
                    <a:pt x="1053960" y="179946"/>
                  </a:lnTo>
                  <a:lnTo>
                    <a:pt x="1053960" y="128536"/>
                  </a:lnTo>
                  <a:close/>
                </a:path>
                <a:path w="1054100" h="334644">
                  <a:moveTo>
                    <a:pt x="1053960" y="0"/>
                  </a:moveTo>
                  <a:lnTo>
                    <a:pt x="1028255" y="0"/>
                  </a:lnTo>
                  <a:lnTo>
                    <a:pt x="1028255" y="51409"/>
                  </a:lnTo>
                  <a:lnTo>
                    <a:pt x="1002550" y="51409"/>
                  </a:lnTo>
                  <a:lnTo>
                    <a:pt x="1002550" y="77114"/>
                  </a:lnTo>
                  <a:lnTo>
                    <a:pt x="1028255" y="77114"/>
                  </a:lnTo>
                  <a:lnTo>
                    <a:pt x="1053960" y="77114"/>
                  </a:lnTo>
                  <a:lnTo>
                    <a:pt x="105396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50874" y="2452912"/>
              <a:ext cx="1054100" cy="386080"/>
            </a:xfrm>
            <a:custGeom>
              <a:avLst/>
              <a:gdLst/>
              <a:ahLst/>
              <a:cxnLst/>
              <a:rect l="l" t="t" r="r" b="b"/>
              <a:pathLst>
                <a:path w="1054100" h="386080">
                  <a:moveTo>
                    <a:pt x="25704" y="154228"/>
                  </a:moveTo>
                  <a:lnTo>
                    <a:pt x="0" y="154228"/>
                  </a:lnTo>
                  <a:lnTo>
                    <a:pt x="0" y="282765"/>
                  </a:lnTo>
                  <a:lnTo>
                    <a:pt x="25704" y="282765"/>
                  </a:lnTo>
                  <a:lnTo>
                    <a:pt x="25704" y="154228"/>
                  </a:lnTo>
                  <a:close/>
                </a:path>
                <a:path w="1054100" h="386080">
                  <a:moveTo>
                    <a:pt x="51422" y="102819"/>
                  </a:moveTo>
                  <a:lnTo>
                    <a:pt x="25704" y="102819"/>
                  </a:lnTo>
                  <a:lnTo>
                    <a:pt x="25704" y="128524"/>
                  </a:lnTo>
                  <a:lnTo>
                    <a:pt x="51422" y="128524"/>
                  </a:lnTo>
                  <a:lnTo>
                    <a:pt x="51422" y="102819"/>
                  </a:lnTo>
                  <a:close/>
                </a:path>
                <a:path w="1054100" h="386080">
                  <a:moveTo>
                    <a:pt x="102831" y="77114"/>
                  </a:moveTo>
                  <a:lnTo>
                    <a:pt x="77127" y="77114"/>
                  </a:lnTo>
                  <a:lnTo>
                    <a:pt x="77127" y="102819"/>
                  </a:lnTo>
                  <a:lnTo>
                    <a:pt x="102831" y="102819"/>
                  </a:lnTo>
                  <a:lnTo>
                    <a:pt x="102831" y="77114"/>
                  </a:lnTo>
                  <a:close/>
                </a:path>
                <a:path w="1054100" h="386080">
                  <a:moveTo>
                    <a:pt x="205651" y="25704"/>
                  </a:moveTo>
                  <a:lnTo>
                    <a:pt x="179946" y="25704"/>
                  </a:lnTo>
                  <a:lnTo>
                    <a:pt x="179946" y="51409"/>
                  </a:lnTo>
                  <a:lnTo>
                    <a:pt x="154241" y="51409"/>
                  </a:lnTo>
                  <a:lnTo>
                    <a:pt x="128536" y="51409"/>
                  </a:lnTo>
                  <a:lnTo>
                    <a:pt x="128536" y="128524"/>
                  </a:lnTo>
                  <a:lnTo>
                    <a:pt x="154241" y="128524"/>
                  </a:lnTo>
                  <a:lnTo>
                    <a:pt x="179946" y="128524"/>
                  </a:lnTo>
                  <a:lnTo>
                    <a:pt x="179946" y="102819"/>
                  </a:lnTo>
                  <a:lnTo>
                    <a:pt x="154241" y="102819"/>
                  </a:lnTo>
                  <a:lnTo>
                    <a:pt x="154241" y="77114"/>
                  </a:lnTo>
                  <a:lnTo>
                    <a:pt x="179946" y="77114"/>
                  </a:lnTo>
                  <a:lnTo>
                    <a:pt x="205651" y="77114"/>
                  </a:lnTo>
                  <a:lnTo>
                    <a:pt x="205651" y="25704"/>
                  </a:lnTo>
                  <a:close/>
                </a:path>
                <a:path w="1054100" h="386080">
                  <a:moveTo>
                    <a:pt x="257073" y="205651"/>
                  </a:moveTo>
                  <a:lnTo>
                    <a:pt x="231355" y="205651"/>
                  </a:lnTo>
                  <a:lnTo>
                    <a:pt x="231355" y="231355"/>
                  </a:lnTo>
                  <a:lnTo>
                    <a:pt x="257073" y="231355"/>
                  </a:lnTo>
                  <a:lnTo>
                    <a:pt x="257073" y="205651"/>
                  </a:lnTo>
                  <a:close/>
                </a:path>
                <a:path w="1054100" h="386080">
                  <a:moveTo>
                    <a:pt x="308483" y="128524"/>
                  </a:moveTo>
                  <a:lnTo>
                    <a:pt x="282778" y="128524"/>
                  </a:lnTo>
                  <a:lnTo>
                    <a:pt x="282778" y="154228"/>
                  </a:lnTo>
                  <a:lnTo>
                    <a:pt x="308483" y="154228"/>
                  </a:lnTo>
                  <a:lnTo>
                    <a:pt x="308483" y="128524"/>
                  </a:lnTo>
                  <a:close/>
                </a:path>
                <a:path w="1054100" h="386080">
                  <a:moveTo>
                    <a:pt x="514134" y="102819"/>
                  </a:moveTo>
                  <a:lnTo>
                    <a:pt x="488429" y="102819"/>
                  </a:lnTo>
                  <a:lnTo>
                    <a:pt x="488429" y="128524"/>
                  </a:lnTo>
                  <a:lnTo>
                    <a:pt x="514134" y="128524"/>
                  </a:lnTo>
                  <a:lnTo>
                    <a:pt x="514134" y="102819"/>
                  </a:lnTo>
                  <a:close/>
                </a:path>
                <a:path w="1054100" h="386080">
                  <a:moveTo>
                    <a:pt x="539838" y="128524"/>
                  </a:moveTo>
                  <a:lnTo>
                    <a:pt x="514134" y="128524"/>
                  </a:lnTo>
                  <a:lnTo>
                    <a:pt x="514134" y="154228"/>
                  </a:lnTo>
                  <a:lnTo>
                    <a:pt x="539838" y="154228"/>
                  </a:lnTo>
                  <a:lnTo>
                    <a:pt x="539838" y="128524"/>
                  </a:lnTo>
                  <a:close/>
                </a:path>
                <a:path w="1054100" h="386080">
                  <a:moveTo>
                    <a:pt x="539838" y="77114"/>
                  </a:moveTo>
                  <a:lnTo>
                    <a:pt x="514134" y="77114"/>
                  </a:lnTo>
                  <a:lnTo>
                    <a:pt x="514134" y="102819"/>
                  </a:lnTo>
                  <a:lnTo>
                    <a:pt x="539838" y="102819"/>
                  </a:lnTo>
                  <a:lnTo>
                    <a:pt x="539838" y="77114"/>
                  </a:lnTo>
                  <a:close/>
                </a:path>
                <a:path w="1054100" h="386080">
                  <a:moveTo>
                    <a:pt x="616953" y="77114"/>
                  </a:moveTo>
                  <a:lnTo>
                    <a:pt x="591248" y="77114"/>
                  </a:lnTo>
                  <a:lnTo>
                    <a:pt x="565543" y="77114"/>
                  </a:lnTo>
                  <a:lnTo>
                    <a:pt x="565543" y="128524"/>
                  </a:lnTo>
                  <a:lnTo>
                    <a:pt x="591248" y="128524"/>
                  </a:lnTo>
                  <a:lnTo>
                    <a:pt x="591248" y="102819"/>
                  </a:lnTo>
                  <a:lnTo>
                    <a:pt x="616953" y="102819"/>
                  </a:lnTo>
                  <a:lnTo>
                    <a:pt x="616953" y="77114"/>
                  </a:lnTo>
                  <a:close/>
                </a:path>
                <a:path w="1054100" h="386080">
                  <a:moveTo>
                    <a:pt x="745490" y="77114"/>
                  </a:moveTo>
                  <a:lnTo>
                    <a:pt x="719785" y="77114"/>
                  </a:lnTo>
                  <a:lnTo>
                    <a:pt x="719785" y="102819"/>
                  </a:lnTo>
                  <a:lnTo>
                    <a:pt x="745490" y="102819"/>
                  </a:lnTo>
                  <a:lnTo>
                    <a:pt x="745490" y="77114"/>
                  </a:lnTo>
                  <a:close/>
                </a:path>
                <a:path w="1054100" h="386080">
                  <a:moveTo>
                    <a:pt x="822604" y="77114"/>
                  </a:moveTo>
                  <a:lnTo>
                    <a:pt x="796899" y="77114"/>
                  </a:lnTo>
                  <a:lnTo>
                    <a:pt x="771194" y="77114"/>
                  </a:lnTo>
                  <a:lnTo>
                    <a:pt x="771194" y="102819"/>
                  </a:lnTo>
                  <a:lnTo>
                    <a:pt x="796899" y="102819"/>
                  </a:lnTo>
                  <a:lnTo>
                    <a:pt x="822604" y="102819"/>
                  </a:lnTo>
                  <a:lnTo>
                    <a:pt x="822604" y="77114"/>
                  </a:lnTo>
                  <a:close/>
                </a:path>
                <a:path w="1054100" h="386080">
                  <a:moveTo>
                    <a:pt x="1002550" y="51409"/>
                  </a:moveTo>
                  <a:lnTo>
                    <a:pt x="976845" y="51409"/>
                  </a:lnTo>
                  <a:lnTo>
                    <a:pt x="951141" y="51409"/>
                  </a:lnTo>
                  <a:lnTo>
                    <a:pt x="951141" y="77114"/>
                  </a:lnTo>
                  <a:lnTo>
                    <a:pt x="925436" y="77114"/>
                  </a:lnTo>
                  <a:lnTo>
                    <a:pt x="925436" y="25704"/>
                  </a:lnTo>
                  <a:lnTo>
                    <a:pt x="899718" y="25704"/>
                  </a:lnTo>
                  <a:lnTo>
                    <a:pt x="874026" y="25704"/>
                  </a:lnTo>
                  <a:lnTo>
                    <a:pt x="874026" y="0"/>
                  </a:lnTo>
                  <a:lnTo>
                    <a:pt x="848309" y="0"/>
                  </a:lnTo>
                  <a:lnTo>
                    <a:pt x="848309" y="25704"/>
                  </a:lnTo>
                  <a:lnTo>
                    <a:pt x="822604" y="25704"/>
                  </a:lnTo>
                  <a:lnTo>
                    <a:pt x="822604" y="51409"/>
                  </a:lnTo>
                  <a:lnTo>
                    <a:pt x="848309" y="51409"/>
                  </a:lnTo>
                  <a:lnTo>
                    <a:pt x="874026" y="51409"/>
                  </a:lnTo>
                  <a:lnTo>
                    <a:pt x="899718" y="51409"/>
                  </a:lnTo>
                  <a:lnTo>
                    <a:pt x="899718" y="77114"/>
                  </a:lnTo>
                  <a:lnTo>
                    <a:pt x="874026" y="77114"/>
                  </a:lnTo>
                  <a:lnTo>
                    <a:pt x="848309" y="77114"/>
                  </a:lnTo>
                  <a:lnTo>
                    <a:pt x="848309" y="102819"/>
                  </a:lnTo>
                  <a:lnTo>
                    <a:pt x="874026" y="102819"/>
                  </a:lnTo>
                  <a:lnTo>
                    <a:pt x="899718" y="102819"/>
                  </a:lnTo>
                  <a:lnTo>
                    <a:pt x="899718" y="128524"/>
                  </a:lnTo>
                  <a:lnTo>
                    <a:pt x="925436" y="128524"/>
                  </a:lnTo>
                  <a:lnTo>
                    <a:pt x="925436" y="102819"/>
                  </a:lnTo>
                  <a:lnTo>
                    <a:pt x="951141" y="102819"/>
                  </a:lnTo>
                  <a:lnTo>
                    <a:pt x="976845" y="102819"/>
                  </a:lnTo>
                  <a:lnTo>
                    <a:pt x="976845" y="77114"/>
                  </a:lnTo>
                  <a:lnTo>
                    <a:pt x="1002550" y="77114"/>
                  </a:lnTo>
                  <a:lnTo>
                    <a:pt x="1002550" y="51409"/>
                  </a:lnTo>
                  <a:close/>
                </a:path>
                <a:path w="1054100" h="386080">
                  <a:moveTo>
                    <a:pt x="1053960" y="181127"/>
                  </a:moveTo>
                  <a:lnTo>
                    <a:pt x="1028255" y="181127"/>
                  </a:lnTo>
                  <a:lnTo>
                    <a:pt x="1028255" y="154457"/>
                  </a:lnTo>
                  <a:lnTo>
                    <a:pt x="1002550" y="154457"/>
                  </a:lnTo>
                  <a:lnTo>
                    <a:pt x="1002550" y="181127"/>
                  </a:lnTo>
                  <a:lnTo>
                    <a:pt x="1002550" y="206527"/>
                  </a:lnTo>
                  <a:lnTo>
                    <a:pt x="976845" y="206527"/>
                  </a:lnTo>
                  <a:lnTo>
                    <a:pt x="976845" y="181127"/>
                  </a:lnTo>
                  <a:lnTo>
                    <a:pt x="1002550" y="181127"/>
                  </a:lnTo>
                  <a:lnTo>
                    <a:pt x="1002550" y="154457"/>
                  </a:lnTo>
                  <a:lnTo>
                    <a:pt x="976845" y="154457"/>
                  </a:lnTo>
                  <a:lnTo>
                    <a:pt x="976845" y="129057"/>
                  </a:lnTo>
                  <a:lnTo>
                    <a:pt x="951141" y="129057"/>
                  </a:lnTo>
                  <a:lnTo>
                    <a:pt x="925436" y="129057"/>
                  </a:lnTo>
                  <a:lnTo>
                    <a:pt x="925436" y="154457"/>
                  </a:lnTo>
                  <a:lnTo>
                    <a:pt x="951141" y="154457"/>
                  </a:lnTo>
                  <a:lnTo>
                    <a:pt x="951141" y="181127"/>
                  </a:lnTo>
                  <a:lnTo>
                    <a:pt x="925436" y="181127"/>
                  </a:lnTo>
                  <a:lnTo>
                    <a:pt x="925436" y="154457"/>
                  </a:lnTo>
                  <a:lnTo>
                    <a:pt x="899718" y="154457"/>
                  </a:lnTo>
                  <a:lnTo>
                    <a:pt x="899718" y="181127"/>
                  </a:lnTo>
                  <a:lnTo>
                    <a:pt x="874026" y="181127"/>
                  </a:lnTo>
                  <a:lnTo>
                    <a:pt x="848309" y="181127"/>
                  </a:lnTo>
                  <a:lnTo>
                    <a:pt x="822604" y="181127"/>
                  </a:lnTo>
                  <a:lnTo>
                    <a:pt x="822604" y="154457"/>
                  </a:lnTo>
                  <a:lnTo>
                    <a:pt x="848309" y="154457"/>
                  </a:lnTo>
                  <a:lnTo>
                    <a:pt x="874026" y="154457"/>
                  </a:lnTo>
                  <a:lnTo>
                    <a:pt x="874026" y="129057"/>
                  </a:lnTo>
                  <a:lnTo>
                    <a:pt x="848309" y="129057"/>
                  </a:lnTo>
                  <a:lnTo>
                    <a:pt x="848309" y="103657"/>
                  </a:lnTo>
                  <a:lnTo>
                    <a:pt x="822604" y="103657"/>
                  </a:lnTo>
                  <a:lnTo>
                    <a:pt x="822604" y="129057"/>
                  </a:lnTo>
                  <a:lnTo>
                    <a:pt x="796899" y="129057"/>
                  </a:lnTo>
                  <a:lnTo>
                    <a:pt x="771194" y="129057"/>
                  </a:lnTo>
                  <a:lnTo>
                    <a:pt x="771194" y="154457"/>
                  </a:lnTo>
                  <a:lnTo>
                    <a:pt x="745490" y="154457"/>
                  </a:lnTo>
                  <a:lnTo>
                    <a:pt x="719785" y="154457"/>
                  </a:lnTo>
                  <a:lnTo>
                    <a:pt x="719785" y="181127"/>
                  </a:lnTo>
                  <a:lnTo>
                    <a:pt x="745490" y="181127"/>
                  </a:lnTo>
                  <a:lnTo>
                    <a:pt x="745490" y="206527"/>
                  </a:lnTo>
                  <a:lnTo>
                    <a:pt x="719785" y="206527"/>
                  </a:lnTo>
                  <a:lnTo>
                    <a:pt x="719785" y="181127"/>
                  </a:lnTo>
                  <a:lnTo>
                    <a:pt x="694080" y="181127"/>
                  </a:lnTo>
                  <a:lnTo>
                    <a:pt x="694080" y="154457"/>
                  </a:lnTo>
                  <a:lnTo>
                    <a:pt x="668375" y="154457"/>
                  </a:lnTo>
                  <a:lnTo>
                    <a:pt x="668375" y="129057"/>
                  </a:lnTo>
                  <a:lnTo>
                    <a:pt x="642658" y="129057"/>
                  </a:lnTo>
                  <a:lnTo>
                    <a:pt x="616953" y="129057"/>
                  </a:lnTo>
                  <a:lnTo>
                    <a:pt x="591248" y="129057"/>
                  </a:lnTo>
                  <a:lnTo>
                    <a:pt x="591248" y="154228"/>
                  </a:lnTo>
                  <a:lnTo>
                    <a:pt x="565543" y="154228"/>
                  </a:lnTo>
                  <a:lnTo>
                    <a:pt x="565543" y="179946"/>
                  </a:lnTo>
                  <a:lnTo>
                    <a:pt x="591248" y="179946"/>
                  </a:lnTo>
                  <a:lnTo>
                    <a:pt x="591248" y="154457"/>
                  </a:lnTo>
                  <a:lnTo>
                    <a:pt x="616953" y="154457"/>
                  </a:lnTo>
                  <a:lnTo>
                    <a:pt x="616953" y="181127"/>
                  </a:lnTo>
                  <a:lnTo>
                    <a:pt x="642658" y="181127"/>
                  </a:lnTo>
                  <a:lnTo>
                    <a:pt x="668375" y="181127"/>
                  </a:lnTo>
                  <a:lnTo>
                    <a:pt x="668375" y="206527"/>
                  </a:lnTo>
                  <a:lnTo>
                    <a:pt x="642658" y="206527"/>
                  </a:lnTo>
                  <a:lnTo>
                    <a:pt x="616953" y="206527"/>
                  </a:lnTo>
                  <a:lnTo>
                    <a:pt x="591248" y="206527"/>
                  </a:lnTo>
                  <a:lnTo>
                    <a:pt x="591248" y="231927"/>
                  </a:lnTo>
                  <a:lnTo>
                    <a:pt x="565543" y="231927"/>
                  </a:lnTo>
                  <a:lnTo>
                    <a:pt x="565543" y="181127"/>
                  </a:lnTo>
                  <a:lnTo>
                    <a:pt x="539838" y="181127"/>
                  </a:lnTo>
                  <a:lnTo>
                    <a:pt x="539838" y="206527"/>
                  </a:lnTo>
                  <a:lnTo>
                    <a:pt x="514134" y="206527"/>
                  </a:lnTo>
                  <a:lnTo>
                    <a:pt x="514134" y="231927"/>
                  </a:lnTo>
                  <a:lnTo>
                    <a:pt x="488429" y="231927"/>
                  </a:lnTo>
                  <a:lnTo>
                    <a:pt x="488429" y="206527"/>
                  </a:lnTo>
                  <a:lnTo>
                    <a:pt x="462711" y="206527"/>
                  </a:lnTo>
                  <a:lnTo>
                    <a:pt x="462711" y="181127"/>
                  </a:lnTo>
                  <a:lnTo>
                    <a:pt x="488429" y="181127"/>
                  </a:lnTo>
                  <a:lnTo>
                    <a:pt x="488429" y="205651"/>
                  </a:lnTo>
                  <a:lnTo>
                    <a:pt x="514134" y="205651"/>
                  </a:lnTo>
                  <a:lnTo>
                    <a:pt x="514134" y="179946"/>
                  </a:lnTo>
                  <a:lnTo>
                    <a:pt x="488429" y="179946"/>
                  </a:lnTo>
                  <a:lnTo>
                    <a:pt x="488429" y="154457"/>
                  </a:lnTo>
                  <a:lnTo>
                    <a:pt x="462711" y="154457"/>
                  </a:lnTo>
                  <a:lnTo>
                    <a:pt x="462711" y="78257"/>
                  </a:lnTo>
                  <a:lnTo>
                    <a:pt x="437019" y="78257"/>
                  </a:lnTo>
                  <a:lnTo>
                    <a:pt x="411302" y="78257"/>
                  </a:lnTo>
                  <a:lnTo>
                    <a:pt x="411302" y="181127"/>
                  </a:lnTo>
                  <a:lnTo>
                    <a:pt x="437019" y="181127"/>
                  </a:lnTo>
                  <a:lnTo>
                    <a:pt x="437019" y="206527"/>
                  </a:lnTo>
                  <a:lnTo>
                    <a:pt x="411302" y="206527"/>
                  </a:lnTo>
                  <a:lnTo>
                    <a:pt x="411302" y="181127"/>
                  </a:lnTo>
                  <a:lnTo>
                    <a:pt x="385597" y="181127"/>
                  </a:lnTo>
                  <a:lnTo>
                    <a:pt x="359892" y="181127"/>
                  </a:lnTo>
                  <a:lnTo>
                    <a:pt x="334187" y="181127"/>
                  </a:lnTo>
                  <a:lnTo>
                    <a:pt x="308483" y="181127"/>
                  </a:lnTo>
                  <a:lnTo>
                    <a:pt x="308483" y="205651"/>
                  </a:lnTo>
                  <a:lnTo>
                    <a:pt x="282778" y="205651"/>
                  </a:lnTo>
                  <a:lnTo>
                    <a:pt x="282778" y="231355"/>
                  </a:lnTo>
                  <a:lnTo>
                    <a:pt x="308483" y="231355"/>
                  </a:lnTo>
                  <a:lnTo>
                    <a:pt x="308483" y="206527"/>
                  </a:lnTo>
                  <a:lnTo>
                    <a:pt x="334187" y="206527"/>
                  </a:lnTo>
                  <a:lnTo>
                    <a:pt x="334187" y="231927"/>
                  </a:lnTo>
                  <a:lnTo>
                    <a:pt x="359892" y="231927"/>
                  </a:lnTo>
                  <a:lnTo>
                    <a:pt x="359892" y="206527"/>
                  </a:lnTo>
                  <a:lnTo>
                    <a:pt x="385597" y="206527"/>
                  </a:lnTo>
                  <a:lnTo>
                    <a:pt x="385597" y="231927"/>
                  </a:lnTo>
                  <a:lnTo>
                    <a:pt x="359892" y="231927"/>
                  </a:lnTo>
                  <a:lnTo>
                    <a:pt x="359892" y="257327"/>
                  </a:lnTo>
                  <a:lnTo>
                    <a:pt x="385597" y="257327"/>
                  </a:lnTo>
                  <a:lnTo>
                    <a:pt x="385597" y="283997"/>
                  </a:lnTo>
                  <a:lnTo>
                    <a:pt x="411302" y="283997"/>
                  </a:lnTo>
                  <a:lnTo>
                    <a:pt x="411302" y="334797"/>
                  </a:lnTo>
                  <a:lnTo>
                    <a:pt x="437019" y="334797"/>
                  </a:lnTo>
                  <a:lnTo>
                    <a:pt x="437019" y="257327"/>
                  </a:lnTo>
                  <a:lnTo>
                    <a:pt x="411302" y="257327"/>
                  </a:lnTo>
                  <a:lnTo>
                    <a:pt x="411302" y="231927"/>
                  </a:lnTo>
                  <a:lnTo>
                    <a:pt x="437019" y="231927"/>
                  </a:lnTo>
                  <a:lnTo>
                    <a:pt x="462711" y="231927"/>
                  </a:lnTo>
                  <a:lnTo>
                    <a:pt x="462711" y="257327"/>
                  </a:lnTo>
                  <a:lnTo>
                    <a:pt x="488429" y="257327"/>
                  </a:lnTo>
                  <a:lnTo>
                    <a:pt x="488429" y="283997"/>
                  </a:lnTo>
                  <a:lnTo>
                    <a:pt x="514134" y="283997"/>
                  </a:lnTo>
                  <a:lnTo>
                    <a:pt x="539838" y="283997"/>
                  </a:lnTo>
                  <a:lnTo>
                    <a:pt x="539838" y="257327"/>
                  </a:lnTo>
                  <a:lnTo>
                    <a:pt x="565543" y="257327"/>
                  </a:lnTo>
                  <a:lnTo>
                    <a:pt x="565543" y="283997"/>
                  </a:lnTo>
                  <a:lnTo>
                    <a:pt x="591248" y="283997"/>
                  </a:lnTo>
                  <a:lnTo>
                    <a:pt x="616953" y="283997"/>
                  </a:lnTo>
                  <a:lnTo>
                    <a:pt x="616953" y="257327"/>
                  </a:lnTo>
                  <a:lnTo>
                    <a:pt x="642658" y="257327"/>
                  </a:lnTo>
                  <a:lnTo>
                    <a:pt x="668375" y="257327"/>
                  </a:lnTo>
                  <a:lnTo>
                    <a:pt x="694080" y="257327"/>
                  </a:lnTo>
                  <a:lnTo>
                    <a:pt x="694080" y="283997"/>
                  </a:lnTo>
                  <a:lnTo>
                    <a:pt x="719785" y="283997"/>
                  </a:lnTo>
                  <a:lnTo>
                    <a:pt x="719785" y="231927"/>
                  </a:lnTo>
                  <a:lnTo>
                    <a:pt x="745490" y="231927"/>
                  </a:lnTo>
                  <a:lnTo>
                    <a:pt x="771194" y="231927"/>
                  </a:lnTo>
                  <a:lnTo>
                    <a:pt x="771194" y="206527"/>
                  </a:lnTo>
                  <a:lnTo>
                    <a:pt x="796899" y="206527"/>
                  </a:lnTo>
                  <a:lnTo>
                    <a:pt x="822604" y="206527"/>
                  </a:lnTo>
                  <a:lnTo>
                    <a:pt x="822604" y="257327"/>
                  </a:lnTo>
                  <a:lnTo>
                    <a:pt x="848309" y="257327"/>
                  </a:lnTo>
                  <a:lnTo>
                    <a:pt x="874026" y="257327"/>
                  </a:lnTo>
                  <a:lnTo>
                    <a:pt x="899718" y="257327"/>
                  </a:lnTo>
                  <a:lnTo>
                    <a:pt x="899718" y="231927"/>
                  </a:lnTo>
                  <a:lnTo>
                    <a:pt x="925436" y="231927"/>
                  </a:lnTo>
                  <a:lnTo>
                    <a:pt x="951141" y="231927"/>
                  </a:lnTo>
                  <a:lnTo>
                    <a:pt x="951141" y="385597"/>
                  </a:lnTo>
                  <a:lnTo>
                    <a:pt x="976845" y="385597"/>
                  </a:lnTo>
                  <a:lnTo>
                    <a:pt x="1002550" y="385597"/>
                  </a:lnTo>
                  <a:lnTo>
                    <a:pt x="1002550" y="360197"/>
                  </a:lnTo>
                  <a:lnTo>
                    <a:pt x="976845" y="360197"/>
                  </a:lnTo>
                  <a:lnTo>
                    <a:pt x="976845" y="283997"/>
                  </a:lnTo>
                  <a:lnTo>
                    <a:pt x="1002550" y="283997"/>
                  </a:lnTo>
                  <a:lnTo>
                    <a:pt x="1002550" y="257327"/>
                  </a:lnTo>
                  <a:lnTo>
                    <a:pt x="976845" y="257327"/>
                  </a:lnTo>
                  <a:lnTo>
                    <a:pt x="976845" y="231927"/>
                  </a:lnTo>
                  <a:lnTo>
                    <a:pt x="1002550" y="231927"/>
                  </a:lnTo>
                  <a:lnTo>
                    <a:pt x="1028255" y="231927"/>
                  </a:lnTo>
                  <a:lnTo>
                    <a:pt x="1028255" y="206527"/>
                  </a:lnTo>
                  <a:lnTo>
                    <a:pt x="1053960" y="206527"/>
                  </a:lnTo>
                  <a:lnTo>
                    <a:pt x="1053960" y="181127"/>
                  </a:lnTo>
                  <a:close/>
                </a:path>
                <a:path w="1054100" h="386080">
                  <a:moveTo>
                    <a:pt x="1053960" y="77114"/>
                  </a:moveTo>
                  <a:lnTo>
                    <a:pt x="1028255" y="77114"/>
                  </a:lnTo>
                  <a:lnTo>
                    <a:pt x="1028255" y="102819"/>
                  </a:lnTo>
                  <a:lnTo>
                    <a:pt x="1053960" y="102819"/>
                  </a:lnTo>
                  <a:lnTo>
                    <a:pt x="1053960" y="7711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02296" y="2452912"/>
              <a:ext cx="1002665" cy="488950"/>
            </a:xfrm>
            <a:custGeom>
              <a:avLst/>
              <a:gdLst/>
              <a:ahLst/>
              <a:cxnLst/>
              <a:rect l="l" t="t" r="r" b="b"/>
              <a:pathLst>
                <a:path w="1002665" h="488950">
                  <a:moveTo>
                    <a:pt x="51409" y="257060"/>
                  </a:moveTo>
                  <a:lnTo>
                    <a:pt x="25704" y="257060"/>
                  </a:lnTo>
                  <a:lnTo>
                    <a:pt x="25704" y="282765"/>
                  </a:lnTo>
                  <a:lnTo>
                    <a:pt x="51409" y="282765"/>
                  </a:lnTo>
                  <a:lnTo>
                    <a:pt x="51409" y="257060"/>
                  </a:lnTo>
                  <a:close/>
                </a:path>
                <a:path w="1002665" h="488950">
                  <a:moveTo>
                    <a:pt x="179933" y="359879"/>
                  </a:moveTo>
                  <a:lnTo>
                    <a:pt x="154228" y="359879"/>
                  </a:lnTo>
                  <a:lnTo>
                    <a:pt x="154228" y="437007"/>
                  </a:lnTo>
                  <a:lnTo>
                    <a:pt x="179933" y="437007"/>
                  </a:lnTo>
                  <a:lnTo>
                    <a:pt x="179933" y="359879"/>
                  </a:lnTo>
                  <a:close/>
                </a:path>
                <a:path w="1002665" h="488950">
                  <a:moveTo>
                    <a:pt x="257060" y="411289"/>
                  </a:moveTo>
                  <a:lnTo>
                    <a:pt x="231355" y="411289"/>
                  </a:lnTo>
                  <a:lnTo>
                    <a:pt x="231355" y="437007"/>
                  </a:lnTo>
                  <a:lnTo>
                    <a:pt x="205651" y="437007"/>
                  </a:lnTo>
                  <a:lnTo>
                    <a:pt x="205651" y="462711"/>
                  </a:lnTo>
                  <a:lnTo>
                    <a:pt x="179933" y="462711"/>
                  </a:lnTo>
                  <a:lnTo>
                    <a:pt x="179933" y="488416"/>
                  </a:lnTo>
                  <a:lnTo>
                    <a:pt x="205651" y="488416"/>
                  </a:lnTo>
                  <a:lnTo>
                    <a:pt x="231355" y="488416"/>
                  </a:lnTo>
                  <a:lnTo>
                    <a:pt x="231355" y="462711"/>
                  </a:lnTo>
                  <a:lnTo>
                    <a:pt x="257060" y="462711"/>
                  </a:lnTo>
                  <a:lnTo>
                    <a:pt x="257060" y="411289"/>
                  </a:lnTo>
                  <a:close/>
                </a:path>
                <a:path w="1002665" h="488950">
                  <a:moveTo>
                    <a:pt x="257060" y="359879"/>
                  </a:moveTo>
                  <a:lnTo>
                    <a:pt x="231355" y="359879"/>
                  </a:lnTo>
                  <a:lnTo>
                    <a:pt x="231355" y="334175"/>
                  </a:lnTo>
                  <a:lnTo>
                    <a:pt x="205651" y="334175"/>
                  </a:lnTo>
                  <a:lnTo>
                    <a:pt x="205651" y="411289"/>
                  </a:lnTo>
                  <a:lnTo>
                    <a:pt x="231355" y="411289"/>
                  </a:lnTo>
                  <a:lnTo>
                    <a:pt x="231355" y="385597"/>
                  </a:lnTo>
                  <a:lnTo>
                    <a:pt x="257060" y="385597"/>
                  </a:lnTo>
                  <a:lnTo>
                    <a:pt x="257060" y="359879"/>
                  </a:lnTo>
                  <a:close/>
                </a:path>
                <a:path w="1002665" h="488950">
                  <a:moveTo>
                    <a:pt x="257060" y="308470"/>
                  </a:moveTo>
                  <a:lnTo>
                    <a:pt x="231355" y="308470"/>
                  </a:lnTo>
                  <a:lnTo>
                    <a:pt x="231355" y="334175"/>
                  </a:lnTo>
                  <a:lnTo>
                    <a:pt x="257060" y="334175"/>
                  </a:lnTo>
                  <a:lnTo>
                    <a:pt x="257060" y="308470"/>
                  </a:lnTo>
                  <a:close/>
                </a:path>
                <a:path w="1002665" h="488950">
                  <a:moveTo>
                    <a:pt x="282765" y="257060"/>
                  </a:moveTo>
                  <a:lnTo>
                    <a:pt x="257060" y="257060"/>
                  </a:lnTo>
                  <a:lnTo>
                    <a:pt x="257060" y="282765"/>
                  </a:lnTo>
                  <a:lnTo>
                    <a:pt x="282765" y="282765"/>
                  </a:lnTo>
                  <a:lnTo>
                    <a:pt x="282765" y="257060"/>
                  </a:lnTo>
                  <a:close/>
                </a:path>
                <a:path w="1002665" h="488950">
                  <a:moveTo>
                    <a:pt x="359879" y="0"/>
                  </a:moveTo>
                  <a:lnTo>
                    <a:pt x="334175" y="0"/>
                  </a:lnTo>
                  <a:lnTo>
                    <a:pt x="334175" y="25704"/>
                  </a:lnTo>
                  <a:lnTo>
                    <a:pt x="308470" y="25704"/>
                  </a:lnTo>
                  <a:lnTo>
                    <a:pt x="308470" y="0"/>
                  </a:lnTo>
                  <a:lnTo>
                    <a:pt x="282765" y="0"/>
                  </a:lnTo>
                  <a:lnTo>
                    <a:pt x="282765" y="25704"/>
                  </a:lnTo>
                  <a:lnTo>
                    <a:pt x="257060" y="25704"/>
                  </a:lnTo>
                  <a:lnTo>
                    <a:pt x="257060" y="51409"/>
                  </a:lnTo>
                  <a:lnTo>
                    <a:pt x="282765" y="51409"/>
                  </a:lnTo>
                  <a:lnTo>
                    <a:pt x="282765" y="77114"/>
                  </a:lnTo>
                  <a:lnTo>
                    <a:pt x="257060" y="77114"/>
                  </a:lnTo>
                  <a:lnTo>
                    <a:pt x="231355" y="77114"/>
                  </a:lnTo>
                  <a:lnTo>
                    <a:pt x="231355" y="51409"/>
                  </a:lnTo>
                  <a:lnTo>
                    <a:pt x="205651" y="51409"/>
                  </a:lnTo>
                  <a:lnTo>
                    <a:pt x="205651" y="77114"/>
                  </a:lnTo>
                  <a:lnTo>
                    <a:pt x="179933" y="77114"/>
                  </a:lnTo>
                  <a:lnTo>
                    <a:pt x="154228" y="77114"/>
                  </a:lnTo>
                  <a:lnTo>
                    <a:pt x="154228" y="102819"/>
                  </a:lnTo>
                  <a:lnTo>
                    <a:pt x="179933" y="102819"/>
                  </a:lnTo>
                  <a:lnTo>
                    <a:pt x="179933" y="154228"/>
                  </a:lnTo>
                  <a:lnTo>
                    <a:pt x="154228" y="154228"/>
                  </a:lnTo>
                  <a:lnTo>
                    <a:pt x="154228" y="128524"/>
                  </a:lnTo>
                  <a:lnTo>
                    <a:pt x="128524" y="128524"/>
                  </a:lnTo>
                  <a:lnTo>
                    <a:pt x="128524" y="154228"/>
                  </a:lnTo>
                  <a:lnTo>
                    <a:pt x="128524" y="179946"/>
                  </a:lnTo>
                  <a:lnTo>
                    <a:pt x="128524" y="205651"/>
                  </a:lnTo>
                  <a:lnTo>
                    <a:pt x="102819" y="205651"/>
                  </a:lnTo>
                  <a:lnTo>
                    <a:pt x="102819" y="179946"/>
                  </a:lnTo>
                  <a:lnTo>
                    <a:pt x="128524" y="179946"/>
                  </a:lnTo>
                  <a:lnTo>
                    <a:pt x="128524" y="154228"/>
                  </a:lnTo>
                  <a:lnTo>
                    <a:pt x="102819" y="154228"/>
                  </a:lnTo>
                  <a:lnTo>
                    <a:pt x="77114" y="154228"/>
                  </a:lnTo>
                  <a:lnTo>
                    <a:pt x="77114" y="205651"/>
                  </a:lnTo>
                  <a:lnTo>
                    <a:pt x="51409" y="205651"/>
                  </a:lnTo>
                  <a:lnTo>
                    <a:pt x="51409" y="179946"/>
                  </a:lnTo>
                  <a:lnTo>
                    <a:pt x="25704" y="179946"/>
                  </a:lnTo>
                  <a:lnTo>
                    <a:pt x="25704" y="154228"/>
                  </a:lnTo>
                  <a:lnTo>
                    <a:pt x="0" y="154228"/>
                  </a:lnTo>
                  <a:lnTo>
                    <a:pt x="0" y="205651"/>
                  </a:lnTo>
                  <a:lnTo>
                    <a:pt x="25704" y="205651"/>
                  </a:lnTo>
                  <a:lnTo>
                    <a:pt x="25704" y="231355"/>
                  </a:lnTo>
                  <a:lnTo>
                    <a:pt x="51409" y="231355"/>
                  </a:lnTo>
                  <a:lnTo>
                    <a:pt x="77114" y="231355"/>
                  </a:lnTo>
                  <a:lnTo>
                    <a:pt x="77114" y="257060"/>
                  </a:lnTo>
                  <a:lnTo>
                    <a:pt x="102819" y="257060"/>
                  </a:lnTo>
                  <a:lnTo>
                    <a:pt x="102819" y="231355"/>
                  </a:lnTo>
                  <a:lnTo>
                    <a:pt x="128524" y="231355"/>
                  </a:lnTo>
                  <a:lnTo>
                    <a:pt x="128524" y="257060"/>
                  </a:lnTo>
                  <a:lnTo>
                    <a:pt x="102819" y="257060"/>
                  </a:lnTo>
                  <a:lnTo>
                    <a:pt x="102819" y="282765"/>
                  </a:lnTo>
                  <a:lnTo>
                    <a:pt x="128524" y="282765"/>
                  </a:lnTo>
                  <a:lnTo>
                    <a:pt x="154228" y="282765"/>
                  </a:lnTo>
                  <a:lnTo>
                    <a:pt x="154228" y="308470"/>
                  </a:lnTo>
                  <a:lnTo>
                    <a:pt x="179933" y="308470"/>
                  </a:lnTo>
                  <a:lnTo>
                    <a:pt x="205651" y="308470"/>
                  </a:lnTo>
                  <a:lnTo>
                    <a:pt x="231355" y="308470"/>
                  </a:lnTo>
                  <a:lnTo>
                    <a:pt x="231355" y="231355"/>
                  </a:lnTo>
                  <a:lnTo>
                    <a:pt x="205651" y="231355"/>
                  </a:lnTo>
                  <a:lnTo>
                    <a:pt x="205651" y="257060"/>
                  </a:lnTo>
                  <a:lnTo>
                    <a:pt x="179933" y="257060"/>
                  </a:lnTo>
                  <a:lnTo>
                    <a:pt x="179933" y="231355"/>
                  </a:lnTo>
                  <a:lnTo>
                    <a:pt x="154228" y="231355"/>
                  </a:lnTo>
                  <a:lnTo>
                    <a:pt x="154228" y="179946"/>
                  </a:lnTo>
                  <a:lnTo>
                    <a:pt x="179933" y="179946"/>
                  </a:lnTo>
                  <a:lnTo>
                    <a:pt x="205651" y="179946"/>
                  </a:lnTo>
                  <a:lnTo>
                    <a:pt x="205651" y="128524"/>
                  </a:lnTo>
                  <a:lnTo>
                    <a:pt x="231355" y="128524"/>
                  </a:lnTo>
                  <a:lnTo>
                    <a:pt x="231355" y="102819"/>
                  </a:lnTo>
                  <a:lnTo>
                    <a:pt x="257060" y="102819"/>
                  </a:lnTo>
                  <a:lnTo>
                    <a:pt x="282765" y="102819"/>
                  </a:lnTo>
                  <a:lnTo>
                    <a:pt x="282765" y="154228"/>
                  </a:lnTo>
                  <a:lnTo>
                    <a:pt x="308470" y="154228"/>
                  </a:lnTo>
                  <a:lnTo>
                    <a:pt x="334175" y="154228"/>
                  </a:lnTo>
                  <a:lnTo>
                    <a:pt x="334175" y="128524"/>
                  </a:lnTo>
                  <a:lnTo>
                    <a:pt x="308470" y="128524"/>
                  </a:lnTo>
                  <a:lnTo>
                    <a:pt x="308470" y="102819"/>
                  </a:lnTo>
                  <a:lnTo>
                    <a:pt x="334175" y="102819"/>
                  </a:lnTo>
                  <a:lnTo>
                    <a:pt x="334175" y="77114"/>
                  </a:lnTo>
                  <a:lnTo>
                    <a:pt x="308470" y="77114"/>
                  </a:lnTo>
                  <a:lnTo>
                    <a:pt x="308470" y="51409"/>
                  </a:lnTo>
                  <a:lnTo>
                    <a:pt x="334175" y="51409"/>
                  </a:lnTo>
                  <a:lnTo>
                    <a:pt x="334175" y="77114"/>
                  </a:lnTo>
                  <a:lnTo>
                    <a:pt x="359879" y="77114"/>
                  </a:lnTo>
                  <a:lnTo>
                    <a:pt x="359879" y="0"/>
                  </a:lnTo>
                  <a:close/>
                </a:path>
                <a:path w="1002665" h="488950">
                  <a:moveTo>
                    <a:pt x="385597" y="411289"/>
                  </a:moveTo>
                  <a:lnTo>
                    <a:pt x="359879" y="411289"/>
                  </a:lnTo>
                  <a:lnTo>
                    <a:pt x="359879" y="385597"/>
                  </a:lnTo>
                  <a:lnTo>
                    <a:pt x="334175" y="385597"/>
                  </a:lnTo>
                  <a:lnTo>
                    <a:pt x="308470" y="385597"/>
                  </a:lnTo>
                  <a:lnTo>
                    <a:pt x="308470" y="359879"/>
                  </a:lnTo>
                  <a:lnTo>
                    <a:pt x="334175" y="359879"/>
                  </a:lnTo>
                  <a:lnTo>
                    <a:pt x="359879" y="359879"/>
                  </a:lnTo>
                  <a:lnTo>
                    <a:pt x="359879" y="334175"/>
                  </a:lnTo>
                  <a:lnTo>
                    <a:pt x="334175" y="334175"/>
                  </a:lnTo>
                  <a:lnTo>
                    <a:pt x="334175" y="282765"/>
                  </a:lnTo>
                  <a:lnTo>
                    <a:pt x="308470" y="282765"/>
                  </a:lnTo>
                  <a:lnTo>
                    <a:pt x="282765" y="282765"/>
                  </a:lnTo>
                  <a:lnTo>
                    <a:pt x="282765" y="334175"/>
                  </a:lnTo>
                  <a:lnTo>
                    <a:pt x="257060" y="334175"/>
                  </a:lnTo>
                  <a:lnTo>
                    <a:pt x="257060" y="359879"/>
                  </a:lnTo>
                  <a:lnTo>
                    <a:pt x="282765" y="359879"/>
                  </a:lnTo>
                  <a:lnTo>
                    <a:pt x="282765" y="385597"/>
                  </a:lnTo>
                  <a:lnTo>
                    <a:pt x="257060" y="385597"/>
                  </a:lnTo>
                  <a:lnTo>
                    <a:pt x="257060" y="411289"/>
                  </a:lnTo>
                  <a:lnTo>
                    <a:pt x="282765" y="411289"/>
                  </a:lnTo>
                  <a:lnTo>
                    <a:pt x="308470" y="411289"/>
                  </a:lnTo>
                  <a:lnTo>
                    <a:pt x="334175" y="411289"/>
                  </a:lnTo>
                  <a:lnTo>
                    <a:pt x="334175" y="462711"/>
                  </a:lnTo>
                  <a:lnTo>
                    <a:pt x="359879" y="462711"/>
                  </a:lnTo>
                  <a:lnTo>
                    <a:pt x="359879" y="437007"/>
                  </a:lnTo>
                  <a:lnTo>
                    <a:pt x="385597" y="437007"/>
                  </a:lnTo>
                  <a:lnTo>
                    <a:pt x="385597" y="411289"/>
                  </a:lnTo>
                  <a:close/>
                </a:path>
                <a:path w="1002665" h="488950">
                  <a:moveTo>
                    <a:pt x="437007" y="411289"/>
                  </a:moveTo>
                  <a:lnTo>
                    <a:pt x="411289" y="411289"/>
                  </a:lnTo>
                  <a:lnTo>
                    <a:pt x="411289" y="488416"/>
                  </a:lnTo>
                  <a:lnTo>
                    <a:pt x="437007" y="488416"/>
                  </a:lnTo>
                  <a:lnTo>
                    <a:pt x="437007" y="411289"/>
                  </a:lnTo>
                  <a:close/>
                </a:path>
                <a:path w="1002665" h="488950">
                  <a:moveTo>
                    <a:pt x="437007" y="308470"/>
                  </a:moveTo>
                  <a:lnTo>
                    <a:pt x="411289" y="308470"/>
                  </a:lnTo>
                  <a:lnTo>
                    <a:pt x="411289" y="334175"/>
                  </a:lnTo>
                  <a:lnTo>
                    <a:pt x="437007" y="334175"/>
                  </a:lnTo>
                  <a:lnTo>
                    <a:pt x="437007" y="308470"/>
                  </a:lnTo>
                  <a:close/>
                </a:path>
                <a:path w="1002665" h="488950">
                  <a:moveTo>
                    <a:pt x="514121" y="282765"/>
                  </a:moveTo>
                  <a:lnTo>
                    <a:pt x="488416" y="282765"/>
                  </a:lnTo>
                  <a:lnTo>
                    <a:pt x="488416" y="308470"/>
                  </a:lnTo>
                  <a:lnTo>
                    <a:pt x="514121" y="308470"/>
                  </a:lnTo>
                  <a:lnTo>
                    <a:pt x="514121" y="282765"/>
                  </a:lnTo>
                  <a:close/>
                </a:path>
                <a:path w="1002665" h="488950">
                  <a:moveTo>
                    <a:pt x="591235" y="308470"/>
                  </a:moveTo>
                  <a:lnTo>
                    <a:pt x="565531" y="308470"/>
                  </a:lnTo>
                  <a:lnTo>
                    <a:pt x="539826" y="308470"/>
                  </a:lnTo>
                  <a:lnTo>
                    <a:pt x="539826" y="334175"/>
                  </a:lnTo>
                  <a:lnTo>
                    <a:pt x="565531" y="334175"/>
                  </a:lnTo>
                  <a:lnTo>
                    <a:pt x="591235" y="334175"/>
                  </a:lnTo>
                  <a:lnTo>
                    <a:pt x="591235" y="308470"/>
                  </a:lnTo>
                  <a:close/>
                </a:path>
                <a:path w="1002665" h="488950">
                  <a:moveTo>
                    <a:pt x="616953" y="411289"/>
                  </a:moveTo>
                  <a:lnTo>
                    <a:pt x="591235" y="411289"/>
                  </a:lnTo>
                  <a:lnTo>
                    <a:pt x="591235" y="385597"/>
                  </a:lnTo>
                  <a:lnTo>
                    <a:pt x="565531" y="385597"/>
                  </a:lnTo>
                  <a:lnTo>
                    <a:pt x="565531" y="411289"/>
                  </a:lnTo>
                  <a:lnTo>
                    <a:pt x="539826" y="411289"/>
                  </a:lnTo>
                  <a:lnTo>
                    <a:pt x="514121" y="411289"/>
                  </a:lnTo>
                  <a:lnTo>
                    <a:pt x="514121" y="385597"/>
                  </a:lnTo>
                  <a:lnTo>
                    <a:pt x="488416" y="385597"/>
                  </a:lnTo>
                  <a:lnTo>
                    <a:pt x="488416" y="359879"/>
                  </a:lnTo>
                  <a:lnTo>
                    <a:pt x="514121" y="359879"/>
                  </a:lnTo>
                  <a:lnTo>
                    <a:pt x="514121" y="334175"/>
                  </a:lnTo>
                  <a:lnTo>
                    <a:pt x="488416" y="334175"/>
                  </a:lnTo>
                  <a:lnTo>
                    <a:pt x="488416" y="308470"/>
                  </a:lnTo>
                  <a:lnTo>
                    <a:pt x="462711" y="308470"/>
                  </a:lnTo>
                  <a:lnTo>
                    <a:pt x="462711" y="334175"/>
                  </a:lnTo>
                  <a:lnTo>
                    <a:pt x="437007" y="334175"/>
                  </a:lnTo>
                  <a:lnTo>
                    <a:pt x="437007" y="359879"/>
                  </a:lnTo>
                  <a:lnTo>
                    <a:pt x="411289" y="359879"/>
                  </a:lnTo>
                  <a:lnTo>
                    <a:pt x="411289" y="334175"/>
                  </a:lnTo>
                  <a:lnTo>
                    <a:pt x="385597" y="334175"/>
                  </a:lnTo>
                  <a:lnTo>
                    <a:pt x="385597" y="359879"/>
                  </a:lnTo>
                  <a:lnTo>
                    <a:pt x="359879" y="359879"/>
                  </a:lnTo>
                  <a:lnTo>
                    <a:pt x="359879" y="385597"/>
                  </a:lnTo>
                  <a:lnTo>
                    <a:pt x="385597" y="385597"/>
                  </a:lnTo>
                  <a:lnTo>
                    <a:pt x="411289" y="385597"/>
                  </a:lnTo>
                  <a:lnTo>
                    <a:pt x="437007" y="385597"/>
                  </a:lnTo>
                  <a:lnTo>
                    <a:pt x="462711" y="385597"/>
                  </a:lnTo>
                  <a:lnTo>
                    <a:pt x="462711" y="462711"/>
                  </a:lnTo>
                  <a:lnTo>
                    <a:pt x="488416" y="462711"/>
                  </a:lnTo>
                  <a:lnTo>
                    <a:pt x="488416" y="488416"/>
                  </a:lnTo>
                  <a:lnTo>
                    <a:pt x="514121" y="488416"/>
                  </a:lnTo>
                  <a:lnTo>
                    <a:pt x="539826" y="488416"/>
                  </a:lnTo>
                  <a:lnTo>
                    <a:pt x="565531" y="488416"/>
                  </a:lnTo>
                  <a:lnTo>
                    <a:pt x="591235" y="488416"/>
                  </a:lnTo>
                  <a:lnTo>
                    <a:pt x="591235" y="462711"/>
                  </a:lnTo>
                  <a:lnTo>
                    <a:pt x="565531" y="462711"/>
                  </a:lnTo>
                  <a:lnTo>
                    <a:pt x="539826" y="462711"/>
                  </a:lnTo>
                  <a:lnTo>
                    <a:pt x="539826" y="437007"/>
                  </a:lnTo>
                  <a:lnTo>
                    <a:pt x="565531" y="437007"/>
                  </a:lnTo>
                  <a:lnTo>
                    <a:pt x="591235" y="437007"/>
                  </a:lnTo>
                  <a:lnTo>
                    <a:pt x="591235" y="462711"/>
                  </a:lnTo>
                  <a:lnTo>
                    <a:pt x="616953" y="462711"/>
                  </a:lnTo>
                  <a:lnTo>
                    <a:pt x="616953" y="411289"/>
                  </a:lnTo>
                  <a:close/>
                </a:path>
                <a:path w="1002665" h="488950">
                  <a:moveTo>
                    <a:pt x="642658" y="282765"/>
                  </a:moveTo>
                  <a:lnTo>
                    <a:pt x="616953" y="282765"/>
                  </a:lnTo>
                  <a:lnTo>
                    <a:pt x="591235" y="282765"/>
                  </a:lnTo>
                  <a:lnTo>
                    <a:pt x="591235" y="308470"/>
                  </a:lnTo>
                  <a:lnTo>
                    <a:pt x="616953" y="308470"/>
                  </a:lnTo>
                  <a:lnTo>
                    <a:pt x="642658" y="308470"/>
                  </a:lnTo>
                  <a:lnTo>
                    <a:pt x="642658" y="282765"/>
                  </a:lnTo>
                  <a:close/>
                </a:path>
                <a:path w="1002665" h="488950">
                  <a:moveTo>
                    <a:pt x="668362" y="411289"/>
                  </a:moveTo>
                  <a:lnTo>
                    <a:pt x="642658" y="411289"/>
                  </a:lnTo>
                  <a:lnTo>
                    <a:pt x="642658" y="437007"/>
                  </a:lnTo>
                  <a:lnTo>
                    <a:pt x="668362" y="437007"/>
                  </a:lnTo>
                  <a:lnTo>
                    <a:pt x="668362" y="411289"/>
                  </a:lnTo>
                  <a:close/>
                </a:path>
                <a:path w="1002665" h="488950">
                  <a:moveTo>
                    <a:pt x="668362" y="359879"/>
                  </a:moveTo>
                  <a:lnTo>
                    <a:pt x="642658" y="359879"/>
                  </a:lnTo>
                  <a:lnTo>
                    <a:pt x="616953" y="359879"/>
                  </a:lnTo>
                  <a:lnTo>
                    <a:pt x="616953" y="334175"/>
                  </a:lnTo>
                  <a:lnTo>
                    <a:pt x="591235" y="334175"/>
                  </a:lnTo>
                  <a:lnTo>
                    <a:pt x="591235" y="385597"/>
                  </a:lnTo>
                  <a:lnTo>
                    <a:pt x="616953" y="385597"/>
                  </a:lnTo>
                  <a:lnTo>
                    <a:pt x="642658" y="385597"/>
                  </a:lnTo>
                  <a:lnTo>
                    <a:pt x="668362" y="385597"/>
                  </a:lnTo>
                  <a:lnTo>
                    <a:pt x="668362" y="359879"/>
                  </a:lnTo>
                  <a:close/>
                </a:path>
                <a:path w="1002665" h="488950">
                  <a:moveTo>
                    <a:pt x="668362" y="308470"/>
                  </a:moveTo>
                  <a:lnTo>
                    <a:pt x="642658" y="308470"/>
                  </a:lnTo>
                  <a:lnTo>
                    <a:pt x="642658" y="334175"/>
                  </a:lnTo>
                  <a:lnTo>
                    <a:pt x="668362" y="334175"/>
                  </a:lnTo>
                  <a:lnTo>
                    <a:pt x="668362" y="308470"/>
                  </a:lnTo>
                  <a:close/>
                </a:path>
                <a:path w="1002665" h="488950">
                  <a:moveTo>
                    <a:pt x="694067" y="437007"/>
                  </a:moveTo>
                  <a:lnTo>
                    <a:pt x="668362" y="437007"/>
                  </a:lnTo>
                  <a:lnTo>
                    <a:pt x="668362" y="462711"/>
                  </a:lnTo>
                  <a:lnTo>
                    <a:pt x="694067" y="462711"/>
                  </a:lnTo>
                  <a:lnTo>
                    <a:pt x="694067" y="437007"/>
                  </a:lnTo>
                  <a:close/>
                </a:path>
                <a:path w="1002665" h="488950">
                  <a:moveTo>
                    <a:pt x="694067" y="385597"/>
                  </a:moveTo>
                  <a:lnTo>
                    <a:pt x="668362" y="385597"/>
                  </a:lnTo>
                  <a:lnTo>
                    <a:pt x="668362" y="411289"/>
                  </a:lnTo>
                  <a:lnTo>
                    <a:pt x="694067" y="411289"/>
                  </a:lnTo>
                  <a:lnTo>
                    <a:pt x="694067" y="385597"/>
                  </a:lnTo>
                  <a:close/>
                </a:path>
                <a:path w="1002665" h="488950">
                  <a:moveTo>
                    <a:pt x="771182" y="257060"/>
                  </a:moveTo>
                  <a:lnTo>
                    <a:pt x="745477" y="257060"/>
                  </a:lnTo>
                  <a:lnTo>
                    <a:pt x="745477" y="282765"/>
                  </a:lnTo>
                  <a:lnTo>
                    <a:pt x="719772" y="282765"/>
                  </a:lnTo>
                  <a:lnTo>
                    <a:pt x="719772" y="257060"/>
                  </a:lnTo>
                  <a:lnTo>
                    <a:pt x="694067" y="257060"/>
                  </a:lnTo>
                  <a:lnTo>
                    <a:pt x="694067" y="282765"/>
                  </a:lnTo>
                  <a:lnTo>
                    <a:pt x="668362" y="282765"/>
                  </a:lnTo>
                  <a:lnTo>
                    <a:pt x="668362" y="308470"/>
                  </a:lnTo>
                  <a:lnTo>
                    <a:pt x="694067" y="308470"/>
                  </a:lnTo>
                  <a:lnTo>
                    <a:pt x="694067" y="359879"/>
                  </a:lnTo>
                  <a:lnTo>
                    <a:pt x="719772" y="359879"/>
                  </a:lnTo>
                  <a:lnTo>
                    <a:pt x="745477" y="359879"/>
                  </a:lnTo>
                  <a:lnTo>
                    <a:pt x="771182" y="359879"/>
                  </a:lnTo>
                  <a:lnTo>
                    <a:pt x="771182" y="334175"/>
                  </a:lnTo>
                  <a:lnTo>
                    <a:pt x="745477" y="334175"/>
                  </a:lnTo>
                  <a:lnTo>
                    <a:pt x="719772" y="334175"/>
                  </a:lnTo>
                  <a:lnTo>
                    <a:pt x="719772" y="308470"/>
                  </a:lnTo>
                  <a:lnTo>
                    <a:pt x="745477" y="308470"/>
                  </a:lnTo>
                  <a:lnTo>
                    <a:pt x="771182" y="308470"/>
                  </a:lnTo>
                  <a:lnTo>
                    <a:pt x="771182" y="257060"/>
                  </a:lnTo>
                  <a:close/>
                </a:path>
                <a:path w="1002665" h="488950">
                  <a:moveTo>
                    <a:pt x="899718" y="129057"/>
                  </a:moveTo>
                  <a:lnTo>
                    <a:pt x="874014" y="129057"/>
                  </a:lnTo>
                  <a:lnTo>
                    <a:pt x="874014" y="154457"/>
                  </a:lnTo>
                  <a:lnTo>
                    <a:pt x="899718" y="154457"/>
                  </a:lnTo>
                  <a:lnTo>
                    <a:pt x="899718" y="129057"/>
                  </a:lnTo>
                  <a:close/>
                </a:path>
                <a:path w="1002665" h="488950">
                  <a:moveTo>
                    <a:pt x="1002538" y="334175"/>
                  </a:moveTo>
                  <a:lnTo>
                    <a:pt x="976833" y="334175"/>
                  </a:lnTo>
                  <a:lnTo>
                    <a:pt x="976833" y="411289"/>
                  </a:lnTo>
                  <a:lnTo>
                    <a:pt x="1002538" y="411289"/>
                  </a:lnTo>
                  <a:lnTo>
                    <a:pt x="1002538" y="334175"/>
                  </a:lnTo>
                  <a:close/>
                </a:path>
                <a:path w="1002665" h="488950">
                  <a:moveTo>
                    <a:pt x="1002538" y="257060"/>
                  </a:moveTo>
                  <a:lnTo>
                    <a:pt x="976833" y="257060"/>
                  </a:lnTo>
                  <a:lnTo>
                    <a:pt x="976833" y="282765"/>
                  </a:lnTo>
                  <a:lnTo>
                    <a:pt x="951128" y="282765"/>
                  </a:lnTo>
                  <a:lnTo>
                    <a:pt x="951128" y="308470"/>
                  </a:lnTo>
                  <a:lnTo>
                    <a:pt x="976833" y="308470"/>
                  </a:lnTo>
                  <a:lnTo>
                    <a:pt x="1002538" y="308470"/>
                  </a:lnTo>
                  <a:lnTo>
                    <a:pt x="1002538" y="25706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50874" y="1887089"/>
              <a:ext cx="1054100" cy="1054735"/>
            </a:xfrm>
            <a:custGeom>
              <a:avLst/>
              <a:gdLst/>
              <a:ahLst/>
              <a:cxnLst/>
              <a:rect l="l" t="t" r="r" b="b"/>
              <a:pathLst>
                <a:path w="1054100" h="1054735">
                  <a:moveTo>
                    <a:pt x="128536" y="925703"/>
                  </a:moveTo>
                  <a:lnTo>
                    <a:pt x="51422" y="925703"/>
                  </a:lnTo>
                  <a:lnTo>
                    <a:pt x="51422" y="1002830"/>
                  </a:lnTo>
                  <a:lnTo>
                    <a:pt x="128536" y="1002830"/>
                  </a:lnTo>
                  <a:lnTo>
                    <a:pt x="128536" y="925703"/>
                  </a:lnTo>
                  <a:close/>
                </a:path>
                <a:path w="1054100" h="1054735">
                  <a:moveTo>
                    <a:pt x="128536" y="51689"/>
                  </a:moveTo>
                  <a:lnTo>
                    <a:pt x="51422" y="51689"/>
                  </a:lnTo>
                  <a:lnTo>
                    <a:pt x="51422" y="128816"/>
                  </a:lnTo>
                  <a:lnTo>
                    <a:pt x="128536" y="128816"/>
                  </a:lnTo>
                  <a:lnTo>
                    <a:pt x="128536" y="51689"/>
                  </a:lnTo>
                  <a:close/>
                </a:path>
                <a:path w="1054100" h="1054735">
                  <a:moveTo>
                    <a:pt x="179946" y="873760"/>
                  </a:moveTo>
                  <a:lnTo>
                    <a:pt x="0" y="873760"/>
                  </a:lnTo>
                  <a:lnTo>
                    <a:pt x="0" y="900430"/>
                  </a:lnTo>
                  <a:lnTo>
                    <a:pt x="0" y="1028700"/>
                  </a:lnTo>
                  <a:lnTo>
                    <a:pt x="0" y="1054100"/>
                  </a:lnTo>
                  <a:lnTo>
                    <a:pt x="179946" y="1054100"/>
                  </a:lnTo>
                  <a:lnTo>
                    <a:pt x="179946" y="1028700"/>
                  </a:lnTo>
                  <a:lnTo>
                    <a:pt x="25704" y="1028700"/>
                  </a:lnTo>
                  <a:lnTo>
                    <a:pt x="25704" y="900430"/>
                  </a:lnTo>
                  <a:lnTo>
                    <a:pt x="154241" y="900430"/>
                  </a:lnTo>
                  <a:lnTo>
                    <a:pt x="154241" y="1028534"/>
                  </a:lnTo>
                  <a:lnTo>
                    <a:pt x="179946" y="1028534"/>
                  </a:lnTo>
                  <a:lnTo>
                    <a:pt x="179946" y="900430"/>
                  </a:lnTo>
                  <a:lnTo>
                    <a:pt x="179946" y="899998"/>
                  </a:lnTo>
                  <a:lnTo>
                    <a:pt x="179946" y="873760"/>
                  </a:lnTo>
                  <a:close/>
                </a:path>
                <a:path w="1054100" h="1054735">
                  <a:moveTo>
                    <a:pt x="179946" y="25984"/>
                  </a:moveTo>
                  <a:lnTo>
                    <a:pt x="154241" y="25984"/>
                  </a:lnTo>
                  <a:lnTo>
                    <a:pt x="154241" y="154520"/>
                  </a:lnTo>
                  <a:lnTo>
                    <a:pt x="179946" y="154520"/>
                  </a:lnTo>
                  <a:lnTo>
                    <a:pt x="179946" y="25984"/>
                  </a:lnTo>
                  <a:close/>
                </a:path>
                <a:path w="1054100" h="1054735">
                  <a:moveTo>
                    <a:pt x="179946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4940"/>
                  </a:lnTo>
                  <a:lnTo>
                    <a:pt x="0" y="180340"/>
                  </a:lnTo>
                  <a:lnTo>
                    <a:pt x="179946" y="180340"/>
                  </a:lnTo>
                  <a:lnTo>
                    <a:pt x="179946" y="154940"/>
                  </a:lnTo>
                  <a:lnTo>
                    <a:pt x="25704" y="154940"/>
                  </a:lnTo>
                  <a:lnTo>
                    <a:pt x="25704" y="25400"/>
                  </a:lnTo>
                  <a:lnTo>
                    <a:pt x="179946" y="25400"/>
                  </a:lnTo>
                  <a:lnTo>
                    <a:pt x="179946" y="0"/>
                  </a:lnTo>
                  <a:close/>
                </a:path>
                <a:path w="1054100" h="1054735">
                  <a:moveTo>
                    <a:pt x="334187" y="1002830"/>
                  </a:moveTo>
                  <a:lnTo>
                    <a:pt x="308483" y="1002830"/>
                  </a:lnTo>
                  <a:lnTo>
                    <a:pt x="308483" y="977112"/>
                  </a:lnTo>
                  <a:lnTo>
                    <a:pt x="282778" y="977112"/>
                  </a:lnTo>
                  <a:lnTo>
                    <a:pt x="282778" y="1028534"/>
                  </a:lnTo>
                  <a:lnTo>
                    <a:pt x="308483" y="1028534"/>
                  </a:lnTo>
                  <a:lnTo>
                    <a:pt x="334187" y="1028534"/>
                  </a:lnTo>
                  <a:lnTo>
                    <a:pt x="334187" y="1002830"/>
                  </a:lnTo>
                  <a:close/>
                </a:path>
                <a:path w="1054100" h="1054735">
                  <a:moveTo>
                    <a:pt x="359892" y="1028534"/>
                  </a:moveTo>
                  <a:lnTo>
                    <a:pt x="334187" y="1028534"/>
                  </a:lnTo>
                  <a:lnTo>
                    <a:pt x="334187" y="1054239"/>
                  </a:lnTo>
                  <a:lnTo>
                    <a:pt x="359892" y="1054239"/>
                  </a:lnTo>
                  <a:lnTo>
                    <a:pt x="359892" y="1028534"/>
                  </a:lnTo>
                  <a:close/>
                </a:path>
                <a:path w="1054100" h="1054735">
                  <a:moveTo>
                    <a:pt x="694080" y="1028534"/>
                  </a:moveTo>
                  <a:lnTo>
                    <a:pt x="668375" y="1028534"/>
                  </a:lnTo>
                  <a:lnTo>
                    <a:pt x="668375" y="1054239"/>
                  </a:lnTo>
                  <a:lnTo>
                    <a:pt x="694080" y="1054239"/>
                  </a:lnTo>
                  <a:lnTo>
                    <a:pt x="694080" y="1028534"/>
                  </a:lnTo>
                  <a:close/>
                </a:path>
                <a:path w="1054100" h="1054735">
                  <a:moveTo>
                    <a:pt x="771194" y="1028534"/>
                  </a:moveTo>
                  <a:lnTo>
                    <a:pt x="745490" y="1028534"/>
                  </a:lnTo>
                  <a:lnTo>
                    <a:pt x="745490" y="1054239"/>
                  </a:lnTo>
                  <a:lnTo>
                    <a:pt x="771194" y="1054239"/>
                  </a:lnTo>
                  <a:lnTo>
                    <a:pt x="771194" y="1028534"/>
                  </a:lnTo>
                  <a:close/>
                </a:path>
                <a:path w="1054100" h="1054735">
                  <a:moveTo>
                    <a:pt x="822604" y="1028534"/>
                  </a:moveTo>
                  <a:lnTo>
                    <a:pt x="796899" y="1028534"/>
                  </a:lnTo>
                  <a:lnTo>
                    <a:pt x="796899" y="1054239"/>
                  </a:lnTo>
                  <a:lnTo>
                    <a:pt x="822604" y="1054239"/>
                  </a:lnTo>
                  <a:lnTo>
                    <a:pt x="822604" y="1028534"/>
                  </a:lnTo>
                  <a:close/>
                </a:path>
                <a:path w="1054100" h="1054735">
                  <a:moveTo>
                    <a:pt x="899718" y="874293"/>
                  </a:moveTo>
                  <a:lnTo>
                    <a:pt x="874026" y="874293"/>
                  </a:lnTo>
                  <a:lnTo>
                    <a:pt x="874026" y="899998"/>
                  </a:lnTo>
                  <a:lnTo>
                    <a:pt x="899718" y="899998"/>
                  </a:lnTo>
                  <a:lnTo>
                    <a:pt x="899718" y="874293"/>
                  </a:lnTo>
                  <a:close/>
                </a:path>
                <a:path w="1054100" h="1054735">
                  <a:moveTo>
                    <a:pt x="951141" y="848588"/>
                  </a:moveTo>
                  <a:lnTo>
                    <a:pt x="925436" y="848588"/>
                  </a:lnTo>
                  <a:lnTo>
                    <a:pt x="925436" y="925703"/>
                  </a:lnTo>
                  <a:lnTo>
                    <a:pt x="951141" y="925703"/>
                  </a:lnTo>
                  <a:lnTo>
                    <a:pt x="951141" y="848588"/>
                  </a:lnTo>
                  <a:close/>
                </a:path>
                <a:path w="1054100" h="1054735">
                  <a:moveTo>
                    <a:pt x="951141" y="822960"/>
                  </a:moveTo>
                  <a:lnTo>
                    <a:pt x="822604" y="822960"/>
                  </a:lnTo>
                  <a:lnTo>
                    <a:pt x="822604" y="848360"/>
                  </a:lnTo>
                  <a:lnTo>
                    <a:pt x="822604" y="925830"/>
                  </a:lnTo>
                  <a:lnTo>
                    <a:pt x="822604" y="951230"/>
                  </a:lnTo>
                  <a:lnTo>
                    <a:pt x="951141" y="951230"/>
                  </a:lnTo>
                  <a:lnTo>
                    <a:pt x="951141" y="925830"/>
                  </a:lnTo>
                  <a:lnTo>
                    <a:pt x="848309" y="925830"/>
                  </a:lnTo>
                  <a:lnTo>
                    <a:pt x="848309" y="848360"/>
                  </a:lnTo>
                  <a:lnTo>
                    <a:pt x="951141" y="848360"/>
                  </a:lnTo>
                  <a:lnTo>
                    <a:pt x="951141" y="822960"/>
                  </a:lnTo>
                  <a:close/>
                </a:path>
                <a:path w="1054100" h="1054735">
                  <a:moveTo>
                    <a:pt x="1002550" y="1028534"/>
                  </a:moveTo>
                  <a:lnTo>
                    <a:pt x="976845" y="1028534"/>
                  </a:lnTo>
                  <a:lnTo>
                    <a:pt x="976845" y="1054239"/>
                  </a:lnTo>
                  <a:lnTo>
                    <a:pt x="1002550" y="1054239"/>
                  </a:lnTo>
                  <a:lnTo>
                    <a:pt x="1002550" y="1028534"/>
                  </a:lnTo>
                  <a:close/>
                </a:path>
                <a:path w="1054100" h="1054735">
                  <a:moveTo>
                    <a:pt x="1002550" y="51689"/>
                  </a:moveTo>
                  <a:lnTo>
                    <a:pt x="925436" y="51689"/>
                  </a:lnTo>
                  <a:lnTo>
                    <a:pt x="925436" y="128816"/>
                  </a:lnTo>
                  <a:lnTo>
                    <a:pt x="1002550" y="128816"/>
                  </a:lnTo>
                  <a:lnTo>
                    <a:pt x="1002550" y="51689"/>
                  </a:lnTo>
                  <a:close/>
                </a:path>
                <a:path w="1054100" h="1054735">
                  <a:moveTo>
                    <a:pt x="1028255" y="977112"/>
                  </a:moveTo>
                  <a:lnTo>
                    <a:pt x="1002550" y="977112"/>
                  </a:lnTo>
                  <a:lnTo>
                    <a:pt x="976845" y="977112"/>
                  </a:lnTo>
                  <a:lnTo>
                    <a:pt x="951141" y="977112"/>
                  </a:lnTo>
                  <a:lnTo>
                    <a:pt x="925436" y="977112"/>
                  </a:lnTo>
                  <a:lnTo>
                    <a:pt x="925436" y="951420"/>
                  </a:lnTo>
                  <a:lnTo>
                    <a:pt x="899718" y="951420"/>
                  </a:lnTo>
                  <a:lnTo>
                    <a:pt x="899718" y="977112"/>
                  </a:lnTo>
                  <a:lnTo>
                    <a:pt x="874026" y="977112"/>
                  </a:lnTo>
                  <a:lnTo>
                    <a:pt x="874026" y="951420"/>
                  </a:lnTo>
                  <a:lnTo>
                    <a:pt x="848309" y="951420"/>
                  </a:lnTo>
                  <a:lnTo>
                    <a:pt x="822604" y="951420"/>
                  </a:lnTo>
                  <a:lnTo>
                    <a:pt x="796899" y="951420"/>
                  </a:lnTo>
                  <a:lnTo>
                    <a:pt x="771194" y="951420"/>
                  </a:lnTo>
                  <a:lnTo>
                    <a:pt x="771194" y="977112"/>
                  </a:lnTo>
                  <a:lnTo>
                    <a:pt x="745490" y="977112"/>
                  </a:lnTo>
                  <a:lnTo>
                    <a:pt x="745490" y="1002830"/>
                  </a:lnTo>
                  <a:lnTo>
                    <a:pt x="771194" y="1002830"/>
                  </a:lnTo>
                  <a:lnTo>
                    <a:pt x="796899" y="1002830"/>
                  </a:lnTo>
                  <a:lnTo>
                    <a:pt x="822604" y="1002830"/>
                  </a:lnTo>
                  <a:lnTo>
                    <a:pt x="822604" y="1028534"/>
                  </a:lnTo>
                  <a:lnTo>
                    <a:pt x="848309" y="1028534"/>
                  </a:lnTo>
                  <a:lnTo>
                    <a:pt x="848309" y="1002830"/>
                  </a:lnTo>
                  <a:lnTo>
                    <a:pt x="874026" y="1002830"/>
                  </a:lnTo>
                  <a:lnTo>
                    <a:pt x="899718" y="1002830"/>
                  </a:lnTo>
                  <a:lnTo>
                    <a:pt x="925436" y="1002830"/>
                  </a:lnTo>
                  <a:lnTo>
                    <a:pt x="925436" y="1028534"/>
                  </a:lnTo>
                  <a:lnTo>
                    <a:pt x="899718" y="1028534"/>
                  </a:lnTo>
                  <a:lnTo>
                    <a:pt x="899718" y="1054239"/>
                  </a:lnTo>
                  <a:lnTo>
                    <a:pt x="925436" y="1054239"/>
                  </a:lnTo>
                  <a:lnTo>
                    <a:pt x="951141" y="1054239"/>
                  </a:lnTo>
                  <a:lnTo>
                    <a:pt x="951141" y="1002830"/>
                  </a:lnTo>
                  <a:lnTo>
                    <a:pt x="976845" y="1002830"/>
                  </a:lnTo>
                  <a:lnTo>
                    <a:pt x="1002550" y="1002830"/>
                  </a:lnTo>
                  <a:lnTo>
                    <a:pt x="1002550" y="1028534"/>
                  </a:lnTo>
                  <a:lnTo>
                    <a:pt x="1028255" y="1028534"/>
                  </a:lnTo>
                  <a:lnTo>
                    <a:pt x="1028255" y="977112"/>
                  </a:lnTo>
                  <a:close/>
                </a:path>
                <a:path w="1054100" h="1054735">
                  <a:moveTo>
                    <a:pt x="1053960" y="25984"/>
                  </a:moveTo>
                  <a:lnTo>
                    <a:pt x="1028255" y="25984"/>
                  </a:lnTo>
                  <a:lnTo>
                    <a:pt x="1028255" y="154520"/>
                  </a:lnTo>
                  <a:lnTo>
                    <a:pt x="1053960" y="154520"/>
                  </a:lnTo>
                  <a:lnTo>
                    <a:pt x="1053960" y="25984"/>
                  </a:lnTo>
                  <a:close/>
                </a:path>
                <a:path w="1054100" h="1054735">
                  <a:moveTo>
                    <a:pt x="1053960" y="0"/>
                  </a:moveTo>
                  <a:lnTo>
                    <a:pt x="874026" y="0"/>
                  </a:lnTo>
                  <a:lnTo>
                    <a:pt x="874026" y="25400"/>
                  </a:lnTo>
                  <a:lnTo>
                    <a:pt x="874026" y="154940"/>
                  </a:lnTo>
                  <a:lnTo>
                    <a:pt x="874026" y="180340"/>
                  </a:lnTo>
                  <a:lnTo>
                    <a:pt x="1053960" y="180340"/>
                  </a:lnTo>
                  <a:lnTo>
                    <a:pt x="1053960" y="154940"/>
                  </a:lnTo>
                  <a:lnTo>
                    <a:pt x="899718" y="154940"/>
                  </a:lnTo>
                  <a:lnTo>
                    <a:pt x="899718" y="25400"/>
                  </a:lnTo>
                  <a:lnTo>
                    <a:pt x="1053960" y="25400"/>
                  </a:lnTo>
                  <a:lnTo>
                    <a:pt x="105396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7313" y="9763776"/>
            <a:ext cx="979805" cy="55308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8255" algn="ctr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90mm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408673" y="108465"/>
            <a:ext cx="44716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OBLIQUE</a:t>
            </a:r>
            <a:r>
              <a:rPr spc="140" dirty="0"/>
              <a:t> </a:t>
            </a:r>
            <a:r>
              <a:rPr spc="-10" dirty="0"/>
              <a:t>PROJECTION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90356" y="794632"/>
            <a:ext cx="0" cy="9804400"/>
          </a:xfrm>
          <a:custGeom>
            <a:avLst/>
            <a:gdLst/>
            <a:ahLst/>
            <a:cxnLst/>
            <a:rect l="l" t="t" r="r" b="b"/>
            <a:pathLst>
              <a:path h="9804400">
                <a:moveTo>
                  <a:pt x="0" y="0"/>
                </a:moveTo>
                <a:lnTo>
                  <a:pt x="0" y="9804401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>
            <a:grpSpLocks noGrp="1" noUngrp="1" noRot="1" noMove="1" noResize="1"/>
          </p:cNvGrpSpPr>
          <p:nvPr/>
        </p:nvGrpSpPr>
        <p:grpSpPr>
          <a:xfrm>
            <a:off x="285529" y="918546"/>
            <a:ext cx="10069830" cy="9561830"/>
            <a:chOff x="285529" y="918546"/>
            <a:chExt cx="10069830" cy="9561830"/>
          </a:xfrm>
        </p:grpSpPr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2356"/>
              <a:ext cx="10062210" cy="9554210"/>
            </a:xfrm>
            <a:custGeom>
              <a:avLst/>
              <a:gdLst/>
              <a:ahLst/>
              <a:cxnLst/>
              <a:rect l="l" t="t" r="r" b="b"/>
              <a:pathLst>
                <a:path w="10062210" h="9554210">
                  <a:moveTo>
                    <a:pt x="0" y="336308"/>
                  </a:moveTo>
                  <a:lnTo>
                    <a:pt x="332503" y="3804"/>
                  </a:lnTo>
                </a:path>
                <a:path w="10062210" h="9554210">
                  <a:moveTo>
                    <a:pt x="0" y="841687"/>
                  </a:moveTo>
                  <a:lnTo>
                    <a:pt x="837882" y="3804"/>
                  </a:lnTo>
                </a:path>
                <a:path w="10062210" h="9554210">
                  <a:moveTo>
                    <a:pt x="0" y="1347066"/>
                  </a:moveTo>
                  <a:lnTo>
                    <a:pt x="1343261" y="3804"/>
                  </a:lnTo>
                </a:path>
                <a:path w="10062210" h="9554210">
                  <a:moveTo>
                    <a:pt x="0" y="1852444"/>
                  </a:moveTo>
                  <a:lnTo>
                    <a:pt x="1848639" y="3804"/>
                  </a:lnTo>
                </a:path>
                <a:path w="10062210" h="9554210">
                  <a:moveTo>
                    <a:pt x="0" y="2357823"/>
                  </a:moveTo>
                  <a:lnTo>
                    <a:pt x="2354018" y="3804"/>
                  </a:lnTo>
                </a:path>
                <a:path w="10062210" h="9554210">
                  <a:moveTo>
                    <a:pt x="0" y="2863198"/>
                  </a:moveTo>
                  <a:lnTo>
                    <a:pt x="2859393" y="3804"/>
                  </a:lnTo>
                </a:path>
                <a:path w="10062210" h="9554210">
                  <a:moveTo>
                    <a:pt x="0" y="3368577"/>
                  </a:moveTo>
                  <a:lnTo>
                    <a:pt x="3364772" y="3804"/>
                  </a:lnTo>
                </a:path>
                <a:path w="10062210" h="9554210">
                  <a:moveTo>
                    <a:pt x="0" y="3873959"/>
                  </a:moveTo>
                  <a:lnTo>
                    <a:pt x="3870154" y="3804"/>
                  </a:lnTo>
                </a:path>
                <a:path w="10062210" h="9554210">
                  <a:moveTo>
                    <a:pt x="0" y="4379332"/>
                  </a:moveTo>
                  <a:lnTo>
                    <a:pt x="4375527" y="3804"/>
                  </a:lnTo>
                </a:path>
                <a:path w="10062210" h="9554210">
                  <a:moveTo>
                    <a:pt x="0" y="4884707"/>
                  </a:moveTo>
                  <a:lnTo>
                    <a:pt x="4880905" y="3804"/>
                  </a:lnTo>
                </a:path>
                <a:path w="10062210" h="9554210">
                  <a:moveTo>
                    <a:pt x="0" y="5390085"/>
                  </a:moveTo>
                  <a:lnTo>
                    <a:pt x="5386284" y="3804"/>
                  </a:lnTo>
                </a:path>
                <a:path w="10062210" h="9554210">
                  <a:moveTo>
                    <a:pt x="0" y="5895464"/>
                  </a:moveTo>
                  <a:lnTo>
                    <a:pt x="5891663" y="3804"/>
                  </a:lnTo>
                </a:path>
                <a:path w="10062210" h="9554210">
                  <a:moveTo>
                    <a:pt x="0" y="6400843"/>
                  </a:moveTo>
                  <a:lnTo>
                    <a:pt x="6397038" y="3804"/>
                  </a:lnTo>
                </a:path>
                <a:path w="10062210" h="9554210">
                  <a:moveTo>
                    <a:pt x="0" y="6906218"/>
                  </a:moveTo>
                  <a:lnTo>
                    <a:pt x="6902416" y="3804"/>
                  </a:lnTo>
                </a:path>
                <a:path w="10062210" h="9554210">
                  <a:moveTo>
                    <a:pt x="0" y="7411596"/>
                  </a:moveTo>
                  <a:lnTo>
                    <a:pt x="7407791" y="3804"/>
                  </a:lnTo>
                </a:path>
                <a:path w="10062210" h="9554210">
                  <a:moveTo>
                    <a:pt x="0" y="7916975"/>
                  </a:moveTo>
                  <a:lnTo>
                    <a:pt x="7913170" y="3804"/>
                  </a:lnTo>
                </a:path>
                <a:path w="10062210" h="9554210">
                  <a:moveTo>
                    <a:pt x="0" y="8422351"/>
                  </a:moveTo>
                  <a:lnTo>
                    <a:pt x="8418542" y="3804"/>
                  </a:lnTo>
                </a:path>
                <a:path w="10062210" h="9554210">
                  <a:moveTo>
                    <a:pt x="0" y="8927730"/>
                  </a:moveTo>
                  <a:lnTo>
                    <a:pt x="8923928" y="3804"/>
                  </a:lnTo>
                </a:path>
                <a:path w="10062210" h="9554210">
                  <a:moveTo>
                    <a:pt x="0" y="9433109"/>
                  </a:moveTo>
                  <a:lnTo>
                    <a:pt x="9429304" y="3804"/>
                  </a:lnTo>
                </a:path>
                <a:path w="10062210" h="9554210">
                  <a:moveTo>
                    <a:pt x="384279" y="9554204"/>
                  </a:moveTo>
                  <a:lnTo>
                    <a:pt x="9934682" y="3804"/>
                  </a:lnTo>
                </a:path>
                <a:path w="10062210" h="9554210">
                  <a:moveTo>
                    <a:pt x="889660" y="9554204"/>
                  </a:moveTo>
                  <a:lnTo>
                    <a:pt x="10058407" y="385455"/>
                  </a:lnTo>
                </a:path>
                <a:path w="10062210" h="9554210">
                  <a:moveTo>
                    <a:pt x="1395036" y="9554204"/>
                  </a:moveTo>
                  <a:lnTo>
                    <a:pt x="10058407" y="890833"/>
                  </a:lnTo>
                </a:path>
                <a:path w="10062210" h="9554210">
                  <a:moveTo>
                    <a:pt x="1900415" y="9554204"/>
                  </a:moveTo>
                  <a:lnTo>
                    <a:pt x="10058407" y="1396212"/>
                  </a:lnTo>
                </a:path>
                <a:path w="10062210" h="9554210">
                  <a:moveTo>
                    <a:pt x="2405794" y="9554204"/>
                  </a:moveTo>
                  <a:lnTo>
                    <a:pt x="10058407" y="1901588"/>
                  </a:lnTo>
                </a:path>
                <a:path w="10062210" h="9554210">
                  <a:moveTo>
                    <a:pt x="2911168" y="9554204"/>
                  </a:moveTo>
                  <a:lnTo>
                    <a:pt x="10058407" y="2406963"/>
                  </a:lnTo>
                </a:path>
                <a:path w="10062210" h="9554210">
                  <a:moveTo>
                    <a:pt x="3416547" y="9554204"/>
                  </a:moveTo>
                  <a:lnTo>
                    <a:pt x="10058407" y="2912342"/>
                  </a:lnTo>
                </a:path>
                <a:path w="10062210" h="9554210">
                  <a:moveTo>
                    <a:pt x="3921926" y="9554204"/>
                  </a:moveTo>
                  <a:lnTo>
                    <a:pt x="10058407" y="3417721"/>
                  </a:lnTo>
                </a:path>
                <a:path w="10062210" h="9554210">
                  <a:moveTo>
                    <a:pt x="4427301" y="9554204"/>
                  </a:moveTo>
                  <a:lnTo>
                    <a:pt x="10058407" y="3923103"/>
                  </a:lnTo>
                </a:path>
                <a:path w="10062210" h="9554210">
                  <a:moveTo>
                    <a:pt x="4932677" y="9554204"/>
                  </a:moveTo>
                  <a:lnTo>
                    <a:pt x="10058407" y="4428478"/>
                  </a:lnTo>
                </a:path>
                <a:path w="10062210" h="9554210">
                  <a:moveTo>
                    <a:pt x="5438056" y="9554204"/>
                  </a:moveTo>
                  <a:lnTo>
                    <a:pt x="10058407" y="4933853"/>
                  </a:lnTo>
                </a:path>
                <a:path w="10062210" h="9554210">
                  <a:moveTo>
                    <a:pt x="5943434" y="9554204"/>
                  </a:moveTo>
                  <a:lnTo>
                    <a:pt x="10058407" y="5439232"/>
                  </a:lnTo>
                </a:path>
                <a:path w="10062210" h="9554210">
                  <a:moveTo>
                    <a:pt x="6448809" y="9554204"/>
                  </a:moveTo>
                  <a:lnTo>
                    <a:pt x="10058407" y="5944610"/>
                  </a:lnTo>
                </a:path>
                <a:path w="10062210" h="9554210">
                  <a:moveTo>
                    <a:pt x="6954188" y="9554204"/>
                  </a:moveTo>
                  <a:lnTo>
                    <a:pt x="10058407" y="6449987"/>
                  </a:lnTo>
                </a:path>
                <a:path w="10062210" h="9554210">
                  <a:moveTo>
                    <a:pt x="7459563" y="9554204"/>
                  </a:moveTo>
                  <a:lnTo>
                    <a:pt x="10058407" y="6955362"/>
                  </a:lnTo>
                </a:path>
                <a:path w="10062210" h="9554210">
                  <a:moveTo>
                    <a:pt x="7964945" y="9554204"/>
                  </a:moveTo>
                  <a:lnTo>
                    <a:pt x="10058407" y="7460744"/>
                  </a:lnTo>
                </a:path>
                <a:path w="10062210" h="9554210">
                  <a:moveTo>
                    <a:pt x="8470320" y="9554204"/>
                  </a:moveTo>
                  <a:lnTo>
                    <a:pt x="10058407" y="7966119"/>
                  </a:lnTo>
                </a:path>
                <a:path w="10062210" h="9554210">
                  <a:moveTo>
                    <a:pt x="8975699" y="9554204"/>
                  </a:moveTo>
                  <a:lnTo>
                    <a:pt x="10058407" y="8471498"/>
                  </a:lnTo>
                </a:path>
                <a:path w="10062210" h="9554210">
                  <a:moveTo>
                    <a:pt x="9481079" y="9554204"/>
                  </a:moveTo>
                  <a:lnTo>
                    <a:pt x="10058407" y="8976876"/>
                  </a:lnTo>
                </a:path>
                <a:path w="10062210" h="9554210">
                  <a:moveTo>
                    <a:pt x="9950777" y="9554204"/>
                  </a:moveTo>
                  <a:lnTo>
                    <a:pt x="10058407" y="9446576"/>
                  </a:lnTo>
                </a:path>
                <a:path w="10062210" h="9554210">
                  <a:moveTo>
                    <a:pt x="3600" y="0"/>
                  </a:moveTo>
                  <a:lnTo>
                    <a:pt x="10062006" y="0"/>
                  </a:lnTo>
                  <a:lnTo>
                    <a:pt x="10062006" y="9550400"/>
                  </a:lnTo>
                  <a:lnTo>
                    <a:pt x="3600" y="9550400"/>
                  </a:lnTo>
                  <a:lnTo>
                    <a:pt x="3600" y="0"/>
                  </a:lnTo>
                  <a:close/>
                </a:path>
              </a:pathLst>
            </a:custGeom>
            <a:ln w="7199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2198" y="3052329"/>
              <a:ext cx="1860550" cy="781050"/>
            </a:xfrm>
            <a:custGeom>
              <a:avLst/>
              <a:gdLst/>
              <a:ahLst/>
              <a:cxnLst/>
              <a:rect l="l" t="t" r="r" b="b"/>
              <a:pathLst>
                <a:path w="1860550" h="781050">
                  <a:moveTo>
                    <a:pt x="768352" y="6346"/>
                  </a:moveTo>
                  <a:lnTo>
                    <a:pt x="0" y="781048"/>
                  </a:lnTo>
                  <a:lnTo>
                    <a:pt x="1104901" y="774697"/>
                  </a:lnTo>
                  <a:lnTo>
                    <a:pt x="1860552" y="0"/>
                  </a:lnTo>
                  <a:lnTo>
                    <a:pt x="768352" y="634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96254" y="1225769"/>
            <a:ext cx="1533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sz="2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2:1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1" name="object 11"/>
          <p:cNvGrpSpPr>
            <a:grpSpLocks noGrp="1" noUngrp="1" noRot="1" noMove="1" noResize="1"/>
          </p:cNvGrpSpPr>
          <p:nvPr/>
        </p:nvGrpSpPr>
        <p:grpSpPr>
          <a:xfrm>
            <a:off x="597213" y="7545276"/>
            <a:ext cx="9469120" cy="1337310"/>
            <a:chOff x="597213" y="7545276"/>
            <a:chExt cx="9469120" cy="1337310"/>
          </a:xfrm>
        </p:grpSpPr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1023" y="8875907"/>
              <a:ext cx="9461500" cy="0"/>
            </a:xfrm>
            <a:custGeom>
              <a:avLst/>
              <a:gdLst/>
              <a:ahLst/>
              <a:cxnLst/>
              <a:rect l="l" t="t" r="r" b="b"/>
              <a:pathLst>
                <a:path w="9461500">
                  <a:moveTo>
                    <a:pt x="0" y="0"/>
                  </a:moveTo>
                  <a:lnTo>
                    <a:pt x="946150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42671" y="7551626"/>
              <a:ext cx="1873250" cy="1324610"/>
            </a:xfrm>
            <a:custGeom>
              <a:avLst/>
              <a:gdLst/>
              <a:ahLst/>
              <a:cxnLst/>
              <a:rect l="l" t="t" r="r" b="b"/>
              <a:pathLst>
                <a:path w="1873250" h="1324609">
                  <a:moveTo>
                    <a:pt x="0" y="1324284"/>
                  </a:moveTo>
                  <a:lnTo>
                    <a:pt x="1872781" y="1312423"/>
                  </a:lnTo>
                </a:path>
                <a:path w="1873250" h="1324609">
                  <a:moveTo>
                    <a:pt x="0" y="1324284"/>
                  </a:moveTo>
                  <a:lnTo>
                    <a:pt x="1114898" y="209386"/>
                  </a:lnTo>
                </a:path>
                <a:path w="1873250" h="1324609">
                  <a:moveTo>
                    <a:pt x="1177323" y="146963"/>
                  </a:moveTo>
                  <a:lnTo>
                    <a:pt x="1324286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00032" y="7609570"/>
              <a:ext cx="562610" cy="1255395"/>
            </a:xfrm>
            <a:custGeom>
              <a:avLst/>
              <a:gdLst/>
              <a:ahLst/>
              <a:cxnLst/>
              <a:rect l="l" t="t" r="r" b="b"/>
              <a:pathLst>
                <a:path w="562609" h="1255395">
                  <a:moveTo>
                    <a:pt x="278968" y="346036"/>
                  </a:moveTo>
                  <a:lnTo>
                    <a:pt x="257505" y="311124"/>
                  </a:lnTo>
                  <a:lnTo>
                    <a:pt x="235229" y="276669"/>
                  </a:lnTo>
                  <a:lnTo>
                    <a:pt x="212140" y="242709"/>
                  </a:lnTo>
                  <a:lnTo>
                    <a:pt x="188264" y="209245"/>
                  </a:lnTo>
                  <a:lnTo>
                    <a:pt x="163576" y="176288"/>
                  </a:lnTo>
                  <a:lnTo>
                    <a:pt x="138099" y="143865"/>
                  </a:lnTo>
                  <a:lnTo>
                    <a:pt x="111848" y="111988"/>
                  </a:lnTo>
                  <a:lnTo>
                    <a:pt x="100431" y="98602"/>
                  </a:lnTo>
                  <a:lnTo>
                    <a:pt x="124980" y="74053"/>
                  </a:lnTo>
                  <a:lnTo>
                    <a:pt x="25209" y="16446"/>
                  </a:lnTo>
                  <a:lnTo>
                    <a:pt x="18757" y="9855"/>
                  </a:lnTo>
                  <a:lnTo>
                    <a:pt x="13436" y="4483"/>
                  </a:lnTo>
                  <a:lnTo>
                    <a:pt x="8978" y="0"/>
                  </a:lnTo>
                  <a:lnTo>
                    <a:pt x="4495" y="4483"/>
                  </a:lnTo>
                  <a:lnTo>
                    <a:pt x="0" y="8978"/>
                  </a:lnTo>
                  <a:lnTo>
                    <a:pt x="9715" y="18757"/>
                  </a:lnTo>
                  <a:lnTo>
                    <a:pt x="17094" y="26314"/>
                  </a:lnTo>
                  <a:lnTo>
                    <a:pt x="74053" y="124980"/>
                  </a:lnTo>
                  <a:lnTo>
                    <a:pt x="91427" y="107607"/>
                  </a:lnTo>
                  <a:lnTo>
                    <a:pt x="119608" y="141211"/>
                  </a:lnTo>
                  <a:lnTo>
                    <a:pt x="145161" y="173228"/>
                  </a:lnTo>
                  <a:lnTo>
                    <a:pt x="169926" y="205778"/>
                  </a:lnTo>
                  <a:lnTo>
                    <a:pt x="193903" y="238836"/>
                  </a:lnTo>
                  <a:lnTo>
                    <a:pt x="217093" y="272389"/>
                  </a:lnTo>
                  <a:lnTo>
                    <a:pt x="239483" y="306438"/>
                  </a:lnTo>
                  <a:lnTo>
                    <a:pt x="261061" y="340956"/>
                  </a:lnTo>
                  <a:lnTo>
                    <a:pt x="268071" y="352564"/>
                  </a:lnTo>
                  <a:lnTo>
                    <a:pt x="278968" y="346036"/>
                  </a:lnTo>
                  <a:close/>
                </a:path>
                <a:path w="562609" h="1255395">
                  <a:moveTo>
                    <a:pt x="562292" y="1120419"/>
                  </a:moveTo>
                  <a:lnTo>
                    <a:pt x="532485" y="1120622"/>
                  </a:lnTo>
                  <a:lnTo>
                    <a:pt x="532485" y="1205992"/>
                  </a:lnTo>
                  <a:lnTo>
                    <a:pt x="532282" y="1199781"/>
                  </a:lnTo>
                  <a:lnTo>
                    <a:pt x="531723" y="1186230"/>
                  </a:lnTo>
                  <a:lnTo>
                    <a:pt x="531749" y="1186573"/>
                  </a:lnTo>
                  <a:lnTo>
                    <a:pt x="532282" y="1199781"/>
                  </a:lnTo>
                  <a:lnTo>
                    <a:pt x="532307" y="1200251"/>
                  </a:lnTo>
                  <a:lnTo>
                    <a:pt x="532485" y="1205992"/>
                  </a:lnTo>
                  <a:lnTo>
                    <a:pt x="532485" y="1120622"/>
                  </a:lnTo>
                  <a:lnTo>
                    <a:pt x="531558" y="1120622"/>
                  </a:lnTo>
                  <a:lnTo>
                    <a:pt x="531558" y="1182890"/>
                  </a:lnTo>
                  <a:lnTo>
                    <a:pt x="531050" y="1172260"/>
                  </a:lnTo>
                  <a:lnTo>
                    <a:pt x="531088" y="1172921"/>
                  </a:lnTo>
                  <a:lnTo>
                    <a:pt x="531558" y="1182890"/>
                  </a:lnTo>
                  <a:lnTo>
                    <a:pt x="531558" y="1120622"/>
                  </a:lnTo>
                  <a:lnTo>
                    <a:pt x="529793" y="1120635"/>
                  </a:lnTo>
                  <a:lnTo>
                    <a:pt x="529793" y="1151140"/>
                  </a:lnTo>
                  <a:lnTo>
                    <a:pt x="529386" y="1144778"/>
                  </a:lnTo>
                  <a:lnTo>
                    <a:pt x="529450" y="1145641"/>
                  </a:lnTo>
                  <a:lnTo>
                    <a:pt x="529793" y="1151140"/>
                  </a:lnTo>
                  <a:lnTo>
                    <a:pt x="529793" y="1120635"/>
                  </a:lnTo>
                  <a:lnTo>
                    <a:pt x="527583" y="1120648"/>
                  </a:lnTo>
                  <a:lnTo>
                    <a:pt x="527316" y="1117371"/>
                  </a:lnTo>
                  <a:lnTo>
                    <a:pt x="526122" y="1103693"/>
                  </a:lnTo>
                  <a:lnTo>
                    <a:pt x="524827" y="1090041"/>
                  </a:lnTo>
                  <a:lnTo>
                    <a:pt x="523430" y="1076388"/>
                  </a:lnTo>
                  <a:lnTo>
                    <a:pt x="521919" y="1062774"/>
                  </a:lnTo>
                  <a:lnTo>
                    <a:pt x="520395" y="1049934"/>
                  </a:lnTo>
                  <a:lnTo>
                    <a:pt x="520395" y="1227366"/>
                  </a:lnTo>
                  <a:lnTo>
                    <a:pt x="520039" y="1213573"/>
                  </a:lnTo>
                  <a:lnTo>
                    <a:pt x="520052" y="1213942"/>
                  </a:lnTo>
                  <a:lnTo>
                    <a:pt x="520395" y="1227366"/>
                  </a:lnTo>
                  <a:lnTo>
                    <a:pt x="520395" y="1049934"/>
                  </a:lnTo>
                  <a:lnTo>
                    <a:pt x="520306" y="1049172"/>
                  </a:lnTo>
                  <a:lnTo>
                    <a:pt x="519163" y="1040053"/>
                  </a:lnTo>
                  <a:lnTo>
                    <a:pt x="519163" y="1189926"/>
                  </a:lnTo>
                  <a:lnTo>
                    <a:pt x="519010" y="1186256"/>
                  </a:lnTo>
                  <a:lnTo>
                    <a:pt x="519036" y="1186573"/>
                  </a:lnTo>
                  <a:lnTo>
                    <a:pt x="519163" y="1189926"/>
                  </a:lnTo>
                  <a:lnTo>
                    <a:pt x="519163" y="1040053"/>
                  </a:lnTo>
                  <a:lnTo>
                    <a:pt x="518845" y="1037513"/>
                  </a:lnTo>
                  <a:lnTo>
                    <a:pt x="518845" y="1182890"/>
                  </a:lnTo>
                  <a:lnTo>
                    <a:pt x="518337" y="1172260"/>
                  </a:lnTo>
                  <a:lnTo>
                    <a:pt x="518375" y="1172921"/>
                  </a:lnTo>
                  <a:lnTo>
                    <a:pt x="518845" y="1182890"/>
                  </a:lnTo>
                  <a:lnTo>
                    <a:pt x="518845" y="1037513"/>
                  </a:lnTo>
                  <a:lnTo>
                    <a:pt x="518604" y="1035583"/>
                  </a:lnTo>
                  <a:lnTo>
                    <a:pt x="518325" y="1033500"/>
                  </a:lnTo>
                  <a:lnTo>
                    <a:pt x="518325" y="1172083"/>
                  </a:lnTo>
                  <a:lnTo>
                    <a:pt x="517550" y="1158506"/>
                  </a:lnTo>
                  <a:lnTo>
                    <a:pt x="516661" y="1144778"/>
                  </a:lnTo>
                  <a:lnTo>
                    <a:pt x="515670" y="1131074"/>
                  </a:lnTo>
                  <a:lnTo>
                    <a:pt x="515747" y="1132027"/>
                  </a:lnTo>
                  <a:lnTo>
                    <a:pt x="516661" y="1144778"/>
                  </a:lnTo>
                  <a:lnTo>
                    <a:pt x="516724" y="1145641"/>
                  </a:lnTo>
                  <a:lnTo>
                    <a:pt x="517550" y="1158506"/>
                  </a:lnTo>
                  <a:lnTo>
                    <a:pt x="517601" y="1159268"/>
                  </a:lnTo>
                  <a:lnTo>
                    <a:pt x="518325" y="1172083"/>
                  </a:lnTo>
                  <a:lnTo>
                    <a:pt x="518325" y="1033500"/>
                  </a:lnTo>
                  <a:lnTo>
                    <a:pt x="512851" y="994956"/>
                  </a:lnTo>
                  <a:lnTo>
                    <a:pt x="506171" y="954532"/>
                  </a:lnTo>
                  <a:lnTo>
                    <a:pt x="498589" y="914311"/>
                  </a:lnTo>
                  <a:lnTo>
                    <a:pt x="490093" y="874318"/>
                  </a:lnTo>
                  <a:lnTo>
                    <a:pt x="480695" y="834567"/>
                  </a:lnTo>
                  <a:lnTo>
                    <a:pt x="477367" y="821385"/>
                  </a:lnTo>
                  <a:lnTo>
                    <a:pt x="465074" y="824534"/>
                  </a:lnTo>
                  <a:lnTo>
                    <a:pt x="468376" y="837628"/>
                  </a:lnTo>
                  <a:lnTo>
                    <a:pt x="471589" y="850760"/>
                  </a:lnTo>
                  <a:lnTo>
                    <a:pt x="480618" y="890308"/>
                  </a:lnTo>
                  <a:lnTo>
                    <a:pt x="488746" y="930097"/>
                  </a:lnTo>
                  <a:lnTo>
                    <a:pt x="495985" y="970089"/>
                  </a:lnTo>
                  <a:lnTo>
                    <a:pt x="502297" y="1010310"/>
                  </a:lnTo>
                  <a:lnTo>
                    <a:pt x="507707" y="1050709"/>
                  </a:lnTo>
                  <a:lnTo>
                    <a:pt x="512191" y="1091285"/>
                  </a:lnTo>
                  <a:lnTo>
                    <a:pt x="514845" y="1120724"/>
                  </a:lnTo>
                  <a:lnTo>
                    <a:pt x="490283" y="1120876"/>
                  </a:lnTo>
                  <a:lnTo>
                    <a:pt x="520458" y="1230744"/>
                  </a:lnTo>
                  <a:lnTo>
                    <a:pt x="520649" y="1241361"/>
                  </a:lnTo>
                  <a:lnTo>
                    <a:pt x="520788" y="1255077"/>
                  </a:lnTo>
                  <a:lnTo>
                    <a:pt x="527037" y="1255039"/>
                  </a:lnTo>
                  <a:lnTo>
                    <a:pt x="533488" y="1255001"/>
                  </a:lnTo>
                  <a:lnTo>
                    <a:pt x="533349" y="1241171"/>
                  </a:lnTo>
                  <a:lnTo>
                    <a:pt x="533184" y="1231900"/>
                  </a:lnTo>
                  <a:lnTo>
                    <a:pt x="562292" y="112041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86459" y="7940092"/>
            <a:ext cx="416559" cy="447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50" spc="-25" dirty="0">
                <a:solidFill>
                  <a:srgbClr val="DD2B1C"/>
                </a:solidFill>
                <a:latin typeface="Arial"/>
                <a:cs typeface="Arial"/>
              </a:rPr>
              <a:t>45</a:t>
            </a:r>
            <a:endParaRPr sz="2750">
              <a:latin typeface="Arial"/>
              <a:cs typeface="Arial"/>
            </a:endParaRPr>
          </a:p>
        </p:txBody>
      </p:sp>
      <p:grpSp>
        <p:nvGrpSpPr>
          <p:cNvPr id="16" name="object 16"/>
          <p:cNvGrpSpPr>
            <a:grpSpLocks noGrp="1" noUngrp="1" noRot="1" noMove="1" noResize="1"/>
          </p:cNvGrpSpPr>
          <p:nvPr/>
        </p:nvGrpSpPr>
        <p:grpSpPr>
          <a:xfrm>
            <a:off x="11074977" y="6376182"/>
            <a:ext cx="3608070" cy="3817620"/>
            <a:chOff x="11074977" y="6376182"/>
            <a:chExt cx="3608070" cy="3817620"/>
          </a:xfrm>
        </p:grpSpPr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8787" y="7669922"/>
              <a:ext cx="3600450" cy="2520315"/>
            </a:xfrm>
            <a:custGeom>
              <a:avLst/>
              <a:gdLst/>
              <a:ahLst/>
              <a:cxnLst/>
              <a:rect l="l" t="t" r="r" b="b"/>
              <a:pathLst>
                <a:path w="3600450" h="2520315">
                  <a:moveTo>
                    <a:pt x="3052781" y="0"/>
                  </a:moveTo>
                  <a:lnTo>
                    <a:pt x="3017708" y="33265"/>
                  </a:lnTo>
                  <a:lnTo>
                    <a:pt x="2981744" y="65586"/>
                  </a:lnTo>
                  <a:lnTo>
                    <a:pt x="2944908" y="96941"/>
                  </a:lnTo>
                  <a:lnTo>
                    <a:pt x="2907222" y="127311"/>
                  </a:lnTo>
                  <a:lnTo>
                    <a:pt x="2868705" y="156676"/>
                  </a:lnTo>
                  <a:lnTo>
                    <a:pt x="2829378" y="185017"/>
                  </a:lnTo>
                  <a:lnTo>
                    <a:pt x="2789261" y="212312"/>
                  </a:lnTo>
                  <a:lnTo>
                    <a:pt x="2748373" y="238542"/>
                  </a:lnTo>
                  <a:lnTo>
                    <a:pt x="2706735" y="263687"/>
                  </a:lnTo>
                  <a:lnTo>
                    <a:pt x="2664367" y="287728"/>
                  </a:lnTo>
                  <a:lnTo>
                    <a:pt x="2621289" y="310643"/>
                  </a:lnTo>
                  <a:lnTo>
                    <a:pt x="2577522" y="332414"/>
                  </a:lnTo>
                  <a:lnTo>
                    <a:pt x="2533085" y="353020"/>
                  </a:lnTo>
                  <a:lnTo>
                    <a:pt x="2487999" y="372442"/>
                  </a:lnTo>
                  <a:lnTo>
                    <a:pt x="2442283" y="390658"/>
                  </a:lnTo>
                  <a:lnTo>
                    <a:pt x="2395959" y="407650"/>
                  </a:lnTo>
                  <a:lnTo>
                    <a:pt x="2349046" y="423397"/>
                  </a:lnTo>
                  <a:lnTo>
                    <a:pt x="2301564" y="437880"/>
                  </a:lnTo>
                  <a:lnTo>
                    <a:pt x="2253533" y="451078"/>
                  </a:lnTo>
                  <a:lnTo>
                    <a:pt x="2204974" y="462972"/>
                  </a:lnTo>
                  <a:lnTo>
                    <a:pt x="2155906" y="473541"/>
                  </a:lnTo>
                  <a:lnTo>
                    <a:pt x="2106350" y="482766"/>
                  </a:lnTo>
                  <a:lnTo>
                    <a:pt x="2056326" y="490626"/>
                  </a:lnTo>
                  <a:lnTo>
                    <a:pt x="2005855" y="497102"/>
                  </a:lnTo>
                  <a:lnTo>
                    <a:pt x="1954955" y="502174"/>
                  </a:lnTo>
                  <a:lnTo>
                    <a:pt x="1903648" y="505821"/>
                  </a:lnTo>
                  <a:lnTo>
                    <a:pt x="1851954" y="508024"/>
                  </a:lnTo>
                  <a:lnTo>
                    <a:pt x="1799892" y="508763"/>
                  </a:lnTo>
                  <a:lnTo>
                    <a:pt x="1747830" y="508024"/>
                  </a:lnTo>
                  <a:lnTo>
                    <a:pt x="1696135" y="505821"/>
                  </a:lnTo>
                  <a:lnTo>
                    <a:pt x="1644828" y="502174"/>
                  </a:lnTo>
                  <a:lnTo>
                    <a:pt x="1593927" y="497102"/>
                  </a:lnTo>
                  <a:lnTo>
                    <a:pt x="1543455" y="490626"/>
                  </a:lnTo>
                  <a:lnTo>
                    <a:pt x="1493429" y="482766"/>
                  </a:lnTo>
                  <a:lnTo>
                    <a:pt x="1443871" y="473541"/>
                  </a:lnTo>
                  <a:lnTo>
                    <a:pt x="1394801" y="462972"/>
                  </a:lnTo>
                  <a:lnTo>
                    <a:pt x="1346238" y="451078"/>
                  </a:lnTo>
                  <a:lnTo>
                    <a:pt x="1298202" y="437880"/>
                  </a:lnTo>
                  <a:lnTo>
                    <a:pt x="1250715" y="423397"/>
                  </a:lnTo>
                  <a:lnTo>
                    <a:pt x="1203795" y="407650"/>
                  </a:lnTo>
                  <a:lnTo>
                    <a:pt x="1157462" y="390658"/>
                  </a:lnTo>
                  <a:lnTo>
                    <a:pt x="1111738" y="372442"/>
                  </a:lnTo>
                  <a:lnTo>
                    <a:pt x="1066641" y="353020"/>
                  </a:lnTo>
                  <a:lnTo>
                    <a:pt x="1022192" y="332414"/>
                  </a:lnTo>
                  <a:lnTo>
                    <a:pt x="978411" y="310643"/>
                  </a:lnTo>
                  <a:lnTo>
                    <a:pt x="935318" y="287728"/>
                  </a:lnTo>
                  <a:lnTo>
                    <a:pt x="892933" y="263687"/>
                  </a:lnTo>
                  <a:lnTo>
                    <a:pt x="851276" y="238542"/>
                  </a:lnTo>
                  <a:lnTo>
                    <a:pt x="810367" y="212312"/>
                  </a:lnTo>
                  <a:lnTo>
                    <a:pt x="770226" y="185017"/>
                  </a:lnTo>
                  <a:lnTo>
                    <a:pt x="730873" y="156676"/>
                  </a:lnTo>
                  <a:lnTo>
                    <a:pt x="692329" y="127311"/>
                  </a:lnTo>
                  <a:lnTo>
                    <a:pt x="654613" y="96941"/>
                  </a:lnTo>
                  <a:lnTo>
                    <a:pt x="617745" y="65586"/>
                  </a:lnTo>
                  <a:lnTo>
                    <a:pt x="581745" y="33265"/>
                  </a:lnTo>
                  <a:lnTo>
                    <a:pt x="546634" y="0"/>
                  </a:lnTo>
                  <a:lnTo>
                    <a:pt x="0" y="0"/>
                  </a:lnTo>
                  <a:lnTo>
                    <a:pt x="0" y="2520000"/>
                  </a:lnTo>
                  <a:lnTo>
                    <a:pt x="3599999" y="2520000"/>
                  </a:lnTo>
                  <a:lnTo>
                    <a:pt x="3599999" y="0"/>
                  </a:lnTo>
                  <a:lnTo>
                    <a:pt x="305278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19684" y="6379992"/>
              <a:ext cx="518159" cy="0"/>
            </a:xfrm>
            <a:custGeom>
              <a:avLst/>
              <a:gdLst/>
              <a:ahLst/>
              <a:cxnLst/>
              <a:rect l="l" t="t" r="r" b="b"/>
              <a:pathLst>
                <a:path w="518159">
                  <a:moveTo>
                    <a:pt x="0" y="0"/>
                  </a:moveTo>
                  <a:lnTo>
                    <a:pt x="517686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19017" y="8751604"/>
              <a:ext cx="2519680" cy="900430"/>
            </a:xfrm>
            <a:custGeom>
              <a:avLst/>
              <a:gdLst/>
              <a:ahLst/>
              <a:cxnLst/>
              <a:rect l="l" t="t" r="r" b="b"/>
              <a:pathLst>
                <a:path w="2519680" h="900429">
                  <a:moveTo>
                    <a:pt x="0" y="0"/>
                  </a:moveTo>
                  <a:lnTo>
                    <a:pt x="899999" y="899999"/>
                  </a:lnTo>
                  <a:lnTo>
                    <a:pt x="0" y="899999"/>
                  </a:lnTo>
                  <a:lnTo>
                    <a:pt x="0" y="0"/>
                  </a:lnTo>
                  <a:close/>
                </a:path>
                <a:path w="2519680" h="900429">
                  <a:moveTo>
                    <a:pt x="2519250" y="0"/>
                  </a:moveTo>
                  <a:lnTo>
                    <a:pt x="1619251" y="899999"/>
                  </a:lnTo>
                  <a:lnTo>
                    <a:pt x="2519250" y="899999"/>
                  </a:lnTo>
                  <a:lnTo>
                    <a:pt x="251925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96358" y="6379927"/>
              <a:ext cx="879475" cy="1564005"/>
            </a:xfrm>
            <a:custGeom>
              <a:avLst/>
              <a:gdLst/>
              <a:ahLst/>
              <a:cxnLst/>
              <a:rect l="l" t="t" r="r" b="b"/>
              <a:pathLst>
                <a:path w="879475" h="1564004">
                  <a:moveTo>
                    <a:pt x="10346" y="1466921"/>
                  </a:moveTo>
                  <a:lnTo>
                    <a:pt x="0" y="1563865"/>
                  </a:lnTo>
                  <a:lnTo>
                    <a:pt x="48873" y="1526349"/>
                  </a:lnTo>
                  <a:lnTo>
                    <a:pt x="25171" y="1526349"/>
                  </a:lnTo>
                  <a:lnTo>
                    <a:pt x="18892" y="1522829"/>
                  </a:lnTo>
                  <a:lnTo>
                    <a:pt x="36050" y="1492242"/>
                  </a:lnTo>
                  <a:lnTo>
                    <a:pt x="35031" y="1491606"/>
                  </a:lnTo>
                  <a:lnTo>
                    <a:pt x="33030" y="1490267"/>
                  </a:lnTo>
                  <a:lnTo>
                    <a:pt x="11873" y="1469109"/>
                  </a:lnTo>
                  <a:lnTo>
                    <a:pt x="10346" y="1466921"/>
                  </a:lnTo>
                  <a:close/>
                </a:path>
                <a:path w="879475" h="1564004">
                  <a:moveTo>
                    <a:pt x="36050" y="1492242"/>
                  </a:moveTo>
                  <a:lnTo>
                    <a:pt x="18892" y="1522829"/>
                  </a:lnTo>
                  <a:lnTo>
                    <a:pt x="25171" y="1526349"/>
                  </a:lnTo>
                  <a:lnTo>
                    <a:pt x="42328" y="1495765"/>
                  </a:lnTo>
                  <a:lnTo>
                    <a:pt x="41255" y="1495228"/>
                  </a:lnTo>
                  <a:lnTo>
                    <a:pt x="39146" y="1494086"/>
                  </a:lnTo>
                  <a:lnTo>
                    <a:pt x="37068" y="1492877"/>
                  </a:lnTo>
                  <a:lnTo>
                    <a:pt x="36050" y="1492242"/>
                  </a:lnTo>
                  <a:close/>
                </a:path>
                <a:path w="879475" h="1564004">
                  <a:moveTo>
                    <a:pt x="42328" y="1495765"/>
                  </a:moveTo>
                  <a:lnTo>
                    <a:pt x="25171" y="1526349"/>
                  </a:lnTo>
                  <a:lnTo>
                    <a:pt x="48873" y="1526349"/>
                  </a:lnTo>
                  <a:lnTo>
                    <a:pt x="77335" y="1504501"/>
                  </a:lnTo>
                  <a:lnTo>
                    <a:pt x="74674" y="1504339"/>
                  </a:lnTo>
                  <a:lnTo>
                    <a:pt x="72050" y="1504115"/>
                  </a:lnTo>
                  <a:lnTo>
                    <a:pt x="43404" y="1496303"/>
                  </a:lnTo>
                  <a:lnTo>
                    <a:pt x="42328" y="1495765"/>
                  </a:lnTo>
                  <a:close/>
                </a:path>
                <a:path w="879475" h="1564004">
                  <a:moveTo>
                    <a:pt x="873161" y="0"/>
                  </a:moveTo>
                  <a:lnTo>
                    <a:pt x="36050" y="1492242"/>
                  </a:lnTo>
                  <a:lnTo>
                    <a:pt x="37068" y="1492877"/>
                  </a:lnTo>
                  <a:lnTo>
                    <a:pt x="39146" y="1494086"/>
                  </a:lnTo>
                  <a:lnTo>
                    <a:pt x="41255" y="1495228"/>
                  </a:lnTo>
                  <a:lnTo>
                    <a:pt x="42328" y="1495765"/>
                  </a:lnTo>
                  <a:lnTo>
                    <a:pt x="879440" y="3520"/>
                  </a:lnTo>
                  <a:lnTo>
                    <a:pt x="87316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7940000">
            <a:off x="12009722" y="7107367"/>
            <a:ext cx="555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5"/>
              </a:lnSpc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R50mm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2" name="object 22"/>
          <p:cNvGrpSpPr>
            <a:grpSpLocks noGrp="1" noUngrp="1" noRot="1" noMove="1" noResize="1"/>
          </p:cNvGrpSpPr>
          <p:nvPr/>
        </p:nvGrpSpPr>
        <p:grpSpPr>
          <a:xfrm>
            <a:off x="11071222" y="4911659"/>
            <a:ext cx="3608070" cy="1106805"/>
            <a:chOff x="11071222" y="4911659"/>
            <a:chExt cx="3608070" cy="1106805"/>
          </a:xfrm>
        </p:grpSpPr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5032" y="4927263"/>
              <a:ext cx="3600450" cy="1087755"/>
            </a:xfrm>
            <a:custGeom>
              <a:avLst/>
              <a:gdLst/>
              <a:ahLst/>
              <a:cxnLst/>
              <a:rect l="l" t="t" r="r" b="b"/>
              <a:pathLst>
                <a:path w="3600450" h="1087754">
                  <a:moveTo>
                    <a:pt x="0" y="0"/>
                  </a:moveTo>
                  <a:lnTo>
                    <a:pt x="3599996" y="0"/>
                  </a:lnTo>
                  <a:lnTo>
                    <a:pt x="3599996" y="1079999"/>
                  </a:lnTo>
                  <a:lnTo>
                    <a:pt x="0" y="1079999"/>
                  </a:lnTo>
                  <a:lnTo>
                    <a:pt x="0" y="0"/>
                  </a:lnTo>
                  <a:close/>
                </a:path>
                <a:path w="3600450" h="1087754">
                  <a:moveTo>
                    <a:pt x="542678" y="1087156"/>
                  </a:moveTo>
                  <a:lnTo>
                    <a:pt x="542678" y="715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22588" y="4925534"/>
              <a:ext cx="719455" cy="1089025"/>
            </a:xfrm>
            <a:custGeom>
              <a:avLst/>
              <a:gdLst/>
              <a:ahLst/>
              <a:cxnLst/>
              <a:rect l="l" t="t" r="r" b="b"/>
              <a:pathLst>
                <a:path w="719455" h="1089025">
                  <a:moveTo>
                    <a:pt x="0" y="1088877"/>
                  </a:moveTo>
                  <a:lnTo>
                    <a:pt x="0" y="2376"/>
                  </a:lnTo>
                </a:path>
                <a:path w="719455" h="1089025">
                  <a:moveTo>
                    <a:pt x="719136" y="1084117"/>
                  </a:moveTo>
                  <a:lnTo>
                    <a:pt x="719136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32315" y="4930819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108000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12410" y="4911659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5">
                  <a:moveTo>
                    <a:pt x="17999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4" y="34585"/>
                  </a:lnTo>
                  <a:lnTo>
                    <a:pt x="17999" y="36000"/>
                  </a:lnTo>
                  <a:lnTo>
                    <a:pt x="25005" y="34585"/>
                  </a:lnTo>
                  <a:lnTo>
                    <a:pt x="30727" y="30727"/>
                  </a:lnTo>
                  <a:lnTo>
                    <a:pt x="34585" y="25005"/>
                  </a:lnTo>
                  <a:lnTo>
                    <a:pt x="36000" y="17999"/>
                  </a:lnTo>
                  <a:lnTo>
                    <a:pt x="34585" y="10994"/>
                  </a:lnTo>
                  <a:lnTo>
                    <a:pt x="30727" y="5272"/>
                  </a:lnTo>
                  <a:lnTo>
                    <a:pt x="25005" y="1414"/>
                  </a:lnTo>
                  <a:lnTo>
                    <a:pt x="17999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>
            <a:grpSpLocks noGrp="1" noUngrp="1" noRot="1" noMove="1" noResize="1"/>
          </p:cNvGrpSpPr>
          <p:nvPr/>
        </p:nvGrpSpPr>
        <p:grpSpPr>
          <a:xfrm>
            <a:off x="10705628" y="9638502"/>
            <a:ext cx="320675" cy="549275"/>
            <a:chOff x="10705628" y="9638502"/>
            <a:chExt cx="320675" cy="549275"/>
          </a:xfrm>
        </p:grpSpPr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09438" y="9642312"/>
              <a:ext cx="313055" cy="541655"/>
            </a:xfrm>
            <a:custGeom>
              <a:avLst/>
              <a:gdLst/>
              <a:ahLst/>
              <a:cxnLst/>
              <a:rect l="l" t="t" r="r" b="b"/>
              <a:pathLst>
                <a:path w="313054" h="541654">
                  <a:moveTo>
                    <a:pt x="0" y="541177"/>
                  </a:moveTo>
                  <a:lnTo>
                    <a:pt x="312987" y="541177"/>
                  </a:lnTo>
                </a:path>
                <a:path w="313054" h="541654">
                  <a:moveTo>
                    <a:pt x="2" y="0"/>
                  </a:moveTo>
                  <a:lnTo>
                    <a:pt x="30632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13686" y="9642182"/>
              <a:ext cx="76835" cy="541655"/>
            </a:xfrm>
            <a:custGeom>
              <a:avLst/>
              <a:gdLst/>
              <a:ahLst/>
              <a:cxnLst/>
              <a:rect l="l" t="t" r="r" b="b"/>
              <a:pathLst>
                <a:path w="76834" h="541654">
                  <a:moveTo>
                    <a:pt x="0" y="451785"/>
                  </a:moveTo>
                  <a:lnTo>
                    <a:pt x="38404" y="541397"/>
                  </a:lnTo>
                  <a:lnTo>
                    <a:pt x="57706" y="496360"/>
                  </a:lnTo>
                  <a:lnTo>
                    <a:pt x="34805" y="496360"/>
                  </a:lnTo>
                  <a:lnTo>
                    <a:pt x="34803" y="461293"/>
                  </a:lnTo>
                  <a:lnTo>
                    <a:pt x="2401" y="452948"/>
                  </a:lnTo>
                  <a:lnTo>
                    <a:pt x="0" y="451785"/>
                  </a:lnTo>
                  <a:close/>
                </a:path>
                <a:path w="76834" h="541654">
                  <a:moveTo>
                    <a:pt x="34805" y="461293"/>
                  </a:moveTo>
                  <a:lnTo>
                    <a:pt x="34805" y="496360"/>
                  </a:lnTo>
                  <a:lnTo>
                    <a:pt x="42005" y="496360"/>
                  </a:lnTo>
                  <a:lnTo>
                    <a:pt x="42005" y="461387"/>
                  </a:lnTo>
                  <a:lnTo>
                    <a:pt x="38404" y="461387"/>
                  </a:lnTo>
                  <a:lnTo>
                    <a:pt x="36004" y="461350"/>
                  </a:lnTo>
                  <a:lnTo>
                    <a:pt x="34805" y="461293"/>
                  </a:lnTo>
                  <a:close/>
                </a:path>
                <a:path w="76834" h="541654">
                  <a:moveTo>
                    <a:pt x="76809" y="451785"/>
                  </a:moveTo>
                  <a:lnTo>
                    <a:pt x="42005" y="461293"/>
                  </a:lnTo>
                  <a:lnTo>
                    <a:pt x="42005" y="496360"/>
                  </a:lnTo>
                  <a:lnTo>
                    <a:pt x="57706" y="496360"/>
                  </a:lnTo>
                  <a:lnTo>
                    <a:pt x="76809" y="451785"/>
                  </a:lnTo>
                  <a:close/>
                </a:path>
                <a:path w="76834" h="541654">
                  <a:moveTo>
                    <a:pt x="38404" y="80010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461293"/>
                  </a:lnTo>
                  <a:lnTo>
                    <a:pt x="36004" y="461350"/>
                  </a:lnTo>
                  <a:lnTo>
                    <a:pt x="38404" y="461387"/>
                  </a:lnTo>
                  <a:lnTo>
                    <a:pt x="40806" y="461350"/>
                  </a:lnTo>
                  <a:lnTo>
                    <a:pt x="42003" y="461293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541654">
                  <a:moveTo>
                    <a:pt x="42005" y="461293"/>
                  </a:moveTo>
                  <a:lnTo>
                    <a:pt x="40806" y="461350"/>
                  </a:lnTo>
                  <a:lnTo>
                    <a:pt x="38404" y="461387"/>
                  </a:lnTo>
                  <a:lnTo>
                    <a:pt x="42005" y="461387"/>
                  </a:lnTo>
                  <a:close/>
                </a:path>
                <a:path w="76834" h="541654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541654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541654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541654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15986" y="9708829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31" name="object 31"/>
          <p:cNvGrpSpPr>
            <a:grpSpLocks noGrp="1" noUngrp="1" noRot="1" noMove="1" noResize="1"/>
          </p:cNvGrpSpPr>
          <p:nvPr/>
        </p:nvGrpSpPr>
        <p:grpSpPr>
          <a:xfrm>
            <a:off x="10709438" y="8750556"/>
            <a:ext cx="307340" cy="895985"/>
            <a:chOff x="10709438" y="8750556"/>
            <a:chExt cx="307340" cy="895985"/>
          </a:xfrm>
        </p:grpSpPr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09438" y="9642362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13686" y="8752176"/>
              <a:ext cx="76835" cy="889000"/>
            </a:xfrm>
            <a:custGeom>
              <a:avLst/>
              <a:gdLst/>
              <a:ahLst/>
              <a:cxnLst/>
              <a:rect l="l" t="t" r="r" b="b"/>
              <a:pathLst>
                <a:path w="76834" h="889000">
                  <a:moveTo>
                    <a:pt x="0" y="798864"/>
                  </a:moveTo>
                  <a:lnTo>
                    <a:pt x="38404" y="888475"/>
                  </a:lnTo>
                  <a:lnTo>
                    <a:pt x="57705" y="843440"/>
                  </a:lnTo>
                  <a:lnTo>
                    <a:pt x="34805" y="843440"/>
                  </a:lnTo>
                  <a:lnTo>
                    <a:pt x="34803" y="808372"/>
                  </a:lnTo>
                  <a:lnTo>
                    <a:pt x="2401" y="800027"/>
                  </a:lnTo>
                  <a:lnTo>
                    <a:pt x="0" y="798864"/>
                  </a:lnTo>
                  <a:close/>
                </a:path>
                <a:path w="76834" h="889000">
                  <a:moveTo>
                    <a:pt x="34805" y="808372"/>
                  </a:moveTo>
                  <a:lnTo>
                    <a:pt x="34805" y="843440"/>
                  </a:lnTo>
                  <a:lnTo>
                    <a:pt x="42005" y="843440"/>
                  </a:lnTo>
                  <a:lnTo>
                    <a:pt x="42005" y="808465"/>
                  </a:lnTo>
                  <a:lnTo>
                    <a:pt x="38404" y="808465"/>
                  </a:lnTo>
                  <a:lnTo>
                    <a:pt x="36004" y="808429"/>
                  </a:lnTo>
                  <a:lnTo>
                    <a:pt x="34805" y="808372"/>
                  </a:lnTo>
                  <a:close/>
                </a:path>
                <a:path w="76834" h="889000">
                  <a:moveTo>
                    <a:pt x="76809" y="798864"/>
                  </a:moveTo>
                  <a:lnTo>
                    <a:pt x="42005" y="808372"/>
                  </a:lnTo>
                  <a:lnTo>
                    <a:pt x="42005" y="843440"/>
                  </a:lnTo>
                  <a:lnTo>
                    <a:pt x="57705" y="843440"/>
                  </a:lnTo>
                  <a:lnTo>
                    <a:pt x="76809" y="798864"/>
                  </a:lnTo>
                  <a:close/>
                </a:path>
                <a:path w="76834" h="889000">
                  <a:moveTo>
                    <a:pt x="38404" y="80009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808372"/>
                  </a:lnTo>
                  <a:lnTo>
                    <a:pt x="36004" y="808429"/>
                  </a:lnTo>
                  <a:lnTo>
                    <a:pt x="38404" y="808465"/>
                  </a:lnTo>
                  <a:lnTo>
                    <a:pt x="40806" y="808429"/>
                  </a:lnTo>
                  <a:lnTo>
                    <a:pt x="42003" y="808372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09"/>
                  </a:lnTo>
                  <a:close/>
                </a:path>
                <a:path w="76834" h="889000">
                  <a:moveTo>
                    <a:pt x="42005" y="808372"/>
                  </a:moveTo>
                  <a:lnTo>
                    <a:pt x="40806" y="808429"/>
                  </a:lnTo>
                  <a:lnTo>
                    <a:pt x="38404" y="808465"/>
                  </a:lnTo>
                  <a:lnTo>
                    <a:pt x="42005" y="808465"/>
                  </a:lnTo>
                  <a:close/>
                </a:path>
                <a:path w="76834" h="889000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889000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889000">
                  <a:moveTo>
                    <a:pt x="42005" y="80009"/>
                  </a:moveTo>
                  <a:lnTo>
                    <a:pt x="38404" y="80009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889000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09"/>
                  </a:lnTo>
                  <a:lnTo>
                    <a:pt x="42005" y="80009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09438" y="8754156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>
            <a:grpSpLocks noGrp="1" noUngrp="1" noRot="1" noMove="1" noResize="1"/>
          </p:cNvGrpSpPr>
          <p:nvPr/>
        </p:nvGrpSpPr>
        <p:grpSpPr>
          <a:xfrm>
            <a:off x="11068136" y="10243818"/>
            <a:ext cx="1442085" cy="321310"/>
            <a:chOff x="11068136" y="10243818"/>
            <a:chExt cx="1442085" cy="321310"/>
          </a:xfrm>
        </p:grpSpPr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1735" y="10251525"/>
              <a:ext cx="541655" cy="313055"/>
            </a:xfrm>
            <a:custGeom>
              <a:avLst/>
              <a:gdLst/>
              <a:ahLst/>
              <a:cxnLst/>
              <a:rect l="l" t="t" r="r" b="b"/>
              <a:pathLst>
                <a:path w="541654" h="313054">
                  <a:moveTo>
                    <a:pt x="0" y="0"/>
                  </a:moveTo>
                  <a:lnTo>
                    <a:pt x="0" y="312987"/>
                  </a:lnTo>
                </a:path>
                <a:path w="541654" h="313054">
                  <a:moveTo>
                    <a:pt x="541177" y="3"/>
                  </a:moveTo>
                  <a:lnTo>
                    <a:pt x="541177" y="30632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1644" y="10426658"/>
              <a:ext cx="1437005" cy="81915"/>
            </a:xfrm>
            <a:custGeom>
              <a:avLst/>
              <a:gdLst/>
              <a:ahLst/>
              <a:cxnLst/>
              <a:rect l="l" t="t" r="r" b="b"/>
              <a:pathLst>
                <a:path w="1437004" h="81915">
                  <a:moveTo>
                    <a:pt x="541388" y="43129"/>
                  </a:moveTo>
                  <a:lnTo>
                    <a:pt x="532993" y="39522"/>
                  </a:lnTo>
                  <a:lnTo>
                    <a:pt x="461340" y="8826"/>
                  </a:lnTo>
                  <a:lnTo>
                    <a:pt x="461340" y="45529"/>
                  </a:lnTo>
                  <a:lnTo>
                    <a:pt x="461289" y="46596"/>
                  </a:lnTo>
                  <a:lnTo>
                    <a:pt x="461289" y="42329"/>
                  </a:lnTo>
                  <a:lnTo>
                    <a:pt x="461340" y="45529"/>
                  </a:lnTo>
                  <a:lnTo>
                    <a:pt x="461340" y="8826"/>
                  </a:lnTo>
                  <a:lnTo>
                    <a:pt x="451777" y="4724"/>
                  </a:lnTo>
                  <a:lnTo>
                    <a:pt x="452945" y="7124"/>
                  </a:lnTo>
                  <a:lnTo>
                    <a:pt x="454025" y="9525"/>
                  </a:lnTo>
                  <a:lnTo>
                    <a:pt x="461238" y="39522"/>
                  </a:lnTo>
                  <a:lnTo>
                    <a:pt x="80098" y="39522"/>
                  </a:lnTo>
                  <a:lnTo>
                    <a:pt x="89611" y="4724"/>
                  </a:lnTo>
                  <a:lnTo>
                    <a:pt x="0" y="43129"/>
                  </a:lnTo>
                  <a:lnTo>
                    <a:pt x="89611" y="81534"/>
                  </a:lnTo>
                  <a:lnTo>
                    <a:pt x="88442" y="79133"/>
                  </a:lnTo>
                  <a:lnTo>
                    <a:pt x="87350" y="76733"/>
                  </a:lnTo>
                  <a:lnTo>
                    <a:pt x="80098" y="46723"/>
                  </a:lnTo>
                  <a:lnTo>
                    <a:pt x="461276" y="46723"/>
                  </a:lnTo>
                  <a:lnTo>
                    <a:pt x="451777" y="81534"/>
                  </a:lnTo>
                  <a:lnTo>
                    <a:pt x="532993" y="46723"/>
                  </a:lnTo>
                  <a:lnTo>
                    <a:pt x="541388" y="43129"/>
                  </a:lnTo>
                  <a:close/>
                </a:path>
                <a:path w="1437004" h="81915">
                  <a:moveTo>
                    <a:pt x="1436649" y="38404"/>
                  </a:moveTo>
                  <a:lnTo>
                    <a:pt x="1428242" y="34798"/>
                  </a:lnTo>
                  <a:lnTo>
                    <a:pt x="1347038" y="0"/>
                  </a:lnTo>
                  <a:lnTo>
                    <a:pt x="1348193" y="2400"/>
                  </a:lnTo>
                  <a:lnTo>
                    <a:pt x="1349286" y="4787"/>
                  </a:lnTo>
                  <a:lnTo>
                    <a:pt x="1356499" y="34798"/>
                  </a:lnTo>
                  <a:lnTo>
                    <a:pt x="628269" y="34798"/>
                  </a:lnTo>
                  <a:lnTo>
                    <a:pt x="637781" y="0"/>
                  </a:lnTo>
                  <a:lnTo>
                    <a:pt x="548170" y="38404"/>
                  </a:lnTo>
                  <a:lnTo>
                    <a:pt x="637781" y="76809"/>
                  </a:lnTo>
                  <a:lnTo>
                    <a:pt x="636625" y="74396"/>
                  </a:lnTo>
                  <a:lnTo>
                    <a:pt x="635533" y="71996"/>
                  </a:lnTo>
                  <a:lnTo>
                    <a:pt x="628269" y="41998"/>
                  </a:lnTo>
                  <a:lnTo>
                    <a:pt x="1356537" y="41998"/>
                  </a:lnTo>
                  <a:lnTo>
                    <a:pt x="1356537" y="36804"/>
                  </a:lnTo>
                  <a:lnTo>
                    <a:pt x="1356601" y="40805"/>
                  </a:lnTo>
                  <a:lnTo>
                    <a:pt x="1356537" y="41998"/>
                  </a:lnTo>
                  <a:lnTo>
                    <a:pt x="1356487" y="43205"/>
                  </a:lnTo>
                  <a:lnTo>
                    <a:pt x="1347038" y="76809"/>
                  </a:lnTo>
                  <a:lnTo>
                    <a:pt x="1428242" y="41998"/>
                  </a:lnTo>
                  <a:lnTo>
                    <a:pt x="1436649" y="384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06317" y="10243818"/>
              <a:ext cx="0" cy="307340"/>
            </a:xfrm>
            <a:custGeom>
              <a:avLst/>
              <a:gdLst/>
              <a:ahLst/>
              <a:cxnLst/>
              <a:rect l="l" t="t" r="r" b="b"/>
              <a:pathLst>
                <a:path h="307340">
                  <a:moveTo>
                    <a:pt x="0" y="0"/>
                  </a:moveTo>
                  <a:lnTo>
                    <a:pt x="0" y="30688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15986" y="8980163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25mm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40" name="object 40"/>
          <p:cNvGrpSpPr>
            <a:grpSpLocks noGrp="1" noUngrp="1" noRot="1" noMove="1" noResize="1"/>
          </p:cNvGrpSpPr>
          <p:nvPr/>
        </p:nvGrpSpPr>
        <p:grpSpPr>
          <a:xfrm>
            <a:off x="11077450" y="7342587"/>
            <a:ext cx="549275" cy="320675"/>
            <a:chOff x="11077450" y="7342587"/>
            <a:chExt cx="549275" cy="320675"/>
          </a:xfrm>
        </p:grpSpPr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81260" y="7346397"/>
              <a:ext cx="541655" cy="313055"/>
            </a:xfrm>
            <a:custGeom>
              <a:avLst/>
              <a:gdLst/>
              <a:ahLst/>
              <a:cxnLst/>
              <a:rect l="l" t="t" r="r" b="b"/>
              <a:pathLst>
                <a:path w="541654" h="313054">
                  <a:moveTo>
                    <a:pt x="0" y="0"/>
                  </a:moveTo>
                  <a:lnTo>
                    <a:pt x="0" y="312987"/>
                  </a:lnTo>
                </a:path>
                <a:path w="541654" h="313054">
                  <a:moveTo>
                    <a:pt x="541177" y="3"/>
                  </a:moveTo>
                  <a:lnTo>
                    <a:pt x="541177" y="30632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81170" y="7435757"/>
              <a:ext cx="541655" cy="76835"/>
            </a:xfrm>
            <a:custGeom>
              <a:avLst/>
              <a:gdLst/>
              <a:ahLst/>
              <a:cxnLst/>
              <a:rect l="l" t="t" r="r" b="b"/>
              <a:pathLst>
                <a:path w="54165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541654" h="76834">
                  <a:moveTo>
                    <a:pt x="451785" y="0"/>
                  </a:moveTo>
                  <a:lnTo>
                    <a:pt x="461351" y="40806"/>
                  </a:lnTo>
                  <a:lnTo>
                    <a:pt x="461236" y="43206"/>
                  </a:lnTo>
                  <a:lnTo>
                    <a:pt x="451785" y="76809"/>
                  </a:lnTo>
                  <a:lnTo>
                    <a:pt x="532996" y="42005"/>
                  </a:lnTo>
                  <a:lnTo>
                    <a:pt x="496361" y="42005"/>
                  </a:lnTo>
                  <a:lnTo>
                    <a:pt x="496361" y="34804"/>
                  </a:lnTo>
                  <a:lnTo>
                    <a:pt x="532996" y="34804"/>
                  </a:lnTo>
                  <a:lnTo>
                    <a:pt x="451785" y="0"/>
                  </a:lnTo>
                  <a:close/>
                </a:path>
                <a:path w="541654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541654" h="76834">
                  <a:moveTo>
                    <a:pt x="461293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461293" y="42005"/>
                  </a:lnTo>
                  <a:lnTo>
                    <a:pt x="461293" y="34804"/>
                  </a:lnTo>
                  <a:close/>
                </a:path>
                <a:path w="541654" h="76834">
                  <a:moveTo>
                    <a:pt x="532996" y="34804"/>
                  </a:moveTo>
                  <a:lnTo>
                    <a:pt x="496361" y="34804"/>
                  </a:lnTo>
                  <a:lnTo>
                    <a:pt x="496361" y="42005"/>
                  </a:lnTo>
                  <a:lnTo>
                    <a:pt x="532996" y="42005"/>
                  </a:lnTo>
                  <a:lnTo>
                    <a:pt x="541397" y="38404"/>
                  </a:lnTo>
                  <a:lnTo>
                    <a:pt x="532996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44269" y="7286276"/>
            <a:ext cx="39751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44" name="object 44"/>
          <p:cNvGrpSpPr>
            <a:grpSpLocks noGrp="1" noUngrp="1" noRot="1" noMove="1" noResize="1"/>
          </p:cNvGrpSpPr>
          <p:nvPr/>
        </p:nvGrpSpPr>
        <p:grpSpPr>
          <a:xfrm>
            <a:off x="14125452" y="7342587"/>
            <a:ext cx="549275" cy="320675"/>
            <a:chOff x="14125452" y="7342587"/>
            <a:chExt cx="549275" cy="320675"/>
          </a:xfrm>
        </p:grpSpPr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29262" y="7346397"/>
              <a:ext cx="541655" cy="313055"/>
            </a:xfrm>
            <a:custGeom>
              <a:avLst/>
              <a:gdLst/>
              <a:ahLst/>
              <a:cxnLst/>
              <a:rect l="l" t="t" r="r" b="b"/>
              <a:pathLst>
                <a:path w="541655" h="313054">
                  <a:moveTo>
                    <a:pt x="0" y="0"/>
                  </a:moveTo>
                  <a:lnTo>
                    <a:pt x="0" y="312987"/>
                  </a:lnTo>
                </a:path>
                <a:path w="541655" h="313054">
                  <a:moveTo>
                    <a:pt x="541177" y="3"/>
                  </a:moveTo>
                  <a:lnTo>
                    <a:pt x="541177" y="30632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29172" y="7435757"/>
              <a:ext cx="541655" cy="76835"/>
            </a:xfrm>
            <a:custGeom>
              <a:avLst/>
              <a:gdLst/>
              <a:ahLst/>
              <a:cxnLst/>
              <a:rect l="l" t="t" r="r" b="b"/>
              <a:pathLst>
                <a:path w="54165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541655" h="76834">
                  <a:moveTo>
                    <a:pt x="451785" y="0"/>
                  </a:moveTo>
                  <a:lnTo>
                    <a:pt x="461351" y="40806"/>
                  </a:lnTo>
                  <a:lnTo>
                    <a:pt x="461236" y="43206"/>
                  </a:lnTo>
                  <a:lnTo>
                    <a:pt x="451785" y="76809"/>
                  </a:lnTo>
                  <a:lnTo>
                    <a:pt x="532996" y="42005"/>
                  </a:lnTo>
                  <a:lnTo>
                    <a:pt x="496361" y="42005"/>
                  </a:lnTo>
                  <a:lnTo>
                    <a:pt x="496361" y="34804"/>
                  </a:lnTo>
                  <a:lnTo>
                    <a:pt x="532996" y="34804"/>
                  </a:lnTo>
                  <a:lnTo>
                    <a:pt x="451785" y="0"/>
                  </a:lnTo>
                  <a:close/>
                </a:path>
                <a:path w="541655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541655" h="76834">
                  <a:moveTo>
                    <a:pt x="461293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461293" y="42005"/>
                  </a:lnTo>
                  <a:lnTo>
                    <a:pt x="461293" y="34804"/>
                  </a:lnTo>
                  <a:close/>
                </a:path>
                <a:path w="541655" h="76834">
                  <a:moveTo>
                    <a:pt x="532996" y="34804"/>
                  </a:moveTo>
                  <a:lnTo>
                    <a:pt x="496361" y="34804"/>
                  </a:lnTo>
                  <a:lnTo>
                    <a:pt x="496361" y="42005"/>
                  </a:lnTo>
                  <a:lnTo>
                    <a:pt x="532996" y="42005"/>
                  </a:lnTo>
                  <a:lnTo>
                    <a:pt x="541397" y="38404"/>
                  </a:lnTo>
                  <a:lnTo>
                    <a:pt x="532996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192270" y="7286276"/>
            <a:ext cx="39751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48" name="object 48"/>
          <p:cNvGrpSpPr>
            <a:grpSpLocks noGrp="1" noUngrp="1" noRot="1" noMove="1" noResize="1"/>
          </p:cNvGrpSpPr>
          <p:nvPr/>
        </p:nvGrpSpPr>
        <p:grpSpPr>
          <a:xfrm>
            <a:off x="10709438" y="4922521"/>
            <a:ext cx="307340" cy="1086485"/>
            <a:chOff x="10709438" y="4922521"/>
            <a:chExt cx="307340" cy="1086485"/>
          </a:xfrm>
        </p:grpSpPr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09438" y="6004797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13686" y="4923716"/>
              <a:ext cx="76835" cy="1079500"/>
            </a:xfrm>
            <a:custGeom>
              <a:avLst/>
              <a:gdLst/>
              <a:ahLst/>
              <a:cxnLst/>
              <a:rect l="l" t="t" r="r" b="b"/>
              <a:pathLst>
                <a:path w="76834" h="1079500">
                  <a:moveTo>
                    <a:pt x="0" y="989396"/>
                  </a:moveTo>
                  <a:lnTo>
                    <a:pt x="38404" y="1079007"/>
                  </a:lnTo>
                  <a:lnTo>
                    <a:pt x="57706" y="1033970"/>
                  </a:lnTo>
                  <a:lnTo>
                    <a:pt x="34805" y="1033970"/>
                  </a:lnTo>
                  <a:lnTo>
                    <a:pt x="34803" y="998903"/>
                  </a:lnTo>
                  <a:lnTo>
                    <a:pt x="2401" y="990558"/>
                  </a:lnTo>
                  <a:lnTo>
                    <a:pt x="0" y="989396"/>
                  </a:lnTo>
                  <a:close/>
                </a:path>
                <a:path w="76834" h="1079500">
                  <a:moveTo>
                    <a:pt x="34805" y="998903"/>
                  </a:moveTo>
                  <a:lnTo>
                    <a:pt x="34805" y="1033970"/>
                  </a:lnTo>
                  <a:lnTo>
                    <a:pt x="42005" y="1033970"/>
                  </a:lnTo>
                  <a:lnTo>
                    <a:pt x="42005" y="998997"/>
                  </a:lnTo>
                  <a:lnTo>
                    <a:pt x="38404" y="998997"/>
                  </a:lnTo>
                  <a:lnTo>
                    <a:pt x="36004" y="998960"/>
                  </a:lnTo>
                  <a:lnTo>
                    <a:pt x="34805" y="998903"/>
                  </a:lnTo>
                  <a:close/>
                </a:path>
                <a:path w="76834" h="1079500">
                  <a:moveTo>
                    <a:pt x="76809" y="989396"/>
                  </a:moveTo>
                  <a:lnTo>
                    <a:pt x="42005" y="998903"/>
                  </a:lnTo>
                  <a:lnTo>
                    <a:pt x="42005" y="1033970"/>
                  </a:lnTo>
                  <a:lnTo>
                    <a:pt x="57706" y="1033970"/>
                  </a:lnTo>
                  <a:lnTo>
                    <a:pt x="76809" y="989396"/>
                  </a:lnTo>
                  <a:close/>
                </a:path>
                <a:path w="76834" h="1079500">
                  <a:moveTo>
                    <a:pt x="38404" y="80010"/>
                  </a:moveTo>
                  <a:lnTo>
                    <a:pt x="36004" y="80046"/>
                  </a:lnTo>
                  <a:lnTo>
                    <a:pt x="34805" y="80103"/>
                  </a:lnTo>
                  <a:lnTo>
                    <a:pt x="34805" y="998903"/>
                  </a:lnTo>
                  <a:lnTo>
                    <a:pt x="36004" y="998960"/>
                  </a:lnTo>
                  <a:lnTo>
                    <a:pt x="38404" y="998997"/>
                  </a:lnTo>
                  <a:lnTo>
                    <a:pt x="40806" y="998960"/>
                  </a:lnTo>
                  <a:lnTo>
                    <a:pt x="42003" y="998903"/>
                  </a:lnTo>
                  <a:lnTo>
                    <a:pt x="42003" y="80103"/>
                  </a:lnTo>
                  <a:lnTo>
                    <a:pt x="40806" y="80046"/>
                  </a:lnTo>
                  <a:lnTo>
                    <a:pt x="38404" y="80010"/>
                  </a:lnTo>
                  <a:close/>
                </a:path>
                <a:path w="76834" h="1079500">
                  <a:moveTo>
                    <a:pt x="42005" y="998903"/>
                  </a:moveTo>
                  <a:lnTo>
                    <a:pt x="40806" y="998960"/>
                  </a:lnTo>
                  <a:lnTo>
                    <a:pt x="38404" y="998997"/>
                  </a:lnTo>
                  <a:lnTo>
                    <a:pt x="42005" y="998997"/>
                  </a:lnTo>
                  <a:close/>
                </a:path>
                <a:path w="76834" h="1079500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3"/>
                  </a:lnTo>
                  <a:lnTo>
                    <a:pt x="34805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1079500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1079500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6"/>
                  </a:lnTo>
                  <a:lnTo>
                    <a:pt x="42005" y="80103"/>
                  </a:lnTo>
                  <a:close/>
                </a:path>
                <a:path w="76834" h="1079500">
                  <a:moveTo>
                    <a:pt x="42005" y="45036"/>
                  </a:moveTo>
                  <a:lnTo>
                    <a:pt x="34805" y="45036"/>
                  </a:lnTo>
                  <a:lnTo>
                    <a:pt x="34805" y="80103"/>
                  </a:lnTo>
                  <a:lnTo>
                    <a:pt x="36004" y="80046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09438" y="4926121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2" name="object 52"/>
          <p:cNvGrpSpPr>
            <a:grpSpLocks noGrp="1" noUngrp="1" noRot="1" noMove="1" noResize="1"/>
          </p:cNvGrpSpPr>
          <p:nvPr/>
        </p:nvGrpSpPr>
        <p:grpSpPr>
          <a:xfrm>
            <a:off x="11077434" y="6149246"/>
            <a:ext cx="3607435" cy="4046220"/>
            <a:chOff x="11077434" y="6149246"/>
            <a:chExt cx="3607435" cy="4046220"/>
          </a:xfrm>
        </p:grpSpPr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78529" y="6149246"/>
              <a:ext cx="0" cy="461645"/>
            </a:xfrm>
            <a:custGeom>
              <a:avLst/>
              <a:gdLst/>
              <a:ahLst/>
              <a:cxnLst/>
              <a:rect l="l" t="t" r="r" b="b"/>
              <a:pathLst>
                <a:path h="461645">
                  <a:moveTo>
                    <a:pt x="0" y="46149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10984" y="6286813"/>
              <a:ext cx="354965" cy="239395"/>
            </a:xfrm>
            <a:custGeom>
              <a:avLst/>
              <a:gdLst/>
              <a:ahLst/>
              <a:cxnLst/>
              <a:rect l="l" t="t" r="r" b="b"/>
              <a:pathLst>
                <a:path w="354965" h="239395">
                  <a:moveTo>
                    <a:pt x="333057" y="238770"/>
                  </a:moveTo>
                  <a:lnTo>
                    <a:pt x="298807" y="201811"/>
                  </a:lnTo>
                  <a:lnTo>
                    <a:pt x="262353" y="166680"/>
                  </a:lnTo>
                  <a:lnTo>
                    <a:pt x="223743" y="133488"/>
                  </a:lnTo>
                  <a:lnTo>
                    <a:pt x="183024" y="102349"/>
                  </a:lnTo>
                  <a:lnTo>
                    <a:pt x="140243" y="73375"/>
                  </a:lnTo>
                  <a:lnTo>
                    <a:pt x="95447" y="46681"/>
                  </a:lnTo>
                  <a:lnTo>
                    <a:pt x="48684" y="22379"/>
                  </a:lnTo>
                  <a:lnTo>
                    <a:pt x="0" y="582"/>
                  </a:lnTo>
                </a:path>
                <a:path w="354965" h="239395">
                  <a:moveTo>
                    <a:pt x="13227" y="225658"/>
                  </a:moveTo>
                  <a:lnTo>
                    <a:pt x="48826" y="189998"/>
                  </a:lnTo>
                  <a:lnTo>
                    <a:pt x="86559" y="156244"/>
                  </a:lnTo>
                  <a:lnTo>
                    <a:pt x="126374" y="124508"/>
                  </a:lnTo>
                  <a:lnTo>
                    <a:pt x="168221" y="94902"/>
                  </a:lnTo>
                  <a:lnTo>
                    <a:pt x="212049" y="67537"/>
                  </a:lnTo>
                  <a:lnTo>
                    <a:pt x="257805" y="42524"/>
                  </a:lnTo>
                  <a:lnTo>
                    <a:pt x="305438" y="19974"/>
                  </a:lnTo>
                  <a:lnTo>
                    <a:pt x="354898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81034" y="7671574"/>
              <a:ext cx="3600450" cy="2520315"/>
            </a:xfrm>
            <a:custGeom>
              <a:avLst/>
              <a:gdLst/>
              <a:ahLst/>
              <a:cxnLst/>
              <a:rect l="l" t="t" r="r" b="b"/>
              <a:pathLst>
                <a:path w="3600450" h="2520315">
                  <a:moveTo>
                    <a:pt x="3599999" y="0"/>
                  </a:moveTo>
                  <a:lnTo>
                    <a:pt x="3052781" y="0"/>
                  </a:lnTo>
                  <a:lnTo>
                    <a:pt x="3017708" y="33265"/>
                  </a:lnTo>
                  <a:lnTo>
                    <a:pt x="2981744" y="65586"/>
                  </a:lnTo>
                  <a:lnTo>
                    <a:pt x="2944908" y="96941"/>
                  </a:lnTo>
                  <a:lnTo>
                    <a:pt x="2907222" y="127311"/>
                  </a:lnTo>
                  <a:lnTo>
                    <a:pt x="2868705" y="156676"/>
                  </a:lnTo>
                  <a:lnTo>
                    <a:pt x="2829378" y="185017"/>
                  </a:lnTo>
                  <a:lnTo>
                    <a:pt x="2789261" y="212312"/>
                  </a:lnTo>
                  <a:lnTo>
                    <a:pt x="2748373" y="238542"/>
                  </a:lnTo>
                  <a:lnTo>
                    <a:pt x="2706735" y="263687"/>
                  </a:lnTo>
                  <a:lnTo>
                    <a:pt x="2664367" y="287728"/>
                  </a:lnTo>
                  <a:lnTo>
                    <a:pt x="2621289" y="310643"/>
                  </a:lnTo>
                  <a:lnTo>
                    <a:pt x="2577522" y="332414"/>
                  </a:lnTo>
                  <a:lnTo>
                    <a:pt x="2533085" y="353020"/>
                  </a:lnTo>
                  <a:lnTo>
                    <a:pt x="2487999" y="372442"/>
                  </a:lnTo>
                  <a:lnTo>
                    <a:pt x="2442283" y="390658"/>
                  </a:lnTo>
                  <a:lnTo>
                    <a:pt x="2395959" y="407650"/>
                  </a:lnTo>
                  <a:lnTo>
                    <a:pt x="2349045" y="423397"/>
                  </a:lnTo>
                  <a:lnTo>
                    <a:pt x="2301563" y="437880"/>
                  </a:lnTo>
                  <a:lnTo>
                    <a:pt x="2253532" y="451078"/>
                  </a:lnTo>
                  <a:lnTo>
                    <a:pt x="2204973" y="462972"/>
                  </a:lnTo>
                  <a:lnTo>
                    <a:pt x="2155905" y="473541"/>
                  </a:lnTo>
                  <a:lnTo>
                    <a:pt x="2106350" y="482766"/>
                  </a:lnTo>
                  <a:lnTo>
                    <a:pt x="2056326" y="490626"/>
                  </a:lnTo>
                  <a:lnTo>
                    <a:pt x="2005854" y="497102"/>
                  </a:lnTo>
                  <a:lnTo>
                    <a:pt x="1954954" y="502174"/>
                  </a:lnTo>
                  <a:lnTo>
                    <a:pt x="1903647" y="505821"/>
                  </a:lnTo>
                  <a:lnTo>
                    <a:pt x="1851952" y="508024"/>
                  </a:lnTo>
                  <a:lnTo>
                    <a:pt x="1799890" y="508763"/>
                  </a:lnTo>
                  <a:lnTo>
                    <a:pt x="1747829" y="508024"/>
                  </a:lnTo>
                  <a:lnTo>
                    <a:pt x="1696134" y="505821"/>
                  </a:lnTo>
                  <a:lnTo>
                    <a:pt x="1644827" y="502174"/>
                  </a:lnTo>
                  <a:lnTo>
                    <a:pt x="1593927" y="497102"/>
                  </a:lnTo>
                  <a:lnTo>
                    <a:pt x="1543454" y="490626"/>
                  </a:lnTo>
                  <a:lnTo>
                    <a:pt x="1493428" y="482766"/>
                  </a:lnTo>
                  <a:lnTo>
                    <a:pt x="1443871" y="473541"/>
                  </a:lnTo>
                  <a:lnTo>
                    <a:pt x="1394800" y="462972"/>
                  </a:lnTo>
                  <a:lnTo>
                    <a:pt x="1346237" y="451078"/>
                  </a:lnTo>
                  <a:lnTo>
                    <a:pt x="1298202" y="437880"/>
                  </a:lnTo>
                  <a:lnTo>
                    <a:pt x="1250714" y="423397"/>
                  </a:lnTo>
                  <a:lnTo>
                    <a:pt x="1203794" y="407650"/>
                  </a:lnTo>
                  <a:lnTo>
                    <a:pt x="1157462" y="390658"/>
                  </a:lnTo>
                  <a:lnTo>
                    <a:pt x="1111737" y="372442"/>
                  </a:lnTo>
                  <a:lnTo>
                    <a:pt x="1066641" y="353020"/>
                  </a:lnTo>
                  <a:lnTo>
                    <a:pt x="1022192" y="332414"/>
                  </a:lnTo>
                  <a:lnTo>
                    <a:pt x="978411" y="310643"/>
                  </a:lnTo>
                  <a:lnTo>
                    <a:pt x="935318" y="287728"/>
                  </a:lnTo>
                  <a:lnTo>
                    <a:pt x="892933" y="263687"/>
                  </a:lnTo>
                  <a:lnTo>
                    <a:pt x="851276" y="238542"/>
                  </a:lnTo>
                  <a:lnTo>
                    <a:pt x="810367" y="212312"/>
                  </a:lnTo>
                  <a:lnTo>
                    <a:pt x="770226" y="185017"/>
                  </a:lnTo>
                  <a:lnTo>
                    <a:pt x="730873" y="156676"/>
                  </a:lnTo>
                  <a:lnTo>
                    <a:pt x="692329" y="127311"/>
                  </a:lnTo>
                  <a:lnTo>
                    <a:pt x="654613" y="96941"/>
                  </a:lnTo>
                  <a:lnTo>
                    <a:pt x="617745" y="65586"/>
                  </a:lnTo>
                  <a:lnTo>
                    <a:pt x="581745" y="33265"/>
                  </a:lnTo>
                  <a:lnTo>
                    <a:pt x="546634" y="0"/>
                  </a:lnTo>
                  <a:lnTo>
                    <a:pt x="0" y="0"/>
                  </a:lnTo>
                  <a:lnTo>
                    <a:pt x="0" y="2520000"/>
                  </a:lnTo>
                  <a:lnTo>
                    <a:pt x="3599999" y="2520000"/>
                  </a:lnTo>
                  <a:lnTo>
                    <a:pt x="3599999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81034" y="7671574"/>
              <a:ext cx="3600450" cy="2520315"/>
            </a:xfrm>
            <a:custGeom>
              <a:avLst/>
              <a:gdLst/>
              <a:ahLst/>
              <a:cxnLst/>
              <a:rect l="l" t="t" r="r" b="b"/>
              <a:pathLst>
                <a:path w="3600450" h="2520315">
                  <a:moveTo>
                    <a:pt x="3052781" y="0"/>
                  </a:moveTo>
                  <a:lnTo>
                    <a:pt x="3017708" y="33265"/>
                  </a:lnTo>
                  <a:lnTo>
                    <a:pt x="2981744" y="65586"/>
                  </a:lnTo>
                  <a:lnTo>
                    <a:pt x="2944908" y="96941"/>
                  </a:lnTo>
                  <a:lnTo>
                    <a:pt x="2907222" y="127311"/>
                  </a:lnTo>
                  <a:lnTo>
                    <a:pt x="2868705" y="156676"/>
                  </a:lnTo>
                  <a:lnTo>
                    <a:pt x="2829378" y="185017"/>
                  </a:lnTo>
                  <a:lnTo>
                    <a:pt x="2789261" y="212312"/>
                  </a:lnTo>
                  <a:lnTo>
                    <a:pt x="2748373" y="238542"/>
                  </a:lnTo>
                  <a:lnTo>
                    <a:pt x="2706735" y="263687"/>
                  </a:lnTo>
                  <a:lnTo>
                    <a:pt x="2664367" y="287728"/>
                  </a:lnTo>
                  <a:lnTo>
                    <a:pt x="2621289" y="310643"/>
                  </a:lnTo>
                  <a:lnTo>
                    <a:pt x="2577522" y="332414"/>
                  </a:lnTo>
                  <a:lnTo>
                    <a:pt x="2533085" y="353020"/>
                  </a:lnTo>
                  <a:lnTo>
                    <a:pt x="2487999" y="372442"/>
                  </a:lnTo>
                  <a:lnTo>
                    <a:pt x="2442283" y="390658"/>
                  </a:lnTo>
                  <a:lnTo>
                    <a:pt x="2395959" y="407650"/>
                  </a:lnTo>
                  <a:lnTo>
                    <a:pt x="2349045" y="423397"/>
                  </a:lnTo>
                  <a:lnTo>
                    <a:pt x="2301563" y="437880"/>
                  </a:lnTo>
                  <a:lnTo>
                    <a:pt x="2253532" y="451078"/>
                  </a:lnTo>
                  <a:lnTo>
                    <a:pt x="2204973" y="462972"/>
                  </a:lnTo>
                  <a:lnTo>
                    <a:pt x="2155905" y="473541"/>
                  </a:lnTo>
                  <a:lnTo>
                    <a:pt x="2106350" y="482766"/>
                  </a:lnTo>
                  <a:lnTo>
                    <a:pt x="2056326" y="490626"/>
                  </a:lnTo>
                  <a:lnTo>
                    <a:pt x="2005854" y="497102"/>
                  </a:lnTo>
                  <a:lnTo>
                    <a:pt x="1954954" y="502174"/>
                  </a:lnTo>
                  <a:lnTo>
                    <a:pt x="1903647" y="505821"/>
                  </a:lnTo>
                  <a:lnTo>
                    <a:pt x="1851952" y="508024"/>
                  </a:lnTo>
                  <a:lnTo>
                    <a:pt x="1799890" y="508763"/>
                  </a:lnTo>
                  <a:lnTo>
                    <a:pt x="1747829" y="508024"/>
                  </a:lnTo>
                  <a:lnTo>
                    <a:pt x="1696134" y="505821"/>
                  </a:lnTo>
                  <a:lnTo>
                    <a:pt x="1644827" y="502174"/>
                  </a:lnTo>
                  <a:lnTo>
                    <a:pt x="1593927" y="497102"/>
                  </a:lnTo>
                  <a:lnTo>
                    <a:pt x="1543454" y="490626"/>
                  </a:lnTo>
                  <a:lnTo>
                    <a:pt x="1493428" y="482766"/>
                  </a:lnTo>
                  <a:lnTo>
                    <a:pt x="1443871" y="473541"/>
                  </a:lnTo>
                  <a:lnTo>
                    <a:pt x="1394800" y="462972"/>
                  </a:lnTo>
                  <a:lnTo>
                    <a:pt x="1346237" y="451078"/>
                  </a:lnTo>
                  <a:lnTo>
                    <a:pt x="1298202" y="437880"/>
                  </a:lnTo>
                  <a:lnTo>
                    <a:pt x="1250714" y="423397"/>
                  </a:lnTo>
                  <a:lnTo>
                    <a:pt x="1203794" y="407650"/>
                  </a:lnTo>
                  <a:lnTo>
                    <a:pt x="1157462" y="390658"/>
                  </a:lnTo>
                  <a:lnTo>
                    <a:pt x="1111737" y="372442"/>
                  </a:lnTo>
                  <a:lnTo>
                    <a:pt x="1066641" y="353020"/>
                  </a:lnTo>
                  <a:lnTo>
                    <a:pt x="1022192" y="332414"/>
                  </a:lnTo>
                  <a:lnTo>
                    <a:pt x="978411" y="310643"/>
                  </a:lnTo>
                  <a:lnTo>
                    <a:pt x="935318" y="287728"/>
                  </a:lnTo>
                  <a:lnTo>
                    <a:pt x="892933" y="263687"/>
                  </a:lnTo>
                  <a:lnTo>
                    <a:pt x="851276" y="238542"/>
                  </a:lnTo>
                  <a:lnTo>
                    <a:pt x="810367" y="212312"/>
                  </a:lnTo>
                  <a:lnTo>
                    <a:pt x="770226" y="185017"/>
                  </a:lnTo>
                  <a:lnTo>
                    <a:pt x="730873" y="156676"/>
                  </a:lnTo>
                  <a:lnTo>
                    <a:pt x="692329" y="127311"/>
                  </a:lnTo>
                  <a:lnTo>
                    <a:pt x="654613" y="96941"/>
                  </a:lnTo>
                  <a:lnTo>
                    <a:pt x="617745" y="65586"/>
                  </a:lnTo>
                  <a:lnTo>
                    <a:pt x="581745" y="33265"/>
                  </a:lnTo>
                  <a:lnTo>
                    <a:pt x="546634" y="0"/>
                  </a:lnTo>
                  <a:lnTo>
                    <a:pt x="0" y="0"/>
                  </a:lnTo>
                  <a:lnTo>
                    <a:pt x="0" y="2520000"/>
                  </a:lnTo>
                  <a:lnTo>
                    <a:pt x="3599999" y="2520000"/>
                  </a:lnTo>
                  <a:lnTo>
                    <a:pt x="3599999" y="0"/>
                  </a:lnTo>
                  <a:lnTo>
                    <a:pt x="305278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21264" y="87532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29" h="900429">
                  <a:moveTo>
                    <a:pt x="0" y="0"/>
                  </a:moveTo>
                  <a:lnTo>
                    <a:pt x="0" y="899999"/>
                  </a:lnTo>
                  <a:lnTo>
                    <a:pt x="899999" y="89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21264" y="87532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29" h="900429">
                  <a:moveTo>
                    <a:pt x="0" y="0"/>
                  </a:moveTo>
                  <a:lnTo>
                    <a:pt x="899999" y="899999"/>
                  </a:lnTo>
                  <a:lnTo>
                    <a:pt x="0" y="89999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40515" y="87532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30" h="900429">
                  <a:moveTo>
                    <a:pt x="899999" y="0"/>
                  </a:moveTo>
                  <a:lnTo>
                    <a:pt x="0" y="899999"/>
                  </a:lnTo>
                  <a:lnTo>
                    <a:pt x="899999" y="899999"/>
                  </a:lnTo>
                  <a:lnTo>
                    <a:pt x="8999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40515" y="87532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30" h="900429">
                  <a:moveTo>
                    <a:pt x="899999" y="0"/>
                  </a:moveTo>
                  <a:lnTo>
                    <a:pt x="0" y="899999"/>
                  </a:lnTo>
                  <a:lnTo>
                    <a:pt x="899999" y="899999"/>
                  </a:lnTo>
                  <a:lnTo>
                    <a:pt x="899999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15986" y="5217786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30mm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62" name="object 62"/>
          <p:cNvGrpSpPr>
            <a:grpSpLocks noGrp="1" noUngrp="1" noRot="1" noMove="1" noResize="1"/>
          </p:cNvGrpSpPr>
          <p:nvPr/>
        </p:nvGrpSpPr>
        <p:grpSpPr>
          <a:xfrm>
            <a:off x="10866687" y="896691"/>
            <a:ext cx="3753485" cy="3713479"/>
            <a:chOff x="10866687" y="896691"/>
            <a:chExt cx="3753485" cy="3713479"/>
          </a:xfrm>
        </p:grpSpPr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8626" y="1283836"/>
              <a:ext cx="2430780" cy="3126105"/>
            </a:xfrm>
            <a:custGeom>
              <a:avLst/>
              <a:gdLst/>
              <a:ahLst/>
              <a:cxnLst/>
              <a:rect l="l" t="t" r="r" b="b"/>
              <a:pathLst>
                <a:path w="2430780" h="3126104">
                  <a:moveTo>
                    <a:pt x="0" y="0"/>
                  </a:moveTo>
                  <a:lnTo>
                    <a:pt x="24825" y="1750369"/>
                  </a:lnTo>
                  <a:lnTo>
                    <a:pt x="2430494" y="3126092"/>
                  </a:lnTo>
                  <a:lnTo>
                    <a:pt x="2430494" y="1251240"/>
                  </a:lnTo>
                  <a:lnTo>
                    <a:pt x="2035782" y="1048204"/>
                  </a:lnTo>
                  <a:lnTo>
                    <a:pt x="1992047" y="1068322"/>
                  </a:lnTo>
                  <a:lnTo>
                    <a:pt x="1946512" y="1085260"/>
                  </a:lnTo>
                  <a:lnTo>
                    <a:pt x="1899258" y="1098979"/>
                  </a:lnTo>
                  <a:lnTo>
                    <a:pt x="1850369" y="1109438"/>
                  </a:lnTo>
                  <a:lnTo>
                    <a:pt x="1799924" y="1116597"/>
                  </a:lnTo>
                  <a:lnTo>
                    <a:pt x="1748008" y="1120417"/>
                  </a:lnTo>
                  <a:lnTo>
                    <a:pt x="1694702" y="1120856"/>
                  </a:lnTo>
                  <a:lnTo>
                    <a:pt x="1640088" y="1117875"/>
                  </a:lnTo>
                  <a:lnTo>
                    <a:pt x="1595951" y="1113056"/>
                  </a:lnTo>
                  <a:lnTo>
                    <a:pt x="1551040" y="1106042"/>
                  </a:lnTo>
                  <a:lnTo>
                    <a:pt x="1505409" y="1096828"/>
                  </a:lnTo>
                  <a:lnTo>
                    <a:pt x="1459119" y="1085408"/>
                  </a:lnTo>
                  <a:lnTo>
                    <a:pt x="1412225" y="1071777"/>
                  </a:lnTo>
                  <a:lnTo>
                    <a:pt x="1364785" y="1055930"/>
                  </a:lnTo>
                  <a:lnTo>
                    <a:pt x="1316856" y="1037861"/>
                  </a:lnTo>
                  <a:lnTo>
                    <a:pt x="1268497" y="1017564"/>
                  </a:lnTo>
                  <a:lnTo>
                    <a:pt x="1219765" y="995035"/>
                  </a:lnTo>
                  <a:lnTo>
                    <a:pt x="1170716" y="970267"/>
                  </a:lnTo>
                  <a:lnTo>
                    <a:pt x="1126259" y="946017"/>
                  </a:lnTo>
                  <a:lnTo>
                    <a:pt x="1082331" y="920366"/>
                  </a:lnTo>
                  <a:lnTo>
                    <a:pt x="1038948" y="893353"/>
                  </a:lnTo>
                  <a:lnTo>
                    <a:pt x="996128" y="865019"/>
                  </a:lnTo>
                  <a:lnTo>
                    <a:pt x="953887" y="835404"/>
                  </a:lnTo>
                  <a:lnTo>
                    <a:pt x="912242" y="804547"/>
                  </a:lnTo>
                  <a:lnTo>
                    <a:pt x="871210" y="772489"/>
                  </a:lnTo>
                  <a:lnTo>
                    <a:pt x="830807" y="739269"/>
                  </a:lnTo>
                  <a:lnTo>
                    <a:pt x="791050" y="704927"/>
                  </a:lnTo>
                  <a:lnTo>
                    <a:pt x="751956" y="669503"/>
                  </a:lnTo>
                  <a:lnTo>
                    <a:pt x="713541" y="633037"/>
                  </a:lnTo>
                  <a:lnTo>
                    <a:pt x="679201" y="598978"/>
                  </a:lnTo>
                  <a:lnTo>
                    <a:pt x="645462" y="564097"/>
                  </a:lnTo>
                  <a:lnTo>
                    <a:pt x="612340" y="528431"/>
                  </a:lnTo>
                  <a:lnTo>
                    <a:pt x="579856" y="492014"/>
                  </a:lnTo>
                  <a:lnTo>
                    <a:pt x="548028" y="454882"/>
                  </a:lnTo>
                  <a:lnTo>
                    <a:pt x="516873" y="417070"/>
                  </a:lnTo>
                  <a:lnTo>
                    <a:pt x="486410" y="378614"/>
                  </a:lnTo>
                  <a:lnTo>
                    <a:pt x="456659" y="339548"/>
                  </a:lnTo>
                  <a:lnTo>
                    <a:pt x="427636" y="299908"/>
                  </a:lnTo>
                  <a:lnTo>
                    <a:pt x="399361" y="259729"/>
                  </a:lnTo>
                  <a:lnTo>
                    <a:pt x="371853" y="219047"/>
                  </a:lnTo>
                  <a:lnTo>
                    <a:pt x="345128" y="177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8626" y="1283836"/>
              <a:ext cx="2430780" cy="3126105"/>
            </a:xfrm>
            <a:custGeom>
              <a:avLst/>
              <a:gdLst/>
              <a:ahLst/>
              <a:cxnLst/>
              <a:rect l="l" t="t" r="r" b="b"/>
              <a:pathLst>
                <a:path w="2430780" h="3126104">
                  <a:moveTo>
                    <a:pt x="2035782" y="1048204"/>
                  </a:moveTo>
                  <a:lnTo>
                    <a:pt x="1992047" y="1068322"/>
                  </a:lnTo>
                  <a:lnTo>
                    <a:pt x="1946512" y="1085260"/>
                  </a:lnTo>
                  <a:lnTo>
                    <a:pt x="1899258" y="1098979"/>
                  </a:lnTo>
                  <a:lnTo>
                    <a:pt x="1850369" y="1109438"/>
                  </a:lnTo>
                  <a:lnTo>
                    <a:pt x="1799924" y="1116597"/>
                  </a:lnTo>
                  <a:lnTo>
                    <a:pt x="1748008" y="1120417"/>
                  </a:lnTo>
                  <a:lnTo>
                    <a:pt x="1694702" y="1120856"/>
                  </a:lnTo>
                  <a:lnTo>
                    <a:pt x="1640088" y="1117875"/>
                  </a:lnTo>
                  <a:lnTo>
                    <a:pt x="1595951" y="1113056"/>
                  </a:lnTo>
                  <a:lnTo>
                    <a:pt x="1551040" y="1106042"/>
                  </a:lnTo>
                  <a:lnTo>
                    <a:pt x="1505409" y="1096828"/>
                  </a:lnTo>
                  <a:lnTo>
                    <a:pt x="1459119" y="1085408"/>
                  </a:lnTo>
                  <a:lnTo>
                    <a:pt x="1412225" y="1071777"/>
                  </a:lnTo>
                  <a:lnTo>
                    <a:pt x="1364785" y="1055930"/>
                  </a:lnTo>
                  <a:lnTo>
                    <a:pt x="1316856" y="1037861"/>
                  </a:lnTo>
                  <a:lnTo>
                    <a:pt x="1268497" y="1017564"/>
                  </a:lnTo>
                  <a:lnTo>
                    <a:pt x="1219765" y="995035"/>
                  </a:lnTo>
                  <a:lnTo>
                    <a:pt x="1170716" y="970267"/>
                  </a:lnTo>
                  <a:lnTo>
                    <a:pt x="1126259" y="946017"/>
                  </a:lnTo>
                  <a:lnTo>
                    <a:pt x="1082331" y="920366"/>
                  </a:lnTo>
                  <a:lnTo>
                    <a:pt x="1038948" y="893353"/>
                  </a:lnTo>
                  <a:lnTo>
                    <a:pt x="996128" y="865019"/>
                  </a:lnTo>
                  <a:lnTo>
                    <a:pt x="953887" y="835404"/>
                  </a:lnTo>
                  <a:lnTo>
                    <a:pt x="912242" y="804547"/>
                  </a:lnTo>
                  <a:lnTo>
                    <a:pt x="871210" y="772489"/>
                  </a:lnTo>
                  <a:lnTo>
                    <a:pt x="830807" y="739269"/>
                  </a:lnTo>
                  <a:lnTo>
                    <a:pt x="791050" y="704927"/>
                  </a:lnTo>
                  <a:lnTo>
                    <a:pt x="751956" y="669503"/>
                  </a:lnTo>
                  <a:lnTo>
                    <a:pt x="713541" y="633037"/>
                  </a:lnTo>
                  <a:lnTo>
                    <a:pt x="679201" y="598978"/>
                  </a:lnTo>
                  <a:lnTo>
                    <a:pt x="645462" y="564097"/>
                  </a:lnTo>
                  <a:lnTo>
                    <a:pt x="612340" y="528431"/>
                  </a:lnTo>
                  <a:lnTo>
                    <a:pt x="579856" y="492014"/>
                  </a:lnTo>
                  <a:lnTo>
                    <a:pt x="548028" y="454882"/>
                  </a:lnTo>
                  <a:lnTo>
                    <a:pt x="516873" y="417070"/>
                  </a:lnTo>
                  <a:lnTo>
                    <a:pt x="486410" y="378614"/>
                  </a:lnTo>
                  <a:lnTo>
                    <a:pt x="456659" y="339548"/>
                  </a:lnTo>
                  <a:lnTo>
                    <a:pt x="427636" y="299908"/>
                  </a:lnTo>
                  <a:lnTo>
                    <a:pt x="399361" y="259729"/>
                  </a:lnTo>
                  <a:lnTo>
                    <a:pt x="371853" y="219047"/>
                  </a:lnTo>
                  <a:lnTo>
                    <a:pt x="345128" y="177896"/>
                  </a:lnTo>
                  <a:lnTo>
                    <a:pt x="301768" y="155515"/>
                  </a:lnTo>
                  <a:lnTo>
                    <a:pt x="258459" y="133176"/>
                  </a:lnTo>
                  <a:lnTo>
                    <a:pt x="215207" y="110879"/>
                  </a:lnTo>
                  <a:lnTo>
                    <a:pt x="172018" y="88622"/>
                  </a:lnTo>
                  <a:lnTo>
                    <a:pt x="128896" y="66406"/>
                  </a:lnTo>
                  <a:lnTo>
                    <a:pt x="85849" y="44231"/>
                  </a:lnTo>
                  <a:lnTo>
                    <a:pt x="42881" y="22095"/>
                  </a:lnTo>
                  <a:lnTo>
                    <a:pt x="0" y="0"/>
                  </a:lnTo>
                  <a:lnTo>
                    <a:pt x="736" y="51973"/>
                  </a:lnTo>
                  <a:lnTo>
                    <a:pt x="1472" y="103921"/>
                  </a:lnTo>
                  <a:lnTo>
                    <a:pt x="2208" y="155843"/>
                  </a:lnTo>
                  <a:lnTo>
                    <a:pt x="2944" y="207741"/>
                  </a:lnTo>
                  <a:lnTo>
                    <a:pt x="3679" y="259612"/>
                  </a:lnTo>
                  <a:lnTo>
                    <a:pt x="4414" y="311459"/>
                  </a:lnTo>
                  <a:lnTo>
                    <a:pt x="5149" y="363279"/>
                  </a:lnTo>
                  <a:lnTo>
                    <a:pt x="5884" y="415075"/>
                  </a:lnTo>
                  <a:lnTo>
                    <a:pt x="6618" y="466845"/>
                  </a:lnTo>
                  <a:lnTo>
                    <a:pt x="7352" y="518589"/>
                  </a:lnTo>
                  <a:lnTo>
                    <a:pt x="8085" y="570308"/>
                  </a:lnTo>
                  <a:lnTo>
                    <a:pt x="8818" y="622002"/>
                  </a:lnTo>
                  <a:lnTo>
                    <a:pt x="9551" y="673670"/>
                  </a:lnTo>
                  <a:lnTo>
                    <a:pt x="10283" y="725313"/>
                  </a:lnTo>
                  <a:lnTo>
                    <a:pt x="11015" y="776930"/>
                  </a:lnTo>
                  <a:lnTo>
                    <a:pt x="11746" y="828522"/>
                  </a:lnTo>
                  <a:lnTo>
                    <a:pt x="12477" y="880088"/>
                  </a:lnTo>
                  <a:lnTo>
                    <a:pt x="13205" y="931447"/>
                  </a:lnTo>
                  <a:lnTo>
                    <a:pt x="13933" y="982787"/>
                  </a:lnTo>
                  <a:lnTo>
                    <a:pt x="14661" y="1034108"/>
                  </a:lnTo>
                  <a:lnTo>
                    <a:pt x="15389" y="1085409"/>
                  </a:lnTo>
                  <a:lnTo>
                    <a:pt x="16116" y="1136691"/>
                  </a:lnTo>
                  <a:lnTo>
                    <a:pt x="16844" y="1187953"/>
                  </a:lnTo>
                  <a:lnTo>
                    <a:pt x="17571" y="1239194"/>
                  </a:lnTo>
                  <a:lnTo>
                    <a:pt x="18298" y="1290414"/>
                  </a:lnTo>
                  <a:lnTo>
                    <a:pt x="19024" y="1341612"/>
                  </a:lnTo>
                  <a:lnTo>
                    <a:pt x="19750" y="1392788"/>
                  </a:lnTo>
                  <a:lnTo>
                    <a:pt x="20476" y="1443942"/>
                  </a:lnTo>
                  <a:lnTo>
                    <a:pt x="21202" y="1495073"/>
                  </a:lnTo>
                  <a:lnTo>
                    <a:pt x="21928" y="1546180"/>
                  </a:lnTo>
                  <a:lnTo>
                    <a:pt x="22653" y="1597264"/>
                  </a:lnTo>
                  <a:lnTo>
                    <a:pt x="23377" y="1648324"/>
                  </a:lnTo>
                  <a:lnTo>
                    <a:pt x="24102" y="1699359"/>
                  </a:lnTo>
                  <a:lnTo>
                    <a:pt x="24825" y="1750369"/>
                  </a:lnTo>
                  <a:lnTo>
                    <a:pt x="68228" y="1775208"/>
                  </a:lnTo>
                  <a:lnTo>
                    <a:pt x="111719" y="1800095"/>
                  </a:lnTo>
                  <a:lnTo>
                    <a:pt x="155301" y="1825030"/>
                  </a:lnTo>
                  <a:lnTo>
                    <a:pt x="198972" y="1850013"/>
                  </a:lnTo>
                  <a:lnTo>
                    <a:pt x="242731" y="1875045"/>
                  </a:lnTo>
                  <a:lnTo>
                    <a:pt x="286580" y="1900124"/>
                  </a:lnTo>
                  <a:lnTo>
                    <a:pt x="330516" y="1925253"/>
                  </a:lnTo>
                  <a:lnTo>
                    <a:pt x="374541" y="1950429"/>
                  </a:lnTo>
                  <a:lnTo>
                    <a:pt x="418654" y="1975654"/>
                  </a:lnTo>
                  <a:lnTo>
                    <a:pt x="462854" y="2000928"/>
                  </a:lnTo>
                  <a:lnTo>
                    <a:pt x="507141" y="2026250"/>
                  </a:lnTo>
                  <a:lnTo>
                    <a:pt x="551515" y="2051621"/>
                  </a:lnTo>
                  <a:lnTo>
                    <a:pt x="595976" y="2077041"/>
                  </a:lnTo>
                  <a:lnTo>
                    <a:pt x="640523" y="2102509"/>
                  </a:lnTo>
                  <a:lnTo>
                    <a:pt x="685156" y="2128027"/>
                  </a:lnTo>
                  <a:lnTo>
                    <a:pt x="729874" y="2153593"/>
                  </a:lnTo>
                  <a:lnTo>
                    <a:pt x="774678" y="2179208"/>
                  </a:lnTo>
                  <a:lnTo>
                    <a:pt x="819568" y="2204872"/>
                  </a:lnTo>
                  <a:lnTo>
                    <a:pt x="864542" y="2230585"/>
                  </a:lnTo>
                  <a:lnTo>
                    <a:pt x="909600" y="2256348"/>
                  </a:lnTo>
                  <a:lnTo>
                    <a:pt x="954743" y="2282159"/>
                  </a:lnTo>
                  <a:lnTo>
                    <a:pt x="999970" y="2308020"/>
                  </a:lnTo>
                  <a:lnTo>
                    <a:pt x="1045280" y="2333930"/>
                  </a:lnTo>
                  <a:lnTo>
                    <a:pt x="1090674" y="2359889"/>
                  </a:lnTo>
                  <a:lnTo>
                    <a:pt x="1136151" y="2385897"/>
                  </a:lnTo>
                  <a:lnTo>
                    <a:pt x="1181710" y="2411956"/>
                  </a:lnTo>
                  <a:lnTo>
                    <a:pt x="1225163" y="2436810"/>
                  </a:lnTo>
                  <a:lnTo>
                    <a:pt x="1268701" y="2461713"/>
                  </a:lnTo>
                  <a:lnTo>
                    <a:pt x="1312325" y="2486666"/>
                  </a:lnTo>
                  <a:lnTo>
                    <a:pt x="1356035" y="2511667"/>
                  </a:lnTo>
                  <a:lnTo>
                    <a:pt x="1399830" y="2536718"/>
                  </a:lnTo>
                  <a:lnTo>
                    <a:pt x="1443710" y="2561817"/>
                  </a:lnTo>
                  <a:lnTo>
                    <a:pt x="1487676" y="2586964"/>
                  </a:lnTo>
                  <a:lnTo>
                    <a:pt x="1531727" y="2612161"/>
                  </a:lnTo>
                  <a:lnTo>
                    <a:pt x="1575863" y="2637405"/>
                  </a:lnTo>
                  <a:lnTo>
                    <a:pt x="1620084" y="2662698"/>
                  </a:lnTo>
                  <a:lnTo>
                    <a:pt x="1664390" y="2688039"/>
                  </a:lnTo>
                  <a:lnTo>
                    <a:pt x="1708781" y="2713428"/>
                  </a:lnTo>
                  <a:lnTo>
                    <a:pt x="1753257" y="2738865"/>
                  </a:lnTo>
                  <a:lnTo>
                    <a:pt x="1797817" y="2764350"/>
                  </a:lnTo>
                  <a:lnTo>
                    <a:pt x="1842462" y="2789882"/>
                  </a:lnTo>
                  <a:lnTo>
                    <a:pt x="1887191" y="2815462"/>
                  </a:lnTo>
                  <a:lnTo>
                    <a:pt x="1932005" y="2841090"/>
                  </a:lnTo>
                  <a:lnTo>
                    <a:pt x="1976903" y="2866765"/>
                  </a:lnTo>
                  <a:lnTo>
                    <a:pt x="2021885" y="2892487"/>
                  </a:lnTo>
                  <a:lnTo>
                    <a:pt x="2066951" y="2918256"/>
                  </a:lnTo>
                  <a:lnTo>
                    <a:pt x="2112101" y="2944072"/>
                  </a:lnTo>
                  <a:lnTo>
                    <a:pt x="2157335" y="2969935"/>
                  </a:lnTo>
                  <a:lnTo>
                    <a:pt x="2202652" y="2995845"/>
                  </a:lnTo>
                  <a:lnTo>
                    <a:pt x="2248054" y="3021802"/>
                  </a:lnTo>
                  <a:lnTo>
                    <a:pt x="2293539" y="3047805"/>
                  </a:lnTo>
                  <a:lnTo>
                    <a:pt x="2339107" y="3073854"/>
                  </a:lnTo>
                  <a:lnTo>
                    <a:pt x="2384759" y="3099950"/>
                  </a:lnTo>
                  <a:lnTo>
                    <a:pt x="2430494" y="3126092"/>
                  </a:lnTo>
                  <a:lnTo>
                    <a:pt x="2430494" y="3074520"/>
                  </a:lnTo>
                  <a:lnTo>
                    <a:pt x="2430494" y="3022921"/>
                  </a:lnTo>
                  <a:lnTo>
                    <a:pt x="2430494" y="1251240"/>
                  </a:lnTo>
                  <a:lnTo>
                    <a:pt x="2386303" y="1228525"/>
                  </a:lnTo>
                  <a:lnTo>
                    <a:pt x="2342200" y="1205849"/>
                  </a:lnTo>
                  <a:lnTo>
                    <a:pt x="2298183" y="1183211"/>
                  </a:lnTo>
                  <a:lnTo>
                    <a:pt x="2254251" y="1160612"/>
                  </a:lnTo>
                  <a:lnTo>
                    <a:pt x="2210401" y="1138052"/>
                  </a:lnTo>
                  <a:lnTo>
                    <a:pt x="2166631" y="1115531"/>
                  </a:lnTo>
                  <a:lnTo>
                    <a:pt x="2122939" y="1093050"/>
                  </a:lnTo>
                  <a:lnTo>
                    <a:pt x="2079323" y="1070607"/>
                  </a:lnTo>
                  <a:lnTo>
                    <a:pt x="2035782" y="1048204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649662" y="3136118"/>
              <a:ext cx="622983" cy="660769"/>
            </a:xfrm>
            <a:prstGeom prst="rect">
              <a:avLst/>
            </a:prstGeom>
          </p:spPr>
        </p:pic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49662" y="3136118"/>
              <a:ext cx="623570" cy="661035"/>
            </a:xfrm>
            <a:custGeom>
              <a:avLst/>
              <a:gdLst/>
              <a:ahLst/>
              <a:cxnLst/>
              <a:rect l="l" t="t" r="r" b="b"/>
              <a:pathLst>
                <a:path w="623569" h="661035">
                  <a:moveTo>
                    <a:pt x="621568" y="0"/>
                  </a:moveTo>
                  <a:lnTo>
                    <a:pt x="577167" y="22283"/>
                  </a:lnTo>
                  <a:lnTo>
                    <a:pt x="532762" y="44559"/>
                  </a:lnTo>
                  <a:lnTo>
                    <a:pt x="488354" y="66828"/>
                  </a:lnTo>
                  <a:lnTo>
                    <a:pt x="443945" y="89094"/>
                  </a:lnTo>
                  <a:lnTo>
                    <a:pt x="399535" y="111359"/>
                  </a:lnTo>
                  <a:lnTo>
                    <a:pt x="355125" y="133625"/>
                  </a:lnTo>
                  <a:lnTo>
                    <a:pt x="310718" y="155893"/>
                  </a:lnTo>
                  <a:lnTo>
                    <a:pt x="266312" y="178167"/>
                  </a:lnTo>
                  <a:lnTo>
                    <a:pt x="221911" y="200449"/>
                  </a:lnTo>
                  <a:lnTo>
                    <a:pt x="177515" y="222740"/>
                  </a:lnTo>
                  <a:lnTo>
                    <a:pt x="133124" y="245042"/>
                  </a:lnTo>
                  <a:lnTo>
                    <a:pt x="88741" y="267359"/>
                  </a:lnTo>
                  <a:lnTo>
                    <a:pt x="44365" y="289692"/>
                  </a:lnTo>
                  <a:lnTo>
                    <a:pt x="0" y="312044"/>
                  </a:lnTo>
                  <a:lnTo>
                    <a:pt x="43954" y="336645"/>
                  </a:lnTo>
                  <a:lnTo>
                    <a:pt x="87989" y="361293"/>
                  </a:lnTo>
                  <a:lnTo>
                    <a:pt x="132107" y="385986"/>
                  </a:lnTo>
                  <a:lnTo>
                    <a:pt x="176308" y="410727"/>
                  </a:lnTo>
                  <a:lnTo>
                    <a:pt x="220592" y="435515"/>
                  </a:lnTo>
                  <a:lnTo>
                    <a:pt x="264960" y="460349"/>
                  </a:lnTo>
                  <a:lnTo>
                    <a:pt x="309412" y="485232"/>
                  </a:lnTo>
                  <a:lnTo>
                    <a:pt x="353949" y="510162"/>
                  </a:lnTo>
                  <a:lnTo>
                    <a:pt x="398571" y="535141"/>
                  </a:lnTo>
                  <a:lnTo>
                    <a:pt x="443279" y="560168"/>
                  </a:lnTo>
                  <a:lnTo>
                    <a:pt x="488074" y="585244"/>
                  </a:lnTo>
                  <a:lnTo>
                    <a:pt x="532956" y="610370"/>
                  </a:lnTo>
                  <a:lnTo>
                    <a:pt x="577925" y="635544"/>
                  </a:lnTo>
                  <a:lnTo>
                    <a:pt x="622983" y="660769"/>
                  </a:lnTo>
                  <a:lnTo>
                    <a:pt x="622875" y="609941"/>
                  </a:lnTo>
                  <a:lnTo>
                    <a:pt x="622766" y="559112"/>
                  </a:lnTo>
                  <a:lnTo>
                    <a:pt x="622658" y="508284"/>
                  </a:lnTo>
                  <a:lnTo>
                    <a:pt x="622549" y="457456"/>
                  </a:lnTo>
                  <a:lnTo>
                    <a:pt x="622440" y="406628"/>
                  </a:lnTo>
                  <a:lnTo>
                    <a:pt x="622330" y="355799"/>
                  </a:lnTo>
                  <a:lnTo>
                    <a:pt x="622221" y="304971"/>
                  </a:lnTo>
                  <a:lnTo>
                    <a:pt x="622112" y="254143"/>
                  </a:lnTo>
                  <a:lnTo>
                    <a:pt x="622003" y="203314"/>
                  </a:lnTo>
                  <a:lnTo>
                    <a:pt x="621894" y="152486"/>
                  </a:lnTo>
                  <a:lnTo>
                    <a:pt x="621785" y="101657"/>
                  </a:lnTo>
                  <a:lnTo>
                    <a:pt x="621676" y="50828"/>
                  </a:lnTo>
                  <a:lnTo>
                    <a:pt x="621568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61456" y="2152781"/>
              <a:ext cx="648970" cy="2260600"/>
            </a:xfrm>
            <a:custGeom>
              <a:avLst/>
              <a:gdLst/>
              <a:ahLst/>
              <a:cxnLst/>
              <a:rect l="l" t="t" r="r" b="b"/>
              <a:pathLst>
                <a:path w="648969" h="2260600">
                  <a:moveTo>
                    <a:pt x="648475" y="0"/>
                  </a:moveTo>
                  <a:lnTo>
                    <a:pt x="0" y="380747"/>
                  </a:lnTo>
                  <a:lnTo>
                    <a:pt x="0" y="2260300"/>
                  </a:lnTo>
                  <a:lnTo>
                    <a:pt x="648475" y="1879553"/>
                  </a:lnTo>
                  <a:lnTo>
                    <a:pt x="64847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61456" y="2152781"/>
              <a:ext cx="648970" cy="2260600"/>
            </a:xfrm>
            <a:custGeom>
              <a:avLst/>
              <a:gdLst/>
              <a:ahLst/>
              <a:cxnLst/>
              <a:rect l="l" t="t" r="r" b="b"/>
              <a:pathLst>
                <a:path w="648969" h="2260600">
                  <a:moveTo>
                    <a:pt x="0" y="2260300"/>
                  </a:moveTo>
                  <a:lnTo>
                    <a:pt x="648475" y="1879553"/>
                  </a:lnTo>
                  <a:lnTo>
                    <a:pt x="648475" y="0"/>
                  </a:lnTo>
                  <a:lnTo>
                    <a:pt x="0" y="380747"/>
                  </a:lnTo>
                  <a:lnTo>
                    <a:pt x="0" y="226030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67432" y="1949497"/>
              <a:ext cx="1042669" cy="584200"/>
            </a:xfrm>
            <a:custGeom>
              <a:avLst/>
              <a:gdLst/>
              <a:ahLst/>
              <a:cxnLst/>
              <a:rect l="l" t="t" r="r" b="b"/>
              <a:pathLst>
                <a:path w="1042669" h="584200">
                  <a:moveTo>
                    <a:pt x="648475" y="0"/>
                  </a:moveTo>
                  <a:lnTo>
                    <a:pt x="0" y="380746"/>
                  </a:lnTo>
                  <a:lnTo>
                    <a:pt x="394023" y="584031"/>
                  </a:lnTo>
                  <a:lnTo>
                    <a:pt x="1042499" y="203283"/>
                  </a:lnTo>
                  <a:lnTo>
                    <a:pt x="64847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67432" y="1949497"/>
              <a:ext cx="1042669" cy="584200"/>
            </a:xfrm>
            <a:custGeom>
              <a:avLst/>
              <a:gdLst/>
              <a:ahLst/>
              <a:cxnLst/>
              <a:rect l="l" t="t" r="r" b="b"/>
              <a:pathLst>
                <a:path w="1042669" h="584200">
                  <a:moveTo>
                    <a:pt x="0" y="380746"/>
                  </a:moveTo>
                  <a:lnTo>
                    <a:pt x="648475" y="0"/>
                  </a:lnTo>
                  <a:lnTo>
                    <a:pt x="1042499" y="203283"/>
                  </a:lnTo>
                  <a:lnTo>
                    <a:pt x="394023" y="584031"/>
                  </a:lnTo>
                  <a:lnTo>
                    <a:pt x="0" y="38074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8345" y="900291"/>
              <a:ext cx="993775" cy="560070"/>
            </a:xfrm>
            <a:custGeom>
              <a:avLst/>
              <a:gdLst/>
              <a:ahLst/>
              <a:cxnLst/>
              <a:rect l="l" t="t" r="r" b="b"/>
              <a:pathLst>
                <a:path w="993775" h="560069">
                  <a:moveTo>
                    <a:pt x="648472" y="0"/>
                  </a:moveTo>
                  <a:lnTo>
                    <a:pt x="0" y="380747"/>
                  </a:lnTo>
                  <a:lnTo>
                    <a:pt x="345168" y="559875"/>
                  </a:lnTo>
                  <a:lnTo>
                    <a:pt x="993644" y="179133"/>
                  </a:lnTo>
                  <a:lnTo>
                    <a:pt x="648472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8345" y="900291"/>
              <a:ext cx="993775" cy="560070"/>
            </a:xfrm>
            <a:custGeom>
              <a:avLst/>
              <a:gdLst/>
              <a:ahLst/>
              <a:cxnLst/>
              <a:rect l="l" t="t" r="r" b="b"/>
              <a:pathLst>
                <a:path w="993775" h="560069">
                  <a:moveTo>
                    <a:pt x="0" y="380747"/>
                  </a:moveTo>
                  <a:lnTo>
                    <a:pt x="648472" y="0"/>
                  </a:lnTo>
                  <a:lnTo>
                    <a:pt x="993644" y="179133"/>
                  </a:lnTo>
                  <a:lnTo>
                    <a:pt x="345168" y="559875"/>
                  </a:lnTo>
                  <a:lnTo>
                    <a:pt x="0" y="38074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82280" y="2223378"/>
              <a:ext cx="589915" cy="955675"/>
            </a:xfrm>
            <a:custGeom>
              <a:avLst/>
              <a:gdLst/>
              <a:ahLst/>
              <a:cxnLst/>
              <a:rect l="l" t="t" r="r" b="b"/>
              <a:pathLst>
                <a:path w="589915" h="955675">
                  <a:moveTo>
                    <a:pt x="0" y="0"/>
                  </a:moveTo>
                  <a:lnTo>
                    <a:pt x="7602" y="629754"/>
                  </a:lnTo>
                  <a:lnTo>
                    <a:pt x="589600" y="9553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82280" y="2223378"/>
              <a:ext cx="589915" cy="955675"/>
            </a:xfrm>
            <a:custGeom>
              <a:avLst/>
              <a:gdLst/>
              <a:ahLst/>
              <a:cxnLst/>
              <a:rect l="l" t="t" r="r" b="b"/>
              <a:pathLst>
                <a:path w="589915" h="955675">
                  <a:moveTo>
                    <a:pt x="0" y="0"/>
                  </a:moveTo>
                  <a:lnTo>
                    <a:pt x="26423" y="42906"/>
                  </a:lnTo>
                  <a:lnTo>
                    <a:pt x="52893" y="85857"/>
                  </a:lnTo>
                  <a:lnTo>
                    <a:pt x="79405" y="128849"/>
                  </a:lnTo>
                  <a:lnTo>
                    <a:pt x="105955" y="171882"/>
                  </a:lnTo>
                  <a:lnTo>
                    <a:pt x="132537" y="214953"/>
                  </a:lnTo>
                  <a:lnTo>
                    <a:pt x="159146" y="258060"/>
                  </a:lnTo>
                  <a:lnTo>
                    <a:pt x="185779" y="301203"/>
                  </a:lnTo>
                  <a:lnTo>
                    <a:pt x="212429" y="344379"/>
                  </a:lnTo>
                  <a:lnTo>
                    <a:pt x="239093" y="387587"/>
                  </a:lnTo>
                  <a:lnTo>
                    <a:pt x="265765" y="430825"/>
                  </a:lnTo>
                  <a:lnTo>
                    <a:pt x="292441" y="474091"/>
                  </a:lnTo>
                  <a:lnTo>
                    <a:pt x="319278" y="517619"/>
                  </a:lnTo>
                  <a:lnTo>
                    <a:pt x="346158" y="561203"/>
                  </a:lnTo>
                  <a:lnTo>
                    <a:pt x="373081" y="604837"/>
                  </a:lnTo>
                  <a:lnTo>
                    <a:pt x="400041" y="648520"/>
                  </a:lnTo>
                  <a:lnTo>
                    <a:pt x="427037" y="692247"/>
                  </a:lnTo>
                  <a:lnTo>
                    <a:pt x="454066" y="736017"/>
                  </a:lnTo>
                  <a:lnTo>
                    <a:pt x="481125" y="779825"/>
                  </a:lnTo>
                  <a:lnTo>
                    <a:pt x="508210" y="823669"/>
                  </a:lnTo>
                  <a:lnTo>
                    <a:pt x="535320" y="867545"/>
                  </a:lnTo>
                  <a:lnTo>
                    <a:pt x="562451" y="911450"/>
                  </a:lnTo>
                  <a:lnTo>
                    <a:pt x="589600" y="955381"/>
                  </a:lnTo>
                  <a:lnTo>
                    <a:pt x="544302" y="930025"/>
                  </a:lnTo>
                  <a:lnTo>
                    <a:pt x="499098" y="904723"/>
                  </a:lnTo>
                  <a:lnTo>
                    <a:pt x="453985" y="879473"/>
                  </a:lnTo>
                  <a:lnTo>
                    <a:pt x="408962" y="854276"/>
                  </a:lnTo>
                  <a:lnTo>
                    <a:pt x="364029" y="829130"/>
                  </a:lnTo>
                  <a:lnTo>
                    <a:pt x="319182" y="804035"/>
                  </a:lnTo>
                  <a:lnTo>
                    <a:pt x="274423" y="778991"/>
                  </a:lnTo>
                  <a:lnTo>
                    <a:pt x="229748" y="753996"/>
                  </a:lnTo>
                  <a:lnTo>
                    <a:pt x="185157" y="729051"/>
                  </a:lnTo>
                  <a:lnTo>
                    <a:pt x="140648" y="704155"/>
                  </a:lnTo>
                  <a:lnTo>
                    <a:pt x="96220" y="679307"/>
                  </a:lnTo>
                  <a:lnTo>
                    <a:pt x="51872" y="654507"/>
                  </a:lnTo>
                  <a:lnTo>
                    <a:pt x="7602" y="629754"/>
                  </a:lnTo>
                  <a:lnTo>
                    <a:pt x="6970" y="577483"/>
                  </a:lnTo>
                  <a:lnTo>
                    <a:pt x="6337" y="525162"/>
                  </a:lnTo>
                  <a:lnTo>
                    <a:pt x="5705" y="472802"/>
                  </a:lnTo>
                  <a:lnTo>
                    <a:pt x="5073" y="420412"/>
                  </a:lnTo>
                  <a:lnTo>
                    <a:pt x="4440" y="368002"/>
                  </a:lnTo>
                  <a:lnTo>
                    <a:pt x="3808" y="315582"/>
                  </a:lnTo>
                  <a:lnTo>
                    <a:pt x="3174" y="263059"/>
                  </a:lnTo>
                  <a:lnTo>
                    <a:pt x="2541" y="210507"/>
                  </a:lnTo>
                  <a:lnTo>
                    <a:pt x="1906" y="157924"/>
                  </a:lnTo>
                  <a:lnTo>
                    <a:pt x="1271" y="105312"/>
                  </a:lnTo>
                  <a:lnTo>
                    <a:pt x="636" y="5267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90441" y="2690405"/>
              <a:ext cx="578485" cy="488950"/>
            </a:xfrm>
            <a:custGeom>
              <a:avLst/>
              <a:gdLst/>
              <a:ahLst/>
              <a:cxnLst/>
              <a:rect l="l" t="t" r="r" b="b"/>
              <a:pathLst>
                <a:path w="578484" h="488950">
                  <a:moveTo>
                    <a:pt x="279593" y="0"/>
                  </a:moveTo>
                  <a:lnTo>
                    <a:pt x="0" y="162194"/>
                  </a:lnTo>
                  <a:lnTo>
                    <a:pt x="578238" y="488354"/>
                  </a:lnTo>
                  <a:lnTo>
                    <a:pt x="279593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90441" y="2690405"/>
              <a:ext cx="578485" cy="488950"/>
            </a:xfrm>
            <a:custGeom>
              <a:avLst/>
              <a:gdLst/>
              <a:ahLst/>
              <a:cxnLst/>
              <a:rect l="l" t="t" r="r" b="b"/>
              <a:pathLst>
                <a:path w="578484" h="488950">
                  <a:moveTo>
                    <a:pt x="279593" y="0"/>
                  </a:moveTo>
                  <a:lnTo>
                    <a:pt x="578238" y="488354"/>
                  </a:lnTo>
                  <a:lnTo>
                    <a:pt x="0" y="162194"/>
                  </a:lnTo>
                  <a:lnTo>
                    <a:pt x="279593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575177" y="1076018"/>
              <a:ext cx="2339963" cy="1327252"/>
            </a:xfrm>
            <a:prstGeom prst="rect">
              <a:avLst/>
            </a:prstGeom>
          </p:spPr>
        </p:pic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75177" y="1076018"/>
              <a:ext cx="2339975" cy="1327785"/>
            </a:xfrm>
            <a:custGeom>
              <a:avLst/>
              <a:gdLst/>
              <a:ahLst/>
              <a:cxnLst/>
              <a:rect l="l" t="t" r="r" b="b"/>
              <a:pathLst>
                <a:path w="2339975" h="1327785">
                  <a:moveTo>
                    <a:pt x="644177" y="0"/>
                  </a:moveTo>
                  <a:lnTo>
                    <a:pt x="0" y="384361"/>
                  </a:lnTo>
                  <a:lnTo>
                    <a:pt x="28756" y="428357"/>
                  </a:lnTo>
                  <a:lnTo>
                    <a:pt x="58451" y="471792"/>
                  </a:lnTo>
                  <a:lnTo>
                    <a:pt x="89048" y="514625"/>
                  </a:lnTo>
                  <a:lnTo>
                    <a:pt x="120513" y="556817"/>
                  </a:lnTo>
                  <a:lnTo>
                    <a:pt x="152810" y="598327"/>
                  </a:lnTo>
                  <a:lnTo>
                    <a:pt x="185904" y="639114"/>
                  </a:lnTo>
                  <a:lnTo>
                    <a:pt x="219759" y="679140"/>
                  </a:lnTo>
                  <a:lnTo>
                    <a:pt x="254341" y="718363"/>
                  </a:lnTo>
                  <a:lnTo>
                    <a:pt x="289614" y="756743"/>
                  </a:lnTo>
                  <a:lnTo>
                    <a:pt x="325543" y="794240"/>
                  </a:lnTo>
                  <a:lnTo>
                    <a:pt x="362093" y="830813"/>
                  </a:lnTo>
                  <a:lnTo>
                    <a:pt x="399228" y="866423"/>
                  </a:lnTo>
                  <a:lnTo>
                    <a:pt x="436913" y="901028"/>
                  </a:lnTo>
                  <a:lnTo>
                    <a:pt x="475113" y="934590"/>
                  </a:lnTo>
                  <a:lnTo>
                    <a:pt x="513792" y="967067"/>
                  </a:lnTo>
                  <a:lnTo>
                    <a:pt x="552916" y="998419"/>
                  </a:lnTo>
                  <a:lnTo>
                    <a:pt x="592448" y="1028606"/>
                  </a:lnTo>
                  <a:lnTo>
                    <a:pt x="632355" y="1057588"/>
                  </a:lnTo>
                  <a:lnTo>
                    <a:pt x="672600" y="1085324"/>
                  </a:lnTo>
                  <a:lnTo>
                    <a:pt x="713148" y="1111775"/>
                  </a:lnTo>
                  <a:lnTo>
                    <a:pt x="753964" y="1136899"/>
                  </a:lnTo>
                  <a:lnTo>
                    <a:pt x="795013" y="1160657"/>
                  </a:lnTo>
                  <a:lnTo>
                    <a:pt x="836259" y="1183009"/>
                  </a:lnTo>
                  <a:lnTo>
                    <a:pt x="877668" y="1203913"/>
                  </a:lnTo>
                  <a:lnTo>
                    <a:pt x="919203" y="1223331"/>
                  </a:lnTo>
                  <a:lnTo>
                    <a:pt x="960830" y="1241221"/>
                  </a:lnTo>
                  <a:lnTo>
                    <a:pt x="1002514" y="1257543"/>
                  </a:lnTo>
                  <a:lnTo>
                    <a:pt x="1044218" y="1272257"/>
                  </a:lnTo>
                  <a:lnTo>
                    <a:pt x="1085909" y="1285323"/>
                  </a:lnTo>
                  <a:lnTo>
                    <a:pt x="1127550" y="1296701"/>
                  </a:lnTo>
                  <a:lnTo>
                    <a:pt x="1169106" y="1306349"/>
                  </a:lnTo>
                  <a:lnTo>
                    <a:pt x="1210542" y="1314229"/>
                  </a:lnTo>
                  <a:lnTo>
                    <a:pt x="1251824" y="1320299"/>
                  </a:lnTo>
                  <a:lnTo>
                    <a:pt x="1292914" y="1324520"/>
                  </a:lnTo>
                  <a:lnTo>
                    <a:pt x="1333779" y="1326851"/>
                  </a:lnTo>
                  <a:lnTo>
                    <a:pt x="1374383" y="1327252"/>
                  </a:lnTo>
                  <a:lnTo>
                    <a:pt x="1414691" y="1325683"/>
                  </a:lnTo>
                  <a:lnTo>
                    <a:pt x="1454667" y="1322103"/>
                  </a:lnTo>
                  <a:lnTo>
                    <a:pt x="1494277" y="1316472"/>
                  </a:lnTo>
                  <a:lnTo>
                    <a:pt x="1533484" y="1308749"/>
                  </a:lnTo>
                  <a:lnTo>
                    <a:pt x="1572254" y="1298896"/>
                  </a:lnTo>
                  <a:lnTo>
                    <a:pt x="1610552" y="1286871"/>
                  </a:lnTo>
                  <a:lnTo>
                    <a:pt x="1648341" y="1272633"/>
                  </a:lnTo>
                  <a:lnTo>
                    <a:pt x="1685588" y="1256144"/>
                  </a:lnTo>
                  <a:lnTo>
                    <a:pt x="1729213" y="1230520"/>
                  </a:lnTo>
                  <a:lnTo>
                    <a:pt x="1772839" y="1204897"/>
                  </a:lnTo>
                  <a:lnTo>
                    <a:pt x="1816464" y="1179273"/>
                  </a:lnTo>
                  <a:lnTo>
                    <a:pt x="1860089" y="1153650"/>
                  </a:lnTo>
                  <a:lnTo>
                    <a:pt x="1903714" y="1128026"/>
                  </a:lnTo>
                  <a:lnTo>
                    <a:pt x="1947339" y="1102402"/>
                  </a:lnTo>
                  <a:lnTo>
                    <a:pt x="1990964" y="1076778"/>
                  </a:lnTo>
                  <a:lnTo>
                    <a:pt x="2034589" y="1051154"/>
                  </a:lnTo>
                  <a:lnTo>
                    <a:pt x="2078214" y="1025530"/>
                  </a:lnTo>
                  <a:lnTo>
                    <a:pt x="2121839" y="999906"/>
                  </a:lnTo>
                  <a:lnTo>
                    <a:pt x="2165464" y="974282"/>
                  </a:lnTo>
                  <a:lnTo>
                    <a:pt x="2209089" y="948658"/>
                  </a:lnTo>
                  <a:lnTo>
                    <a:pt x="2252714" y="923034"/>
                  </a:lnTo>
                  <a:lnTo>
                    <a:pt x="2296338" y="897410"/>
                  </a:lnTo>
                  <a:lnTo>
                    <a:pt x="2339963" y="871786"/>
                  </a:lnTo>
                  <a:lnTo>
                    <a:pt x="2307019" y="887168"/>
                  </a:lnTo>
                  <a:lnTo>
                    <a:pt x="2273048" y="901049"/>
                  </a:lnTo>
                  <a:lnTo>
                    <a:pt x="2202264" y="924326"/>
                  </a:lnTo>
                  <a:lnTo>
                    <a:pt x="2128094" y="941656"/>
                  </a:lnTo>
                  <a:lnTo>
                    <a:pt x="2089890" y="948103"/>
                  </a:lnTo>
                  <a:lnTo>
                    <a:pt x="2051021" y="953077"/>
                  </a:lnTo>
                  <a:lnTo>
                    <a:pt x="2011548" y="956584"/>
                  </a:lnTo>
                  <a:lnTo>
                    <a:pt x="1971529" y="958628"/>
                  </a:lnTo>
                  <a:lnTo>
                    <a:pt x="1931027" y="959214"/>
                  </a:lnTo>
                  <a:lnTo>
                    <a:pt x="1890101" y="958347"/>
                  </a:lnTo>
                  <a:lnTo>
                    <a:pt x="1848812" y="956032"/>
                  </a:lnTo>
                  <a:lnTo>
                    <a:pt x="1807220" y="952273"/>
                  </a:lnTo>
                  <a:lnTo>
                    <a:pt x="1765385" y="947076"/>
                  </a:lnTo>
                  <a:lnTo>
                    <a:pt x="1723369" y="940445"/>
                  </a:lnTo>
                  <a:lnTo>
                    <a:pt x="1681231" y="932385"/>
                  </a:lnTo>
                  <a:lnTo>
                    <a:pt x="1639031" y="922901"/>
                  </a:lnTo>
                  <a:lnTo>
                    <a:pt x="1596831" y="911997"/>
                  </a:lnTo>
                  <a:lnTo>
                    <a:pt x="1554691" y="899678"/>
                  </a:lnTo>
                  <a:lnTo>
                    <a:pt x="1512670" y="885950"/>
                  </a:lnTo>
                  <a:lnTo>
                    <a:pt x="1470830" y="870817"/>
                  </a:lnTo>
                  <a:lnTo>
                    <a:pt x="1429230" y="854284"/>
                  </a:lnTo>
                  <a:lnTo>
                    <a:pt x="1387932" y="836356"/>
                  </a:lnTo>
                  <a:lnTo>
                    <a:pt x="1346995" y="817037"/>
                  </a:lnTo>
                  <a:lnTo>
                    <a:pt x="1306481" y="796332"/>
                  </a:lnTo>
                  <a:lnTo>
                    <a:pt x="1266448" y="774246"/>
                  </a:lnTo>
                  <a:lnTo>
                    <a:pt x="1226959" y="750785"/>
                  </a:lnTo>
                  <a:lnTo>
                    <a:pt x="1188072" y="725952"/>
                  </a:lnTo>
                  <a:lnTo>
                    <a:pt x="1149850" y="699753"/>
                  </a:lnTo>
                  <a:lnTo>
                    <a:pt x="1112351" y="672192"/>
                  </a:lnTo>
                  <a:lnTo>
                    <a:pt x="1075637" y="643274"/>
                  </a:lnTo>
                  <a:lnTo>
                    <a:pt x="1039767" y="613005"/>
                  </a:lnTo>
                  <a:lnTo>
                    <a:pt x="1004803" y="581388"/>
                  </a:lnTo>
                  <a:lnTo>
                    <a:pt x="970804" y="548429"/>
                  </a:lnTo>
                  <a:lnTo>
                    <a:pt x="937832" y="514132"/>
                  </a:lnTo>
                  <a:lnTo>
                    <a:pt x="905946" y="478503"/>
                  </a:lnTo>
                  <a:lnTo>
                    <a:pt x="875206" y="441546"/>
                  </a:lnTo>
                  <a:lnTo>
                    <a:pt x="845674" y="403266"/>
                  </a:lnTo>
                  <a:lnTo>
                    <a:pt x="817410" y="363667"/>
                  </a:lnTo>
                  <a:lnTo>
                    <a:pt x="790473" y="322755"/>
                  </a:lnTo>
                  <a:lnTo>
                    <a:pt x="764925" y="280535"/>
                  </a:lnTo>
                  <a:lnTo>
                    <a:pt x="740826" y="237010"/>
                  </a:lnTo>
                  <a:lnTo>
                    <a:pt x="718236" y="192187"/>
                  </a:lnTo>
                  <a:lnTo>
                    <a:pt x="697216" y="146069"/>
                  </a:lnTo>
                  <a:lnTo>
                    <a:pt x="677825" y="98662"/>
                  </a:lnTo>
                  <a:lnTo>
                    <a:pt x="660125" y="49971"/>
                  </a:lnTo>
                  <a:lnTo>
                    <a:pt x="64417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70286" y="2817699"/>
              <a:ext cx="3745865" cy="1788795"/>
            </a:xfrm>
            <a:custGeom>
              <a:avLst/>
              <a:gdLst/>
              <a:ahLst/>
              <a:cxnLst/>
              <a:rect l="l" t="t" r="r" b="b"/>
              <a:pathLst>
                <a:path w="3745865" h="1788795">
                  <a:moveTo>
                    <a:pt x="2570272" y="1722074"/>
                  </a:moveTo>
                  <a:lnTo>
                    <a:pt x="3745767" y="1049223"/>
                  </a:lnTo>
                </a:path>
                <a:path w="3745865" h="1788795">
                  <a:moveTo>
                    <a:pt x="3130825" y="1788633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74944" y="1120562"/>
            <a:ext cx="106743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50">
              <a:latin typeface="Arial"/>
              <a:cs typeface="Arial"/>
            </a:endParaRPr>
          </a:p>
        </p:txBody>
      </p:sp>
      <p:sp>
        <p:nvSpPr>
          <p:cNvPr id="81" name="object 8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271299" y="4662332"/>
            <a:ext cx="1212850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50">
              <a:latin typeface="Arial"/>
              <a:cs typeface="Arial"/>
            </a:endParaRPr>
          </a:p>
        </p:txBody>
      </p:sp>
      <p:grpSp>
        <p:nvGrpSpPr>
          <p:cNvPr id="82" name="object 82"/>
          <p:cNvGrpSpPr>
            <a:grpSpLocks noGrp="1" noUngrp="1" noRot="1" noMove="1" noResize="1"/>
          </p:cNvGrpSpPr>
          <p:nvPr/>
        </p:nvGrpSpPr>
        <p:grpSpPr>
          <a:xfrm>
            <a:off x="11072031" y="4912038"/>
            <a:ext cx="3607435" cy="1102995"/>
            <a:chOff x="11072031" y="4912038"/>
            <a:chExt cx="3607435" cy="1102995"/>
          </a:xfrm>
        </p:grpSpPr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5620" y="4927647"/>
              <a:ext cx="3600450" cy="1080135"/>
            </a:xfrm>
            <a:custGeom>
              <a:avLst/>
              <a:gdLst/>
              <a:ahLst/>
              <a:cxnLst/>
              <a:rect l="l" t="t" r="r" b="b"/>
              <a:pathLst>
                <a:path w="3600450" h="1080135">
                  <a:moveTo>
                    <a:pt x="544677" y="0"/>
                  </a:moveTo>
                  <a:lnTo>
                    <a:pt x="0" y="0"/>
                  </a:lnTo>
                  <a:lnTo>
                    <a:pt x="0" y="1079995"/>
                  </a:lnTo>
                  <a:lnTo>
                    <a:pt x="544677" y="1079995"/>
                  </a:lnTo>
                  <a:lnTo>
                    <a:pt x="544677" y="0"/>
                  </a:lnTo>
                  <a:close/>
                </a:path>
                <a:path w="3600450" h="1080135">
                  <a:moveTo>
                    <a:pt x="3600005" y="0"/>
                  </a:moveTo>
                  <a:lnTo>
                    <a:pt x="3058083" y="0"/>
                  </a:lnTo>
                  <a:lnTo>
                    <a:pt x="3058083" y="1079995"/>
                  </a:lnTo>
                  <a:lnTo>
                    <a:pt x="3600005" y="1079995"/>
                  </a:lnTo>
                  <a:lnTo>
                    <a:pt x="3600005" y="0"/>
                  </a:lnTo>
                  <a:close/>
                </a:path>
              </a:pathLst>
            </a:custGeom>
            <a:solidFill>
              <a:srgbClr val="C1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5630" y="4927640"/>
              <a:ext cx="3600450" cy="1080135"/>
            </a:xfrm>
            <a:custGeom>
              <a:avLst/>
              <a:gdLst/>
              <a:ahLst/>
              <a:cxnLst/>
              <a:rect l="l" t="t" r="r" b="b"/>
              <a:pathLst>
                <a:path w="3600450" h="1080135">
                  <a:moveTo>
                    <a:pt x="0" y="0"/>
                  </a:moveTo>
                  <a:lnTo>
                    <a:pt x="3599996" y="0"/>
                  </a:lnTo>
                  <a:lnTo>
                    <a:pt x="3599996" y="1080000"/>
                  </a:lnTo>
                  <a:lnTo>
                    <a:pt x="0" y="108000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5" name="object 8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620299" y="4927640"/>
              <a:ext cx="2513412" cy="1080000"/>
            </a:xfrm>
            <a:prstGeom prst="rect">
              <a:avLst/>
            </a:prstGeom>
          </p:spPr>
        </p:pic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18309" y="4927640"/>
              <a:ext cx="2515870" cy="1087755"/>
            </a:xfrm>
            <a:custGeom>
              <a:avLst/>
              <a:gdLst/>
              <a:ahLst/>
              <a:cxnLst/>
              <a:rect l="l" t="t" r="r" b="b"/>
              <a:pathLst>
                <a:path w="2515869" h="1087754">
                  <a:moveTo>
                    <a:pt x="1990" y="0"/>
                  </a:moveTo>
                  <a:lnTo>
                    <a:pt x="2515402" y="0"/>
                  </a:lnTo>
                  <a:lnTo>
                    <a:pt x="2515402" y="1080000"/>
                  </a:lnTo>
                  <a:lnTo>
                    <a:pt x="1990" y="1080000"/>
                  </a:lnTo>
                  <a:lnTo>
                    <a:pt x="1990" y="0"/>
                  </a:lnTo>
                  <a:close/>
                </a:path>
                <a:path w="2515869" h="1087754">
                  <a:moveTo>
                    <a:pt x="0" y="1087156"/>
                  </a:moveTo>
                  <a:lnTo>
                    <a:pt x="0" y="715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23187" y="4925912"/>
              <a:ext cx="719455" cy="1089025"/>
            </a:xfrm>
            <a:custGeom>
              <a:avLst/>
              <a:gdLst/>
              <a:ahLst/>
              <a:cxnLst/>
              <a:rect l="l" t="t" r="r" b="b"/>
              <a:pathLst>
                <a:path w="719455" h="1089025">
                  <a:moveTo>
                    <a:pt x="0" y="1088876"/>
                  </a:moveTo>
                  <a:lnTo>
                    <a:pt x="0" y="2374"/>
                  </a:lnTo>
                </a:path>
                <a:path w="719455" h="1089025">
                  <a:moveTo>
                    <a:pt x="719136" y="1084117"/>
                  </a:moveTo>
                  <a:lnTo>
                    <a:pt x="719136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32912" y="4931197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108000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13008" y="4912038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5">
                  <a:moveTo>
                    <a:pt x="17999" y="0"/>
                  </a:moveTo>
                  <a:lnTo>
                    <a:pt x="10993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3" y="34584"/>
                  </a:lnTo>
                  <a:lnTo>
                    <a:pt x="17999" y="35999"/>
                  </a:lnTo>
                  <a:lnTo>
                    <a:pt x="25005" y="34584"/>
                  </a:lnTo>
                  <a:lnTo>
                    <a:pt x="30726" y="30727"/>
                  </a:lnTo>
                  <a:lnTo>
                    <a:pt x="34584" y="25005"/>
                  </a:lnTo>
                  <a:lnTo>
                    <a:pt x="35999" y="17999"/>
                  </a:lnTo>
                  <a:lnTo>
                    <a:pt x="34584" y="10994"/>
                  </a:lnTo>
                  <a:lnTo>
                    <a:pt x="30726" y="5272"/>
                  </a:lnTo>
                  <a:lnTo>
                    <a:pt x="25005" y="1414"/>
                  </a:lnTo>
                  <a:lnTo>
                    <a:pt x="17999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0" name="object 90"/>
          <p:cNvGrpSpPr>
            <a:grpSpLocks noGrp="1" noUngrp="1" noRot="1" noMove="1" noResize="1"/>
          </p:cNvGrpSpPr>
          <p:nvPr/>
        </p:nvGrpSpPr>
        <p:grpSpPr>
          <a:xfrm>
            <a:off x="620586" y="3823308"/>
            <a:ext cx="7976870" cy="5052695"/>
            <a:chOff x="620586" y="3823308"/>
            <a:chExt cx="7976870" cy="5052695"/>
          </a:xfrm>
        </p:grpSpPr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6936" y="3829658"/>
              <a:ext cx="7200265" cy="5039995"/>
            </a:xfrm>
            <a:custGeom>
              <a:avLst/>
              <a:gdLst/>
              <a:ahLst/>
              <a:cxnLst/>
              <a:rect l="l" t="t" r="r" b="b"/>
              <a:pathLst>
                <a:path w="7200265" h="5039995">
                  <a:moveTo>
                    <a:pt x="6105563" y="0"/>
                  </a:moveTo>
                  <a:lnTo>
                    <a:pt x="6070715" y="33499"/>
                  </a:lnTo>
                  <a:lnTo>
                    <a:pt x="6035416" y="66531"/>
                  </a:lnTo>
                  <a:lnTo>
                    <a:pt x="5999672" y="99090"/>
                  </a:lnTo>
                  <a:lnTo>
                    <a:pt x="5963488" y="131171"/>
                  </a:lnTo>
                  <a:lnTo>
                    <a:pt x="5926868" y="162771"/>
                  </a:lnTo>
                  <a:lnTo>
                    <a:pt x="5889817" y="193882"/>
                  </a:lnTo>
                  <a:lnTo>
                    <a:pt x="5852341" y="224501"/>
                  </a:lnTo>
                  <a:lnTo>
                    <a:pt x="5814445" y="254623"/>
                  </a:lnTo>
                  <a:lnTo>
                    <a:pt x="5776133" y="284241"/>
                  </a:lnTo>
                  <a:lnTo>
                    <a:pt x="5737411" y="313353"/>
                  </a:lnTo>
                  <a:lnTo>
                    <a:pt x="5698284" y="341952"/>
                  </a:lnTo>
                  <a:lnTo>
                    <a:pt x="5658757" y="370033"/>
                  </a:lnTo>
                  <a:lnTo>
                    <a:pt x="5618834" y="397592"/>
                  </a:lnTo>
                  <a:lnTo>
                    <a:pt x="5578522" y="424624"/>
                  </a:lnTo>
                  <a:lnTo>
                    <a:pt x="5537824" y="451123"/>
                  </a:lnTo>
                  <a:lnTo>
                    <a:pt x="5496746" y="477084"/>
                  </a:lnTo>
                  <a:lnTo>
                    <a:pt x="5455293" y="502503"/>
                  </a:lnTo>
                  <a:lnTo>
                    <a:pt x="5413470" y="527375"/>
                  </a:lnTo>
                  <a:lnTo>
                    <a:pt x="5371282" y="551694"/>
                  </a:lnTo>
                  <a:lnTo>
                    <a:pt x="5328734" y="575456"/>
                  </a:lnTo>
                  <a:lnTo>
                    <a:pt x="5285831" y="598655"/>
                  </a:lnTo>
                  <a:lnTo>
                    <a:pt x="5242579" y="621287"/>
                  </a:lnTo>
                  <a:lnTo>
                    <a:pt x="5198981" y="643346"/>
                  </a:lnTo>
                  <a:lnTo>
                    <a:pt x="5155044" y="664828"/>
                  </a:lnTo>
                  <a:lnTo>
                    <a:pt x="5110772" y="685728"/>
                  </a:lnTo>
                  <a:lnTo>
                    <a:pt x="5066170" y="706041"/>
                  </a:lnTo>
                  <a:lnTo>
                    <a:pt x="5021244" y="725761"/>
                  </a:lnTo>
                  <a:lnTo>
                    <a:pt x="4975998" y="744883"/>
                  </a:lnTo>
                  <a:lnTo>
                    <a:pt x="4930437" y="763404"/>
                  </a:lnTo>
                  <a:lnTo>
                    <a:pt x="4884567" y="781316"/>
                  </a:lnTo>
                  <a:lnTo>
                    <a:pt x="4838393" y="798617"/>
                  </a:lnTo>
                  <a:lnTo>
                    <a:pt x="4791918" y="815300"/>
                  </a:lnTo>
                  <a:lnTo>
                    <a:pt x="4745150" y="831361"/>
                  </a:lnTo>
                  <a:lnTo>
                    <a:pt x="4698092" y="846795"/>
                  </a:lnTo>
                  <a:lnTo>
                    <a:pt x="4650749" y="861596"/>
                  </a:lnTo>
                  <a:lnTo>
                    <a:pt x="4603127" y="875761"/>
                  </a:lnTo>
                  <a:lnTo>
                    <a:pt x="4555231" y="889282"/>
                  </a:lnTo>
                  <a:lnTo>
                    <a:pt x="4507066" y="902157"/>
                  </a:lnTo>
                  <a:lnTo>
                    <a:pt x="4458636" y="914379"/>
                  </a:lnTo>
                  <a:lnTo>
                    <a:pt x="4409947" y="925944"/>
                  </a:lnTo>
                  <a:lnTo>
                    <a:pt x="4361004" y="936847"/>
                  </a:lnTo>
                  <a:lnTo>
                    <a:pt x="4311812" y="947083"/>
                  </a:lnTo>
                  <a:lnTo>
                    <a:pt x="4262376" y="956646"/>
                  </a:lnTo>
                  <a:lnTo>
                    <a:pt x="4212700" y="965532"/>
                  </a:lnTo>
                  <a:lnTo>
                    <a:pt x="4162791" y="973736"/>
                  </a:lnTo>
                  <a:lnTo>
                    <a:pt x="4112652" y="981253"/>
                  </a:lnTo>
                  <a:lnTo>
                    <a:pt x="4062290" y="988077"/>
                  </a:lnTo>
                  <a:lnTo>
                    <a:pt x="4011709" y="994205"/>
                  </a:lnTo>
                  <a:lnTo>
                    <a:pt x="3960914" y="999630"/>
                  </a:lnTo>
                  <a:lnTo>
                    <a:pt x="3909910" y="1004348"/>
                  </a:lnTo>
                  <a:lnTo>
                    <a:pt x="3858702" y="1008354"/>
                  </a:lnTo>
                  <a:lnTo>
                    <a:pt x="3807296" y="1011642"/>
                  </a:lnTo>
                  <a:lnTo>
                    <a:pt x="3755695" y="1014209"/>
                  </a:lnTo>
                  <a:lnTo>
                    <a:pt x="3703907" y="1016048"/>
                  </a:lnTo>
                  <a:lnTo>
                    <a:pt x="3651934" y="1017156"/>
                  </a:lnTo>
                  <a:lnTo>
                    <a:pt x="3599783" y="1017526"/>
                  </a:lnTo>
                  <a:lnTo>
                    <a:pt x="3547632" y="1017156"/>
                  </a:lnTo>
                  <a:lnTo>
                    <a:pt x="3495659" y="1016048"/>
                  </a:lnTo>
                  <a:lnTo>
                    <a:pt x="3443870" y="1014209"/>
                  </a:lnTo>
                  <a:lnTo>
                    <a:pt x="3392270" y="1011642"/>
                  </a:lnTo>
                  <a:lnTo>
                    <a:pt x="3340863" y="1008354"/>
                  </a:lnTo>
                  <a:lnTo>
                    <a:pt x="3289655" y="1004348"/>
                  </a:lnTo>
                  <a:lnTo>
                    <a:pt x="3238650" y="999630"/>
                  </a:lnTo>
                  <a:lnTo>
                    <a:pt x="3187854" y="994205"/>
                  </a:lnTo>
                  <a:lnTo>
                    <a:pt x="3137272" y="988077"/>
                  </a:lnTo>
                  <a:lnTo>
                    <a:pt x="3086909" y="981253"/>
                  </a:lnTo>
                  <a:lnTo>
                    <a:pt x="3036769" y="973736"/>
                  </a:lnTo>
                  <a:lnTo>
                    <a:pt x="2986858" y="965532"/>
                  </a:lnTo>
                  <a:lnTo>
                    <a:pt x="2937181" y="956646"/>
                  </a:lnTo>
                  <a:lnTo>
                    <a:pt x="2887742" y="947083"/>
                  </a:lnTo>
                  <a:lnTo>
                    <a:pt x="2838547" y="936847"/>
                  </a:lnTo>
                  <a:lnTo>
                    <a:pt x="2789601" y="925944"/>
                  </a:lnTo>
                  <a:lnTo>
                    <a:pt x="2740909" y="914379"/>
                  </a:lnTo>
                  <a:lnTo>
                    <a:pt x="2692476" y="902157"/>
                  </a:lnTo>
                  <a:lnTo>
                    <a:pt x="2644306" y="889282"/>
                  </a:lnTo>
                  <a:lnTo>
                    <a:pt x="2596405" y="875761"/>
                  </a:lnTo>
                  <a:lnTo>
                    <a:pt x="2548778" y="861596"/>
                  </a:lnTo>
                  <a:lnTo>
                    <a:pt x="2501429" y="846795"/>
                  </a:lnTo>
                  <a:lnTo>
                    <a:pt x="2454365" y="831361"/>
                  </a:lnTo>
                  <a:lnTo>
                    <a:pt x="2407589" y="815300"/>
                  </a:lnTo>
                  <a:lnTo>
                    <a:pt x="2361108" y="798617"/>
                  </a:lnTo>
                  <a:lnTo>
                    <a:pt x="2314925" y="781316"/>
                  </a:lnTo>
                  <a:lnTo>
                    <a:pt x="2269046" y="763404"/>
                  </a:lnTo>
                  <a:lnTo>
                    <a:pt x="2223476" y="744883"/>
                  </a:lnTo>
                  <a:lnTo>
                    <a:pt x="2178219" y="725761"/>
                  </a:lnTo>
                  <a:lnTo>
                    <a:pt x="2133282" y="706041"/>
                  </a:lnTo>
                  <a:lnTo>
                    <a:pt x="2088669" y="685728"/>
                  </a:lnTo>
                  <a:lnTo>
                    <a:pt x="2044384" y="664828"/>
                  </a:lnTo>
                  <a:lnTo>
                    <a:pt x="2000434" y="643346"/>
                  </a:lnTo>
                  <a:lnTo>
                    <a:pt x="1956822" y="621287"/>
                  </a:lnTo>
                  <a:lnTo>
                    <a:pt x="1913555" y="598655"/>
                  </a:lnTo>
                  <a:lnTo>
                    <a:pt x="1870636" y="575456"/>
                  </a:lnTo>
                  <a:lnTo>
                    <a:pt x="1828072" y="551694"/>
                  </a:lnTo>
                  <a:lnTo>
                    <a:pt x="1785866" y="527375"/>
                  </a:lnTo>
                  <a:lnTo>
                    <a:pt x="1744025" y="502503"/>
                  </a:lnTo>
                  <a:lnTo>
                    <a:pt x="1702552" y="477084"/>
                  </a:lnTo>
                  <a:lnTo>
                    <a:pt x="1661454" y="451123"/>
                  </a:lnTo>
                  <a:lnTo>
                    <a:pt x="1620734" y="424624"/>
                  </a:lnTo>
                  <a:lnTo>
                    <a:pt x="1580399" y="397592"/>
                  </a:lnTo>
                  <a:lnTo>
                    <a:pt x="1540452" y="370033"/>
                  </a:lnTo>
                  <a:lnTo>
                    <a:pt x="1500900" y="341952"/>
                  </a:lnTo>
                  <a:lnTo>
                    <a:pt x="1461747" y="313353"/>
                  </a:lnTo>
                  <a:lnTo>
                    <a:pt x="1422998" y="284241"/>
                  </a:lnTo>
                  <a:lnTo>
                    <a:pt x="1384658" y="254623"/>
                  </a:lnTo>
                  <a:lnTo>
                    <a:pt x="1346733" y="224501"/>
                  </a:lnTo>
                  <a:lnTo>
                    <a:pt x="1309226" y="193882"/>
                  </a:lnTo>
                  <a:lnTo>
                    <a:pt x="1272143" y="162771"/>
                  </a:lnTo>
                  <a:lnTo>
                    <a:pt x="1235490" y="131171"/>
                  </a:lnTo>
                  <a:lnTo>
                    <a:pt x="1199271" y="99090"/>
                  </a:lnTo>
                  <a:lnTo>
                    <a:pt x="1163491" y="66531"/>
                  </a:lnTo>
                  <a:lnTo>
                    <a:pt x="1128155" y="33499"/>
                  </a:lnTo>
                  <a:lnTo>
                    <a:pt x="1093269" y="0"/>
                  </a:lnTo>
                  <a:lnTo>
                    <a:pt x="0" y="0"/>
                  </a:lnTo>
                  <a:lnTo>
                    <a:pt x="0" y="5040000"/>
                  </a:lnTo>
                  <a:lnTo>
                    <a:pt x="7199999" y="5040000"/>
                  </a:lnTo>
                  <a:lnTo>
                    <a:pt x="7199999" y="0"/>
                  </a:lnTo>
                  <a:lnTo>
                    <a:pt x="6105563" y="0"/>
                  </a:lnTo>
                  <a:close/>
                </a:path>
                <a:path w="7200265" h="5039995">
                  <a:moveTo>
                    <a:pt x="1080460" y="2163362"/>
                  </a:moveTo>
                  <a:lnTo>
                    <a:pt x="2880460" y="3963362"/>
                  </a:lnTo>
                  <a:lnTo>
                    <a:pt x="1080460" y="3963362"/>
                  </a:lnTo>
                  <a:lnTo>
                    <a:pt x="1080460" y="2163362"/>
                  </a:lnTo>
                  <a:close/>
                </a:path>
                <a:path w="7200265" h="5039995">
                  <a:moveTo>
                    <a:pt x="6118962" y="2163362"/>
                  </a:moveTo>
                  <a:lnTo>
                    <a:pt x="4318962" y="3963362"/>
                  </a:lnTo>
                  <a:lnTo>
                    <a:pt x="6118962" y="3963362"/>
                  </a:lnTo>
                  <a:lnTo>
                    <a:pt x="6118962" y="2163362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29549" y="3839745"/>
              <a:ext cx="0" cy="4966970"/>
            </a:xfrm>
            <a:custGeom>
              <a:avLst/>
              <a:gdLst/>
              <a:ahLst/>
              <a:cxnLst/>
              <a:rect l="l" t="t" r="r" b="b"/>
              <a:pathLst>
                <a:path h="4966970">
                  <a:moveTo>
                    <a:pt x="0" y="0"/>
                  </a:moveTo>
                  <a:lnTo>
                    <a:pt x="0" y="4966834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27055" y="8096573"/>
              <a:ext cx="763905" cy="763905"/>
            </a:xfrm>
            <a:custGeom>
              <a:avLst/>
              <a:gdLst/>
              <a:ahLst/>
              <a:cxnLst/>
              <a:rect l="l" t="t" r="r" b="b"/>
              <a:pathLst>
                <a:path w="763904" h="763904">
                  <a:moveTo>
                    <a:pt x="0" y="763675"/>
                  </a:moveTo>
                  <a:lnTo>
                    <a:pt x="763675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4" name="object 9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32191" y="8096313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95" name="object 9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9780" y="8979451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96" name="object 9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04750" y="9518530"/>
            <a:ext cx="3827145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263650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https://technologystudent.com/despro_3/oblique4.html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7" name="object 97"/>
          <p:cNvGrpSpPr>
            <a:grpSpLocks noGrp="1" noUngrp="1" noRot="1" noMove="1" noResize="1"/>
          </p:cNvGrpSpPr>
          <p:nvPr/>
        </p:nvGrpSpPr>
        <p:grpSpPr>
          <a:xfrm>
            <a:off x="6691330" y="9218336"/>
            <a:ext cx="1183005" cy="1183005"/>
            <a:chOff x="6691330" y="9218336"/>
            <a:chExt cx="1183005" cy="1183005"/>
          </a:xfrm>
        </p:grpSpPr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91330" y="9218336"/>
              <a:ext cx="1183005" cy="1183005"/>
            </a:xfrm>
            <a:custGeom>
              <a:avLst/>
              <a:gdLst/>
              <a:ahLst/>
              <a:cxnLst/>
              <a:rect l="l" t="t" r="r" b="b"/>
              <a:pathLst>
                <a:path w="1183004" h="1183004">
                  <a:moveTo>
                    <a:pt x="1182485" y="0"/>
                  </a:moveTo>
                  <a:lnTo>
                    <a:pt x="0" y="0"/>
                  </a:lnTo>
                  <a:lnTo>
                    <a:pt x="0" y="1182484"/>
                  </a:lnTo>
                  <a:lnTo>
                    <a:pt x="1182485" y="1182484"/>
                  </a:lnTo>
                  <a:lnTo>
                    <a:pt x="11824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55587" y="9282604"/>
              <a:ext cx="1054100" cy="386080"/>
            </a:xfrm>
            <a:custGeom>
              <a:avLst/>
              <a:gdLst/>
              <a:ahLst/>
              <a:cxnLst/>
              <a:rect l="l" t="t" r="r" b="b"/>
              <a:pathLst>
                <a:path w="1054100" h="386079">
                  <a:moveTo>
                    <a:pt x="25704" y="231355"/>
                  </a:moveTo>
                  <a:lnTo>
                    <a:pt x="0" y="231355"/>
                  </a:lnTo>
                  <a:lnTo>
                    <a:pt x="0" y="308483"/>
                  </a:lnTo>
                  <a:lnTo>
                    <a:pt x="25704" y="308483"/>
                  </a:lnTo>
                  <a:lnTo>
                    <a:pt x="25704" y="231355"/>
                  </a:lnTo>
                  <a:close/>
                </a:path>
                <a:path w="1054100" h="386079">
                  <a:moveTo>
                    <a:pt x="77114" y="308483"/>
                  </a:moveTo>
                  <a:lnTo>
                    <a:pt x="51422" y="308483"/>
                  </a:lnTo>
                  <a:lnTo>
                    <a:pt x="25704" y="308483"/>
                  </a:lnTo>
                  <a:lnTo>
                    <a:pt x="25704" y="334187"/>
                  </a:lnTo>
                  <a:lnTo>
                    <a:pt x="51422" y="334187"/>
                  </a:lnTo>
                  <a:lnTo>
                    <a:pt x="77114" y="334187"/>
                  </a:lnTo>
                  <a:lnTo>
                    <a:pt x="77114" y="308483"/>
                  </a:lnTo>
                  <a:close/>
                </a:path>
                <a:path w="1054100" h="386079">
                  <a:moveTo>
                    <a:pt x="102831" y="231355"/>
                  </a:moveTo>
                  <a:lnTo>
                    <a:pt x="77114" y="231355"/>
                  </a:lnTo>
                  <a:lnTo>
                    <a:pt x="77114" y="257060"/>
                  </a:lnTo>
                  <a:lnTo>
                    <a:pt x="51422" y="257060"/>
                  </a:lnTo>
                  <a:lnTo>
                    <a:pt x="51422" y="282765"/>
                  </a:lnTo>
                  <a:lnTo>
                    <a:pt x="77114" y="282765"/>
                  </a:lnTo>
                  <a:lnTo>
                    <a:pt x="102831" y="282765"/>
                  </a:lnTo>
                  <a:lnTo>
                    <a:pt x="102831" y="231355"/>
                  </a:lnTo>
                  <a:close/>
                </a:path>
                <a:path w="1054100" h="386079">
                  <a:moveTo>
                    <a:pt x="128536" y="308483"/>
                  </a:moveTo>
                  <a:lnTo>
                    <a:pt x="102831" y="308483"/>
                  </a:lnTo>
                  <a:lnTo>
                    <a:pt x="102831" y="334187"/>
                  </a:lnTo>
                  <a:lnTo>
                    <a:pt x="128536" y="334187"/>
                  </a:lnTo>
                  <a:lnTo>
                    <a:pt x="128536" y="308483"/>
                  </a:lnTo>
                  <a:close/>
                </a:path>
                <a:path w="1054100" h="386079">
                  <a:moveTo>
                    <a:pt x="154241" y="282765"/>
                  </a:moveTo>
                  <a:lnTo>
                    <a:pt x="128536" y="282765"/>
                  </a:lnTo>
                  <a:lnTo>
                    <a:pt x="128536" y="308483"/>
                  </a:lnTo>
                  <a:lnTo>
                    <a:pt x="154241" y="308483"/>
                  </a:lnTo>
                  <a:lnTo>
                    <a:pt x="154241" y="282765"/>
                  </a:lnTo>
                  <a:close/>
                </a:path>
                <a:path w="1054100" h="386079">
                  <a:moveTo>
                    <a:pt x="179946" y="308483"/>
                  </a:moveTo>
                  <a:lnTo>
                    <a:pt x="154241" y="308483"/>
                  </a:lnTo>
                  <a:lnTo>
                    <a:pt x="154241" y="334187"/>
                  </a:lnTo>
                  <a:lnTo>
                    <a:pt x="179946" y="334187"/>
                  </a:lnTo>
                  <a:lnTo>
                    <a:pt x="179946" y="308483"/>
                  </a:lnTo>
                  <a:close/>
                </a:path>
                <a:path w="1054100" h="386079">
                  <a:moveTo>
                    <a:pt x="179946" y="257060"/>
                  </a:moveTo>
                  <a:lnTo>
                    <a:pt x="154241" y="257060"/>
                  </a:lnTo>
                  <a:lnTo>
                    <a:pt x="154241" y="282765"/>
                  </a:lnTo>
                  <a:lnTo>
                    <a:pt x="179946" y="282765"/>
                  </a:lnTo>
                  <a:lnTo>
                    <a:pt x="179946" y="257060"/>
                  </a:lnTo>
                  <a:close/>
                </a:path>
                <a:path w="1054100" h="386079">
                  <a:moveTo>
                    <a:pt x="205651" y="205651"/>
                  </a:moveTo>
                  <a:lnTo>
                    <a:pt x="179946" y="205651"/>
                  </a:lnTo>
                  <a:lnTo>
                    <a:pt x="154241" y="205651"/>
                  </a:lnTo>
                  <a:lnTo>
                    <a:pt x="128536" y="205651"/>
                  </a:lnTo>
                  <a:lnTo>
                    <a:pt x="102831" y="205651"/>
                  </a:lnTo>
                  <a:lnTo>
                    <a:pt x="102831" y="231355"/>
                  </a:lnTo>
                  <a:lnTo>
                    <a:pt x="128536" y="231355"/>
                  </a:lnTo>
                  <a:lnTo>
                    <a:pt x="128536" y="257060"/>
                  </a:lnTo>
                  <a:lnTo>
                    <a:pt x="154241" y="257060"/>
                  </a:lnTo>
                  <a:lnTo>
                    <a:pt x="154241" y="231355"/>
                  </a:lnTo>
                  <a:lnTo>
                    <a:pt x="179946" y="231355"/>
                  </a:lnTo>
                  <a:lnTo>
                    <a:pt x="179946" y="257060"/>
                  </a:lnTo>
                  <a:lnTo>
                    <a:pt x="205651" y="257060"/>
                  </a:lnTo>
                  <a:lnTo>
                    <a:pt x="205651" y="205651"/>
                  </a:lnTo>
                  <a:close/>
                </a:path>
                <a:path w="1054100" h="386079">
                  <a:moveTo>
                    <a:pt x="231355" y="25704"/>
                  </a:moveTo>
                  <a:lnTo>
                    <a:pt x="205651" y="25704"/>
                  </a:lnTo>
                  <a:lnTo>
                    <a:pt x="205651" y="51422"/>
                  </a:lnTo>
                  <a:lnTo>
                    <a:pt x="231355" y="51422"/>
                  </a:lnTo>
                  <a:lnTo>
                    <a:pt x="231355" y="25704"/>
                  </a:lnTo>
                  <a:close/>
                </a:path>
                <a:path w="1054100" h="386079">
                  <a:moveTo>
                    <a:pt x="257060" y="51422"/>
                  </a:moveTo>
                  <a:lnTo>
                    <a:pt x="231355" y="51422"/>
                  </a:lnTo>
                  <a:lnTo>
                    <a:pt x="231355" y="77114"/>
                  </a:lnTo>
                  <a:lnTo>
                    <a:pt x="257060" y="77114"/>
                  </a:lnTo>
                  <a:lnTo>
                    <a:pt x="257060" y="51422"/>
                  </a:lnTo>
                  <a:close/>
                </a:path>
                <a:path w="1054100" h="386079">
                  <a:moveTo>
                    <a:pt x="282765" y="231355"/>
                  </a:moveTo>
                  <a:lnTo>
                    <a:pt x="257060" y="231355"/>
                  </a:lnTo>
                  <a:lnTo>
                    <a:pt x="257060" y="257060"/>
                  </a:lnTo>
                  <a:lnTo>
                    <a:pt x="282765" y="257060"/>
                  </a:lnTo>
                  <a:lnTo>
                    <a:pt x="282765" y="231355"/>
                  </a:lnTo>
                  <a:close/>
                </a:path>
                <a:path w="1054100" h="386079">
                  <a:moveTo>
                    <a:pt x="359892" y="77114"/>
                  </a:moveTo>
                  <a:lnTo>
                    <a:pt x="334187" y="77114"/>
                  </a:lnTo>
                  <a:lnTo>
                    <a:pt x="334187" y="25704"/>
                  </a:lnTo>
                  <a:lnTo>
                    <a:pt x="308483" y="25704"/>
                  </a:lnTo>
                  <a:lnTo>
                    <a:pt x="308483" y="0"/>
                  </a:lnTo>
                  <a:lnTo>
                    <a:pt x="282765" y="0"/>
                  </a:lnTo>
                  <a:lnTo>
                    <a:pt x="257060" y="0"/>
                  </a:lnTo>
                  <a:lnTo>
                    <a:pt x="231355" y="0"/>
                  </a:lnTo>
                  <a:lnTo>
                    <a:pt x="231355" y="25704"/>
                  </a:lnTo>
                  <a:lnTo>
                    <a:pt x="257060" y="25704"/>
                  </a:lnTo>
                  <a:lnTo>
                    <a:pt x="257060" y="51422"/>
                  </a:lnTo>
                  <a:lnTo>
                    <a:pt x="282765" y="51422"/>
                  </a:lnTo>
                  <a:lnTo>
                    <a:pt x="282765" y="77114"/>
                  </a:lnTo>
                  <a:lnTo>
                    <a:pt x="308483" y="77114"/>
                  </a:lnTo>
                  <a:lnTo>
                    <a:pt x="308483" y="128536"/>
                  </a:lnTo>
                  <a:lnTo>
                    <a:pt x="282765" y="128536"/>
                  </a:lnTo>
                  <a:lnTo>
                    <a:pt x="282765" y="77114"/>
                  </a:lnTo>
                  <a:lnTo>
                    <a:pt x="257060" y="77114"/>
                  </a:lnTo>
                  <a:lnTo>
                    <a:pt x="257060" y="128536"/>
                  </a:lnTo>
                  <a:lnTo>
                    <a:pt x="231355" y="128536"/>
                  </a:lnTo>
                  <a:lnTo>
                    <a:pt x="205651" y="128536"/>
                  </a:lnTo>
                  <a:lnTo>
                    <a:pt x="205651" y="205651"/>
                  </a:lnTo>
                  <a:lnTo>
                    <a:pt x="231355" y="205651"/>
                  </a:lnTo>
                  <a:lnTo>
                    <a:pt x="231355" y="231355"/>
                  </a:lnTo>
                  <a:lnTo>
                    <a:pt x="257060" y="231355"/>
                  </a:lnTo>
                  <a:lnTo>
                    <a:pt x="257060" y="179946"/>
                  </a:lnTo>
                  <a:lnTo>
                    <a:pt x="231355" y="179946"/>
                  </a:lnTo>
                  <a:lnTo>
                    <a:pt x="231355" y="154241"/>
                  </a:lnTo>
                  <a:lnTo>
                    <a:pt x="257060" y="154241"/>
                  </a:lnTo>
                  <a:lnTo>
                    <a:pt x="257060" y="179946"/>
                  </a:lnTo>
                  <a:lnTo>
                    <a:pt x="282765" y="179946"/>
                  </a:lnTo>
                  <a:lnTo>
                    <a:pt x="282765" y="154241"/>
                  </a:lnTo>
                  <a:lnTo>
                    <a:pt x="308483" y="154241"/>
                  </a:lnTo>
                  <a:lnTo>
                    <a:pt x="308483" y="205651"/>
                  </a:lnTo>
                  <a:lnTo>
                    <a:pt x="334187" y="205651"/>
                  </a:lnTo>
                  <a:lnTo>
                    <a:pt x="334187" y="128536"/>
                  </a:lnTo>
                  <a:lnTo>
                    <a:pt x="359892" y="128536"/>
                  </a:lnTo>
                  <a:lnTo>
                    <a:pt x="359892" y="77114"/>
                  </a:lnTo>
                  <a:close/>
                </a:path>
                <a:path w="1054100" h="386079">
                  <a:moveTo>
                    <a:pt x="385597" y="51422"/>
                  </a:moveTo>
                  <a:lnTo>
                    <a:pt x="359892" y="51422"/>
                  </a:lnTo>
                  <a:lnTo>
                    <a:pt x="359892" y="77114"/>
                  </a:lnTo>
                  <a:lnTo>
                    <a:pt x="385597" y="77114"/>
                  </a:lnTo>
                  <a:lnTo>
                    <a:pt x="385597" y="51422"/>
                  </a:lnTo>
                  <a:close/>
                </a:path>
                <a:path w="1054100" h="386079">
                  <a:moveTo>
                    <a:pt x="385597" y="0"/>
                  </a:moveTo>
                  <a:lnTo>
                    <a:pt x="359892" y="0"/>
                  </a:lnTo>
                  <a:lnTo>
                    <a:pt x="334187" y="0"/>
                  </a:lnTo>
                  <a:lnTo>
                    <a:pt x="334187" y="25704"/>
                  </a:lnTo>
                  <a:lnTo>
                    <a:pt x="359892" y="25704"/>
                  </a:lnTo>
                  <a:lnTo>
                    <a:pt x="385597" y="25704"/>
                  </a:lnTo>
                  <a:lnTo>
                    <a:pt x="385597" y="0"/>
                  </a:lnTo>
                  <a:close/>
                </a:path>
                <a:path w="1054100" h="386079">
                  <a:moveTo>
                    <a:pt x="411302" y="282765"/>
                  </a:moveTo>
                  <a:lnTo>
                    <a:pt x="385597" y="282765"/>
                  </a:lnTo>
                  <a:lnTo>
                    <a:pt x="385597" y="385597"/>
                  </a:lnTo>
                  <a:lnTo>
                    <a:pt x="411302" y="385597"/>
                  </a:lnTo>
                  <a:lnTo>
                    <a:pt x="411302" y="282765"/>
                  </a:lnTo>
                  <a:close/>
                </a:path>
                <a:path w="1054100" h="386079">
                  <a:moveTo>
                    <a:pt x="411302" y="128536"/>
                  </a:moveTo>
                  <a:lnTo>
                    <a:pt x="385597" y="128536"/>
                  </a:lnTo>
                  <a:lnTo>
                    <a:pt x="359892" y="128536"/>
                  </a:lnTo>
                  <a:lnTo>
                    <a:pt x="359892" y="205651"/>
                  </a:lnTo>
                  <a:lnTo>
                    <a:pt x="385597" y="205651"/>
                  </a:lnTo>
                  <a:lnTo>
                    <a:pt x="411302" y="205651"/>
                  </a:lnTo>
                  <a:lnTo>
                    <a:pt x="411302" y="179946"/>
                  </a:lnTo>
                  <a:lnTo>
                    <a:pt x="385597" y="179946"/>
                  </a:lnTo>
                  <a:lnTo>
                    <a:pt x="385597" y="154241"/>
                  </a:lnTo>
                  <a:lnTo>
                    <a:pt x="411302" y="154241"/>
                  </a:lnTo>
                  <a:lnTo>
                    <a:pt x="411302" y="128536"/>
                  </a:lnTo>
                  <a:close/>
                </a:path>
                <a:path w="1054100" h="386079">
                  <a:moveTo>
                    <a:pt x="437007" y="154241"/>
                  </a:moveTo>
                  <a:lnTo>
                    <a:pt x="411302" y="154241"/>
                  </a:lnTo>
                  <a:lnTo>
                    <a:pt x="411302" y="179946"/>
                  </a:lnTo>
                  <a:lnTo>
                    <a:pt x="437007" y="179946"/>
                  </a:lnTo>
                  <a:lnTo>
                    <a:pt x="437007" y="154241"/>
                  </a:lnTo>
                  <a:close/>
                </a:path>
                <a:path w="1054100" h="386079">
                  <a:moveTo>
                    <a:pt x="437007" y="77114"/>
                  </a:moveTo>
                  <a:lnTo>
                    <a:pt x="411302" y="77114"/>
                  </a:lnTo>
                  <a:lnTo>
                    <a:pt x="385597" y="77114"/>
                  </a:lnTo>
                  <a:lnTo>
                    <a:pt x="385597" y="102831"/>
                  </a:lnTo>
                  <a:lnTo>
                    <a:pt x="411302" y="102831"/>
                  </a:lnTo>
                  <a:lnTo>
                    <a:pt x="437007" y="102831"/>
                  </a:lnTo>
                  <a:lnTo>
                    <a:pt x="437007" y="77114"/>
                  </a:lnTo>
                  <a:close/>
                </a:path>
                <a:path w="1054100" h="386079">
                  <a:moveTo>
                    <a:pt x="514134" y="77114"/>
                  </a:moveTo>
                  <a:lnTo>
                    <a:pt x="488416" y="77114"/>
                  </a:lnTo>
                  <a:lnTo>
                    <a:pt x="462711" y="77114"/>
                  </a:lnTo>
                  <a:lnTo>
                    <a:pt x="462711" y="102831"/>
                  </a:lnTo>
                  <a:lnTo>
                    <a:pt x="437007" y="102831"/>
                  </a:lnTo>
                  <a:lnTo>
                    <a:pt x="437007" y="128536"/>
                  </a:lnTo>
                  <a:lnTo>
                    <a:pt x="462711" y="128536"/>
                  </a:lnTo>
                  <a:lnTo>
                    <a:pt x="462711" y="179946"/>
                  </a:lnTo>
                  <a:lnTo>
                    <a:pt x="488416" y="179946"/>
                  </a:lnTo>
                  <a:lnTo>
                    <a:pt x="488416" y="102831"/>
                  </a:lnTo>
                  <a:lnTo>
                    <a:pt x="514134" y="102831"/>
                  </a:lnTo>
                  <a:lnTo>
                    <a:pt x="514134" y="77114"/>
                  </a:lnTo>
                  <a:close/>
                </a:path>
                <a:path w="1054100" h="386079">
                  <a:moveTo>
                    <a:pt x="591248" y="205651"/>
                  </a:moveTo>
                  <a:lnTo>
                    <a:pt x="565543" y="205651"/>
                  </a:lnTo>
                  <a:lnTo>
                    <a:pt x="565543" y="231355"/>
                  </a:lnTo>
                  <a:lnTo>
                    <a:pt x="591248" y="231355"/>
                  </a:lnTo>
                  <a:lnTo>
                    <a:pt x="591248" y="205651"/>
                  </a:lnTo>
                  <a:close/>
                </a:path>
                <a:path w="1054100" h="386079">
                  <a:moveTo>
                    <a:pt x="616953" y="0"/>
                  </a:moveTo>
                  <a:lnTo>
                    <a:pt x="616953" y="0"/>
                  </a:lnTo>
                  <a:lnTo>
                    <a:pt x="462711" y="0"/>
                  </a:lnTo>
                  <a:lnTo>
                    <a:pt x="462711" y="25704"/>
                  </a:lnTo>
                  <a:lnTo>
                    <a:pt x="437007" y="25704"/>
                  </a:lnTo>
                  <a:lnTo>
                    <a:pt x="437007" y="0"/>
                  </a:lnTo>
                  <a:lnTo>
                    <a:pt x="411302" y="0"/>
                  </a:lnTo>
                  <a:lnTo>
                    <a:pt x="411302" y="51422"/>
                  </a:lnTo>
                  <a:lnTo>
                    <a:pt x="437007" y="51422"/>
                  </a:lnTo>
                  <a:lnTo>
                    <a:pt x="462711" y="51422"/>
                  </a:lnTo>
                  <a:lnTo>
                    <a:pt x="488416" y="51422"/>
                  </a:lnTo>
                  <a:lnTo>
                    <a:pt x="514134" y="51422"/>
                  </a:lnTo>
                  <a:lnTo>
                    <a:pt x="514134" y="25704"/>
                  </a:lnTo>
                  <a:lnTo>
                    <a:pt x="539826" y="25704"/>
                  </a:lnTo>
                  <a:lnTo>
                    <a:pt x="565543" y="25704"/>
                  </a:lnTo>
                  <a:lnTo>
                    <a:pt x="591248" y="25704"/>
                  </a:lnTo>
                  <a:lnTo>
                    <a:pt x="616953" y="25704"/>
                  </a:lnTo>
                  <a:lnTo>
                    <a:pt x="616953" y="0"/>
                  </a:lnTo>
                  <a:close/>
                </a:path>
                <a:path w="1054100" h="386079">
                  <a:moveTo>
                    <a:pt x="642658" y="77114"/>
                  </a:moveTo>
                  <a:lnTo>
                    <a:pt x="616953" y="77114"/>
                  </a:lnTo>
                  <a:lnTo>
                    <a:pt x="591248" y="77114"/>
                  </a:lnTo>
                  <a:lnTo>
                    <a:pt x="565543" y="77114"/>
                  </a:lnTo>
                  <a:lnTo>
                    <a:pt x="539826" y="77114"/>
                  </a:lnTo>
                  <a:lnTo>
                    <a:pt x="539826" y="102831"/>
                  </a:lnTo>
                  <a:lnTo>
                    <a:pt x="514134" y="102831"/>
                  </a:lnTo>
                  <a:lnTo>
                    <a:pt x="514134" y="128536"/>
                  </a:lnTo>
                  <a:lnTo>
                    <a:pt x="539826" y="128536"/>
                  </a:lnTo>
                  <a:lnTo>
                    <a:pt x="565543" y="128536"/>
                  </a:lnTo>
                  <a:lnTo>
                    <a:pt x="565543" y="179946"/>
                  </a:lnTo>
                  <a:lnTo>
                    <a:pt x="591248" y="179946"/>
                  </a:lnTo>
                  <a:lnTo>
                    <a:pt x="591248" y="102831"/>
                  </a:lnTo>
                  <a:lnTo>
                    <a:pt x="616953" y="102831"/>
                  </a:lnTo>
                  <a:lnTo>
                    <a:pt x="616953" y="128536"/>
                  </a:lnTo>
                  <a:lnTo>
                    <a:pt x="642658" y="128536"/>
                  </a:lnTo>
                  <a:lnTo>
                    <a:pt x="642658" y="77114"/>
                  </a:lnTo>
                  <a:close/>
                </a:path>
                <a:path w="1054100" h="386079">
                  <a:moveTo>
                    <a:pt x="694067" y="128536"/>
                  </a:moveTo>
                  <a:lnTo>
                    <a:pt x="668362" y="128536"/>
                  </a:lnTo>
                  <a:lnTo>
                    <a:pt x="642658" y="128536"/>
                  </a:lnTo>
                  <a:lnTo>
                    <a:pt x="642658" y="154241"/>
                  </a:lnTo>
                  <a:lnTo>
                    <a:pt x="668362" y="154241"/>
                  </a:lnTo>
                  <a:lnTo>
                    <a:pt x="668362" y="179946"/>
                  </a:lnTo>
                  <a:lnTo>
                    <a:pt x="694067" y="179946"/>
                  </a:lnTo>
                  <a:lnTo>
                    <a:pt x="694067" y="128536"/>
                  </a:lnTo>
                  <a:close/>
                </a:path>
                <a:path w="1054100" h="386079">
                  <a:moveTo>
                    <a:pt x="719772" y="308483"/>
                  </a:moveTo>
                  <a:lnTo>
                    <a:pt x="694067" y="308483"/>
                  </a:lnTo>
                  <a:lnTo>
                    <a:pt x="668362" y="308483"/>
                  </a:lnTo>
                  <a:lnTo>
                    <a:pt x="668362" y="334187"/>
                  </a:lnTo>
                  <a:lnTo>
                    <a:pt x="694067" y="334187"/>
                  </a:lnTo>
                  <a:lnTo>
                    <a:pt x="719772" y="334187"/>
                  </a:lnTo>
                  <a:lnTo>
                    <a:pt x="719772" y="308483"/>
                  </a:lnTo>
                  <a:close/>
                </a:path>
                <a:path w="1054100" h="386079">
                  <a:moveTo>
                    <a:pt x="745477" y="334187"/>
                  </a:moveTo>
                  <a:lnTo>
                    <a:pt x="719772" y="334187"/>
                  </a:lnTo>
                  <a:lnTo>
                    <a:pt x="719772" y="385597"/>
                  </a:lnTo>
                  <a:lnTo>
                    <a:pt x="745477" y="385597"/>
                  </a:lnTo>
                  <a:lnTo>
                    <a:pt x="745477" y="334187"/>
                  </a:lnTo>
                  <a:close/>
                </a:path>
                <a:path w="1054100" h="386079">
                  <a:moveTo>
                    <a:pt x="796899" y="154241"/>
                  </a:moveTo>
                  <a:lnTo>
                    <a:pt x="771194" y="154241"/>
                  </a:lnTo>
                  <a:lnTo>
                    <a:pt x="771194" y="179946"/>
                  </a:lnTo>
                  <a:lnTo>
                    <a:pt x="796899" y="179946"/>
                  </a:lnTo>
                  <a:lnTo>
                    <a:pt x="796899" y="154241"/>
                  </a:lnTo>
                  <a:close/>
                </a:path>
                <a:path w="1054100" h="386079">
                  <a:moveTo>
                    <a:pt x="796899" y="0"/>
                  </a:moveTo>
                  <a:lnTo>
                    <a:pt x="771194" y="0"/>
                  </a:lnTo>
                  <a:lnTo>
                    <a:pt x="745477" y="0"/>
                  </a:lnTo>
                  <a:lnTo>
                    <a:pt x="719772" y="0"/>
                  </a:lnTo>
                  <a:lnTo>
                    <a:pt x="694067" y="0"/>
                  </a:lnTo>
                  <a:lnTo>
                    <a:pt x="694067" y="25704"/>
                  </a:lnTo>
                  <a:lnTo>
                    <a:pt x="719772" y="25704"/>
                  </a:lnTo>
                  <a:lnTo>
                    <a:pt x="719772" y="51422"/>
                  </a:lnTo>
                  <a:lnTo>
                    <a:pt x="694067" y="51422"/>
                  </a:lnTo>
                  <a:lnTo>
                    <a:pt x="694067" y="25704"/>
                  </a:lnTo>
                  <a:lnTo>
                    <a:pt x="668362" y="25704"/>
                  </a:lnTo>
                  <a:lnTo>
                    <a:pt x="668362" y="0"/>
                  </a:lnTo>
                  <a:lnTo>
                    <a:pt x="642658" y="0"/>
                  </a:lnTo>
                  <a:lnTo>
                    <a:pt x="642658" y="25704"/>
                  </a:lnTo>
                  <a:lnTo>
                    <a:pt x="616953" y="25704"/>
                  </a:lnTo>
                  <a:lnTo>
                    <a:pt x="616953" y="51422"/>
                  </a:lnTo>
                  <a:lnTo>
                    <a:pt x="642658" y="51422"/>
                  </a:lnTo>
                  <a:lnTo>
                    <a:pt x="668362" y="51422"/>
                  </a:lnTo>
                  <a:lnTo>
                    <a:pt x="668362" y="77114"/>
                  </a:lnTo>
                  <a:lnTo>
                    <a:pt x="694067" y="77114"/>
                  </a:lnTo>
                  <a:lnTo>
                    <a:pt x="719772" y="77114"/>
                  </a:lnTo>
                  <a:lnTo>
                    <a:pt x="719772" y="102831"/>
                  </a:lnTo>
                  <a:lnTo>
                    <a:pt x="694067" y="102831"/>
                  </a:lnTo>
                  <a:lnTo>
                    <a:pt x="694067" y="128536"/>
                  </a:lnTo>
                  <a:lnTo>
                    <a:pt x="719772" y="128536"/>
                  </a:lnTo>
                  <a:lnTo>
                    <a:pt x="719772" y="179946"/>
                  </a:lnTo>
                  <a:lnTo>
                    <a:pt x="745477" y="179946"/>
                  </a:lnTo>
                  <a:lnTo>
                    <a:pt x="745477" y="102831"/>
                  </a:lnTo>
                  <a:lnTo>
                    <a:pt x="771194" y="102831"/>
                  </a:lnTo>
                  <a:lnTo>
                    <a:pt x="771194" y="128536"/>
                  </a:lnTo>
                  <a:lnTo>
                    <a:pt x="796899" y="128536"/>
                  </a:lnTo>
                  <a:lnTo>
                    <a:pt x="796899" y="77114"/>
                  </a:lnTo>
                  <a:lnTo>
                    <a:pt x="771194" y="77114"/>
                  </a:lnTo>
                  <a:lnTo>
                    <a:pt x="745477" y="77114"/>
                  </a:lnTo>
                  <a:lnTo>
                    <a:pt x="745477" y="51422"/>
                  </a:lnTo>
                  <a:lnTo>
                    <a:pt x="771194" y="51422"/>
                  </a:lnTo>
                  <a:lnTo>
                    <a:pt x="771194" y="25704"/>
                  </a:lnTo>
                  <a:lnTo>
                    <a:pt x="796899" y="25704"/>
                  </a:lnTo>
                  <a:lnTo>
                    <a:pt x="796899" y="0"/>
                  </a:lnTo>
                  <a:close/>
                </a:path>
                <a:path w="1054100" h="386079">
                  <a:moveTo>
                    <a:pt x="822604" y="205651"/>
                  </a:moveTo>
                  <a:lnTo>
                    <a:pt x="796899" y="205651"/>
                  </a:lnTo>
                  <a:lnTo>
                    <a:pt x="796899" y="231355"/>
                  </a:lnTo>
                  <a:lnTo>
                    <a:pt x="822604" y="231355"/>
                  </a:lnTo>
                  <a:lnTo>
                    <a:pt x="822604" y="205651"/>
                  </a:lnTo>
                  <a:close/>
                </a:path>
                <a:path w="1054100" h="386079">
                  <a:moveTo>
                    <a:pt x="822604" y="128536"/>
                  </a:moveTo>
                  <a:lnTo>
                    <a:pt x="796899" y="128536"/>
                  </a:lnTo>
                  <a:lnTo>
                    <a:pt x="796899" y="154241"/>
                  </a:lnTo>
                  <a:lnTo>
                    <a:pt x="822604" y="154241"/>
                  </a:lnTo>
                  <a:lnTo>
                    <a:pt x="822604" y="128536"/>
                  </a:lnTo>
                  <a:close/>
                </a:path>
                <a:path w="1054100" h="386079">
                  <a:moveTo>
                    <a:pt x="822604" y="25704"/>
                  </a:moveTo>
                  <a:lnTo>
                    <a:pt x="796899" y="25704"/>
                  </a:lnTo>
                  <a:lnTo>
                    <a:pt x="796899" y="77114"/>
                  </a:lnTo>
                  <a:lnTo>
                    <a:pt x="822604" y="77114"/>
                  </a:lnTo>
                  <a:lnTo>
                    <a:pt x="822604" y="25704"/>
                  </a:lnTo>
                  <a:close/>
                </a:path>
                <a:path w="1054100" h="386079">
                  <a:moveTo>
                    <a:pt x="848309" y="154241"/>
                  </a:moveTo>
                  <a:lnTo>
                    <a:pt x="822604" y="154241"/>
                  </a:lnTo>
                  <a:lnTo>
                    <a:pt x="822604" y="205651"/>
                  </a:lnTo>
                  <a:lnTo>
                    <a:pt x="848309" y="205651"/>
                  </a:lnTo>
                  <a:lnTo>
                    <a:pt x="848309" y="154241"/>
                  </a:lnTo>
                  <a:close/>
                </a:path>
                <a:path w="1054100" h="386079">
                  <a:moveTo>
                    <a:pt x="848309" y="0"/>
                  </a:moveTo>
                  <a:lnTo>
                    <a:pt x="822604" y="0"/>
                  </a:lnTo>
                  <a:lnTo>
                    <a:pt x="822604" y="25704"/>
                  </a:lnTo>
                  <a:lnTo>
                    <a:pt x="848309" y="25704"/>
                  </a:lnTo>
                  <a:lnTo>
                    <a:pt x="848309" y="0"/>
                  </a:lnTo>
                  <a:close/>
                </a:path>
                <a:path w="1054100" h="386079">
                  <a:moveTo>
                    <a:pt x="976845" y="282765"/>
                  </a:moveTo>
                  <a:lnTo>
                    <a:pt x="951128" y="282765"/>
                  </a:lnTo>
                  <a:lnTo>
                    <a:pt x="951128" y="308483"/>
                  </a:lnTo>
                  <a:lnTo>
                    <a:pt x="976845" y="308483"/>
                  </a:lnTo>
                  <a:lnTo>
                    <a:pt x="976845" y="282765"/>
                  </a:lnTo>
                  <a:close/>
                </a:path>
                <a:path w="1054100" h="386079">
                  <a:moveTo>
                    <a:pt x="1028255" y="308483"/>
                  </a:moveTo>
                  <a:lnTo>
                    <a:pt x="1002538" y="308483"/>
                  </a:lnTo>
                  <a:lnTo>
                    <a:pt x="1002538" y="334187"/>
                  </a:lnTo>
                  <a:lnTo>
                    <a:pt x="1028255" y="334187"/>
                  </a:lnTo>
                  <a:lnTo>
                    <a:pt x="1028255" y="308483"/>
                  </a:lnTo>
                  <a:close/>
                </a:path>
                <a:path w="1054100" h="386079">
                  <a:moveTo>
                    <a:pt x="1028255" y="205651"/>
                  </a:moveTo>
                  <a:lnTo>
                    <a:pt x="1002538" y="205651"/>
                  </a:lnTo>
                  <a:lnTo>
                    <a:pt x="1002538" y="231355"/>
                  </a:lnTo>
                  <a:lnTo>
                    <a:pt x="1028255" y="231355"/>
                  </a:lnTo>
                  <a:lnTo>
                    <a:pt x="1028255" y="205651"/>
                  </a:lnTo>
                  <a:close/>
                </a:path>
                <a:path w="1054100" h="386079">
                  <a:moveTo>
                    <a:pt x="1053960" y="231355"/>
                  </a:moveTo>
                  <a:lnTo>
                    <a:pt x="1028255" y="231355"/>
                  </a:lnTo>
                  <a:lnTo>
                    <a:pt x="1028255" y="308483"/>
                  </a:lnTo>
                  <a:lnTo>
                    <a:pt x="1053960" y="308483"/>
                  </a:lnTo>
                  <a:lnTo>
                    <a:pt x="1053960" y="2313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55587" y="9436846"/>
              <a:ext cx="1054100" cy="437515"/>
            </a:xfrm>
            <a:custGeom>
              <a:avLst/>
              <a:gdLst/>
              <a:ahLst/>
              <a:cxnLst/>
              <a:rect l="l" t="t" r="r" b="b"/>
              <a:pathLst>
                <a:path w="1054100" h="437515">
                  <a:moveTo>
                    <a:pt x="51422" y="231355"/>
                  </a:moveTo>
                  <a:lnTo>
                    <a:pt x="25704" y="231355"/>
                  </a:lnTo>
                  <a:lnTo>
                    <a:pt x="0" y="231355"/>
                  </a:lnTo>
                  <a:lnTo>
                    <a:pt x="0" y="257060"/>
                  </a:lnTo>
                  <a:lnTo>
                    <a:pt x="25704" y="257060"/>
                  </a:lnTo>
                  <a:lnTo>
                    <a:pt x="51422" y="257060"/>
                  </a:lnTo>
                  <a:lnTo>
                    <a:pt x="51422" y="231355"/>
                  </a:lnTo>
                  <a:close/>
                </a:path>
                <a:path w="1054100" h="437515">
                  <a:moveTo>
                    <a:pt x="102831" y="360502"/>
                  </a:moveTo>
                  <a:lnTo>
                    <a:pt x="77114" y="360502"/>
                  </a:lnTo>
                  <a:lnTo>
                    <a:pt x="77114" y="283032"/>
                  </a:lnTo>
                  <a:lnTo>
                    <a:pt x="51422" y="283032"/>
                  </a:lnTo>
                  <a:lnTo>
                    <a:pt x="51422" y="309702"/>
                  </a:lnTo>
                  <a:lnTo>
                    <a:pt x="25704" y="309702"/>
                  </a:lnTo>
                  <a:lnTo>
                    <a:pt x="25704" y="360502"/>
                  </a:lnTo>
                  <a:lnTo>
                    <a:pt x="51422" y="360502"/>
                  </a:lnTo>
                  <a:lnTo>
                    <a:pt x="51422" y="385902"/>
                  </a:lnTo>
                  <a:lnTo>
                    <a:pt x="25704" y="385902"/>
                  </a:lnTo>
                  <a:lnTo>
                    <a:pt x="25704" y="411302"/>
                  </a:lnTo>
                  <a:lnTo>
                    <a:pt x="51422" y="411302"/>
                  </a:lnTo>
                  <a:lnTo>
                    <a:pt x="77114" y="411302"/>
                  </a:lnTo>
                  <a:lnTo>
                    <a:pt x="77114" y="385902"/>
                  </a:lnTo>
                  <a:lnTo>
                    <a:pt x="102831" y="385902"/>
                  </a:lnTo>
                  <a:lnTo>
                    <a:pt x="102831" y="360502"/>
                  </a:lnTo>
                  <a:close/>
                </a:path>
                <a:path w="1054100" h="437515">
                  <a:moveTo>
                    <a:pt x="128536" y="334175"/>
                  </a:moveTo>
                  <a:lnTo>
                    <a:pt x="102831" y="334175"/>
                  </a:lnTo>
                  <a:lnTo>
                    <a:pt x="102831" y="359879"/>
                  </a:lnTo>
                  <a:lnTo>
                    <a:pt x="128536" y="359879"/>
                  </a:lnTo>
                  <a:lnTo>
                    <a:pt x="128536" y="334175"/>
                  </a:lnTo>
                  <a:close/>
                </a:path>
                <a:path w="1054100" h="437515">
                  <a:moveTo>
                    <a:pt x="179946" y="359879"/>
                  </a:moveTo>
                  <a:lnTo>
                    <a:pt x="154241" y="359879"/>
                  </a:lnTo>
                  <a:lnTo>
                    <a:pt x="128536" y="359879"/>
                  </a:lnTo>
                  <a:lnTo>
                    <a:pt x="128536" y="385584"/>
                  </a:lnTo>
                  <a:lnTo>
                    <a:pt x="154241" y="385584"/>
                  </a:lnTo>
                  <a:lnTo>
                    <a:pt x="179946" y="385584"/>
                  </a:lnTo>
                  <a:lnTo>
                    <a:pt x="179946" y="359879"/>
                  </a:lnTo>
                  <a:close/>
                </a:path>
                <a:path w="1054100" h="437515">
                  <a:moveTo>
                    <a:pt x="179946" y="308470"/>
                  </a:moveTo>
                  <a:lnTo>
                    <a:pt x="154241" y="308470"/>
                  </a:lnTo>
                  <a:lnTo>
                    <a:pt x="154241" y="334175"/>
                  </a:lnTo>
                  <a:lnTo>
                    <a:pt x="179946" y="334175"/>
                  </a:lnTo>
                  <a:lnTo>
                    <a:pt x="179946" y="308470"/>
                  </a:lnTo>
                  <a:close/>
                </a:path>
                <a:path w="1054100" h="437515">
                  <a:moveTo>
                    <a:pt x="231355" y="103962"/>
                  </a:moveTo>
                  <a:lnTo>
                    <a:pt x="205651" y="103962"/>
                  </a:lnTo>
                  <a:lnTo>
                    <a:pt x="205651" y="385902"/>
                  </a:lnTo>
                  <a:lnTo>
                    <a:pt x="231355" y="385902"/>
                  </a:lnTo>
                  <a:lnTo>
                    <a:pt x="231355" y="103962"/>
                  </a:lnTo>
                  <a:close/>
                </a:path>
                <a:path w="1054100" h="437515">
                  <a:moveTo>
                    <a:pt x="282765" y="282765"/>
                  </a:moveTo>
                  <a:lnTo>
                    <a:pt x="257060" y="282765"/>
                  </a:lnTo>
                  <a:lnTo>
                    <a:pt x="257060" y="359879"/>
                  </a:lnTo>
                  <a:lnTo>
                    <a:pt x="282765" y="359879"/>
                  </a:lnTo>
                  <a:lnTo>
                    <a:pt x="282765" y="282765"/>
                  </a:lnTo>
                  <a:close/>
                </a:path>
                <a:path w="1054100" h="437515">
                  <a:moveTo>
                    <a:pt x="308483" y="257060"/>
                  </a:moveTo>
                  <a:lnTo>
                    <a:pt x="282765" y="257060"/>
                  </a:lnTo>
                  <a:lnTo>
                    <a:pt x="282765" y="282765"/>
                  </a:lnTo>
                  <a:lnTo>
                    <a:pt x="308483" y="282765"/>
                  </a:lnTo>
                  <a:lnTo>
                    <a:pt x="308483" y="257060"/>
                  </a:lnTo>
                  <a:close/>
                </a:path>
                <a:path w="1054100" h="437515">
                  <a:moveTo>
                    <a:pt x="334187" y="282765"/>
                  </a:moveTo>
                  <a:lnTo>
                    <a:pt x="308483" y="282765"/>
                  </a:lnTo>
                  <a:lnTo>
                    <a:pt x="308483" y="308470"/>
                  </a:lnTo>
                  <a:lnTo>
                    <a:pt x="334187" y="308470"/>
                  </a:lnTo>
                  <a:lnTo>
                    <a:pt x="334187" y="282765"/>
                  </a:lnTo>
                  <a:close/>
                </a:path>
                <a:path w="1054100" h="437515">
                  <a:moveTo>
                    <a:pt x="437007" y="334175"/>
                  </a:moveTo>
                  <a:lnTo>
                    <a:pt x="411302" y="334175"/>
                  </a:lnTo>
                  <a:lnTo>
                    <a:pt x="411302" y="359879"/>
                  </a:lnTo>
                  <a:lnTo>
                    <a:pt x="437007" y="359879"/>
                  </a:lnTo>
                  <a:lnTo>
                    <a:pt x="437007" y="334175"/>
                  </a:lnTo>
                  <a:close/>
                </a:path>
                <a:path w="1054100" h="437515">
                  <a:moveTo>
                    <a:pt x="565543" y="205651"/>
                  </a:moveTo>
                  <a:lnTo>
                    <a:pt x="539826" y="205651"/>
                  </a:lnTo>
                  <a:lnTo>
                    <a:pt x="539826" y="179946"/>
                  </a:lnTo>
                  <a:lnTo>
                    <a:pt x="514134" y="179946"/>
                  </a:lnTo>
                  <a:lnTo>
                    <a:pt x="514134" y="205651"/>
                  </a:lnTo>
                  <a:lnTo>
                    <a:pt x="514134" y="231355"/>
                  </a:lnTo>
                  <a:lnTo>
                    <a:pt x="488416" y="231355"/>
                  </a:lnTo>
                  <a:lnTo>
                    <a:pt x="488416" y="205651"/>
                  </a:lnTo>
                  <a:lnTo>
                    <a:pt x="514134" y="205651"/>
                  </a:lnTo>
                  <a:lnTo>
                    <a:pt x="514134" y="179946"/>
                  </a:lnTo>
                  <a:lnTo>
                    <a:pt x="488416" y="179946"/>
                  </a:lnTo>
                  <a:lnTo>
                    <a:pt x="488416" y="154241"/>
                  </a:lnTo>
                  <a:lnTo>
                    <a:pt x="462711" y="154241"/>
                  </a:lnTo>
                  <a:lnTo>
                    <a:pt x="462711" y="128524"/>
                  </a:lnTo>
                  <a:lnTo>
                    <a:pt x="437007" y="128524"/>
                  </a:lnTo>
                  <a:lnTo>
                    <a:pt x="437007" y="205651"/>
                  </a:lnTo>
                  <a:lnTo>
                    <a:pt x="462711" y="205651"/>
                  </a:lnTo>
                  <a:lnTo>
                    <a:pt x="462711" y="231355"/>
                  </a:lnTo>
                  <a:lnTo>
                    <a:pt x="437007" y="231355"/>
                  </a:lnTo>
                  <a:lnTo>
                    <a:pt x="437007" y="257060"/>
                  </a:lnTo>
                  <a:lnTo>
                    <a:pt x="462711" y="257060"/>
                  </a:lnTo>
                  <a:lnTo>
                    <a:pt x="462711" y="282765"/>
                  </a:lnTo>
                  <a:lnTo>
                    <a:pt x="437007" y="282765"/>
                  </a:lnTo>
                  <a:lnTo>
                    <a:pt x="437007" y="257060"/>
                  </a:lnTo>
                  <a:lnTo>
                    <a:pt x="411302" y="257060"/>
                  </a:lnTo>
                  <a:lnTo>
                    <a:pt x="411302" y="282765"/>
                  </a:lnTo>
                  <a:lnTo>
                    <a:pt x="385597" y="282765"/>
                  </a:lnTo>
                  <a:lnTo>
                    <a:pt x="385597" y="257060"/>
                  </a:lnTo>
                  <a:lnTo>
                    <a:pt x="359892" y="257060"/>
                  </a:lnTo>
                  <a:lnTo>
                    <a:pt x="334187" y="257060"/>
                  </a:lnTo>
                  <a:lnTo>
                    <a:pt x="334187" y="282765"/>
                  </a:lnTo>
                  <a:lnTo>
                    <a:pt x="359892" y="282765"/>
                  </a:lnTo>
                  <a:lnTo>
                    <a:pt x="359892" y="308470"/>
                  </a:lnTo>
                  <a:lnTo>
                    <a:pt x="385597" y="308470"/>
                  </a:lnTo>
                  <a:lnTo>
                    <a:pt x="385597" y="334175"/>
                  </a:lnTo>
                  <a:lnTo>
                    <a:pt x="411302" y="334175"/>
                  </a:lnTo>
                  <a:lnTo>
                    <a:pt x="411302" y="308470"/>
                  </a:lnTo>
                  <a:lnTo>
                    <a:pt x="437007" y="308470"/>
                  </a:lnTo>
                  <a:lnTo>
                    <a:pt x="462711" y="308470"/>
                  </a:lnTo>
                  <a:lnTo>
                    <a:pt x="488416" y="308470"/>
                  </a:lnTo>
                  <a:lnTo>
                    <a:pt x="488416" y="282765"/>
                  </a:lnTo>
                  <a:lnTo>
                    <a:pt x="514134" y="282765"/>
                  </a:lnTo>
                  <a:lnTo>
                    <a:pt x="514134" y="308470"/>
                  </a:lnTo>
                  <a:lnTo>
                    <a:pt x="539826" y="308470"/>
                  </a:lnTo>
                  <a:lnTo>
                    <a:pt x="539826" y="231355"/>
                  </a:lnTo>
                  <a:lnTo>
                    <a:pt x="565543" y="231355"/>
                  </a:lnTo>
                  <a:lnTo>
                    <a:pt x="565543" y="205651"/>
                  </a:lnTo>
                  <a:close/>
                </a:path>
                <a:path w="1054100" h="437515">
                  <a:moveTo>
                    <a:pt x="642658" y="308470"/>
                  </a:moveTo>
                  <a:lnTo>
                    <a:pt x="616953" y="308470"/>
                  </a:lnTo>
                  <a:lnTo>
                    <a:pt x="616953" y="334175"/>
                  </a:lnTo>
                  <a:lnTo>
                    <a:pt x="591248" y="334175"/>
                  </a:lnTo>
                  <a:lnTo>
                    <a:pt x="591248" y="308470"/>
                  </a:lnTo>
                  <a:lnTo>
                    <a:pt x="565543" y="308470"/>
                  </a:lnTo>
                  <a:lnTo>
                    <a:pt x="565543" y="334175"/>
                  </a:lnTo>
                  <a:lnTo>
                    <a:pt x="539826" y="334175"/>
                  </a:lnTo>
                  <a:lnTo>
                    <a:pt x="514134" y="334175"/>
                  </a:lnTo>
                  <a:lnTo>
                    <a:pt x="488416" y="334175"/>
                  </a:lnTo>
                  <a:lnTo>
                    <a:pt x="462711" y="334175"/>
                  </a:lnTo>
                  <a:lnTo>
                    <a:pt x="462711" y="359879"/>
                  </a:lnTo>
                  <a:lnTo>
                    <a:pt x="437007" y="359879"/>
                  </a:lnTo>
                  <a:lnTo>
                    <a:pt x="437007" y="385584"/>
                  </a:lnTo>
                  <a:lnTo>
                    <a:pt x="462711" y="385584"/>
                  </a:lnTo>
                  <a:lnTo>
                    <a:pt x="488416" y="385584"/>
                  </a:lnTo>
                  <a:lnTo>
                    <a:pt x="488416" y="411302"/>
                  </a:lnTo>
                  <a:lnTo>
                    <a:pt x="514134" y="411302"/>
                  </a:lnTo>
                  <a:lnTo>
                    <a:pt x="514134" y="437007"/>
                  </a:lnTo>
                  <a:lnTo>
                    <a:pt x="539826" y="437007"/>
                  </a:lnTo>
                  <a:lnTo>
                    <a:pt x="539826" y="411302"/>
                  </a:lnTo>
                  <a:lnTo>
                    <a:pt x="565543" y="411302"/>
                  </a:lnTo>
                  <a:lnTo>
                    <a:pt x="565543" y="385584"/>
                  </a:lnTo>
                  <a:lnTo>
                    <a:pt x="539826" y="385584"/>
                  </a:lnTo>
                  <a:lnTo>
                    <a:pt x="539826" y="359879"/>
                  </a:lnTo>
                  <a:lnTo>
                    <a:pt x="565543" y="359879"/>
                  </a:lnTo>
                  <a:lnTo>
                    <a:pt x="591248" y="359879"/>
                  </a:lnTo>
                  <a:lnTo>
                    <a:pt x="616953" y="359879"/>
                  </a:lnTo>
                  <a:lnTo>
                    <a:pt x="642658" y="359879"/>
                  </a:lnTo>
                  <a:lnTo>
                    <a:pt x="642658" y="308470"/>
                  </a:lnTo>
                  <a:close/>
                </a:path>
                <a:path w="1054100" h="437515">
                  <a:moveTo>
                    <a:pt x="668362" y="257060"/>
                  </a:moveTo>
                  <a:lnTo>
                    <a:pt x="642658" y="257060"/>
                  </a:lnTo>
                  <a:lnTo>
                    <a:pt x="642658" y="308470"/>
                  </a:lnTo>
                  <a:lnTo>
                    <a:pt x="668362" y="308470"/>
                  </a:lnTo>
                  <a:lnTo>
                    <a:pt x="668362" y="257060"/>
                  </a:lnTo>
                  <a:close/>
                </a:path>
                <a:path w="1054100" h="437515">
                  <a:moveTo>
                    <a:pt x="694067" y="205651"/>
                  </a:moveTo>
                  <a:lnTo>
                    <a:pt x="668362" y="205651"/>
                  </a:lnTo>
                  <a:lnTo>
                    <a:pt x="642658" y="205651"/>
                  </a:lnTo>
                  <a:lnTo>
                    <a:pt x="642658" y="231355"/>
                  </a:lnTo>
                  <a:lnTo>
                    <a:pt x="668362" y="231355"/>
                  </a:lnTo>
                  <a:lnTo>
                    <a:pt x="694067" y="231355"/>
                  </a:lnTo>
                  <a:lnTo>
                    <a:pt x="694067" y="205651"/>
                  </a:lnTo>
                  <a:close/>
                </a:path>
                <a:path w="1054100" h="437515">
                  <a:moveTo>
                    <a:pt x="771194" y="128524"/>
                  </a:moveTo>
                  <a:lnTo>
                    <a:pt x="745477" y="128524"/>
                  </a:lnTo>
                  <a:lnTo>
                    <a:pt x="745477" y="179946"/>
                  </a:lnTo>
                  <a:lnTo>
                    <a:pt x="719772" y="179946"/>
                  </a:lnTo>
                  <a:lnTo>
                    <a:pt x="719772" y="231355"/>
                  </a:lnTo>
                  <a:lnTo>
                    <a:pt x="745477" y="231355"/>
                  </a:lnTo>
                  <a:lnTo>
                    <a:pt x="745477" y="205651"/>
                  </a:lnTo>
                  <a:lnTo>
                    <a:pt x="771194" y="205651"/>
                  </a:lnTo>
                  <a:lnTo>
                    <a:pt x="771194" y="128524"/>
                  </a:lnTo>
                  <a:close/>
                </a:path>
                <a:path w="1054100" h="437515">
                  <a:moveTo>
                    <a:pt x="796899" y="282765"/>
                  </a:moveTo>
                  <a:lnTo>
                    <a:pt x="771194" y="282765"/>
                  </a:lnTo>
                  <a:lnTo>
                    <a:pt x="771194" y="308470"/>
                  </a:lnTo>
                  <a:lnTo>
                    <a:pt x="796899" y="308470"/>
                  </a:lnTo>
                  <a:lnTo>
                    <a:pt x="796899" y="282765"/>
                  </a:lnTo>
                  <a:close/>
                </a:path>
                <a:path w="1054100" h="437515">
                  <a:moveTo>
                    <a:pt x="796899" y="205651"/>
                  </a:moveTo>
                  <a:lnTo>
                    <a:pt x="771194" y="205651"/>
                  </a:lnTo>
                  <a:lnTo>
                    <a:pt x="771194" y="231355"/>
                  </a:lnTo>
                  <a:lnTo>
                    <a:pt x="745477" y="231355"/>
                  </a:lnTo>
                  <a:lnTo>
                    <a:pt x="745477" y="282765"/>
                  </a:lnTo>
                  <a:lnTo>
                    <a:pt x="771194" y="282765"/>
                  </a:lnTo>
                  <a:lnTo>
                    <a:pt x="771194" y="257060"/>
                  </a:lnTo>
                  <a:lnTo>
                    <a:pt x="796899" y="257060"/>
                  </a:lnTo>
                  <a:lnTo>
                    <a:pt x="796899" y="205651"/>
                  </a:lnTo>
                  <a:close/>
                </a:path>
                <a:path w="1054100" h="437515">
                  <a:moveTo>
                    <a:pt x="796899" y="77114"/>
                  </a:moveTo>
                  <a:lnTo>
                    <a:pt x="771194" y="77114"/>
                  </a:lnTo>
                  <a:lnTo>
                    <a:pt x="771194" y="25704"/>
                  </a:lnTo>
                  <a:lnTo>
                    <a:pt x="745477" y="25704"/>
                  </a:lnTo>
                  <a:lnTo>
                    <a:pt x="745477" y="77114"/>
                  </a:lnTo>
                  <a:lnTo>
                    <a:pt x="719772" y="77114"/>
                  </a:lnTo>
                  <a:lnTo>
                    <a:pt x="719772" y="51409"/>
                  </a:lnTo>
                  <a:lnTo>
                    <a:pt x="694067" y="51409"/>
                  </a:lnTo>
                  <a:lnTo>
                    <a:pt x="694067" y="102819"/>
                  </a:lnTo>
                  <a:lnTo>
                    <a:pt x="668362" y="102819"/>
                  </a:lnTo>
                  <a:lnTo>
                    <a:pt x="668362" y="51409"/>
                  </a:lnTo>
                  <a:lnTo>
                    <a:pt x="642658" y="51409"/>
                  </a:lnTo>
                  <a:lnTo>
                    <a:pt x="642658" y="0"/>
                  </a:lnTo>
                  <a:lnTo>
                    <a:pt x="616953" y="0"/>
                  </a:lnTo>
                  <a:lnTo>
                    <a:pt x="616953" y="25704"/>
                  </a:lnTo>
                  <a:lnTo>
                    <a:pt x="591248" y="25704"/>
                  </a:lnTo>
                  <a:lnTo>
                    <a:pt x="591248" y="51409"/>
                  </a:lnTo>
                  <a:lnTo>
                    <a:pt x="616953" y="51409"/>
                  </a:lnTo>
                  <a:lnTo>
                    <a:pt x="616953" y="102819"/>
                  </a:lnTo>
                  <a:lnTo>
                    <a:pt x="591248" y="102819"/>
                  </a:lnTo>
                  <a:lnTo>
                    <a:pt x="591248" y="128524"/>
                  </a:lnTo>
                  <a:lnTo>
                    <a:pt x="565543" y="128524"/>
                  </a:lnTo>
                  <a:lnTo>
                    <a:pt x="565543" y="154241"/>
                  </a:lnTo>
                  <a:lnTo>
                    <a:pt x="591248" y="154241"/>
                  </a:lnTo>
                  <a:lnTo>
                    <a:pt x="591248" y="179946"/>
                  </a:lnTo>
                  <a:lnTo>
                    <a:pt x="565543" y="179946"/>
                  </a:lnTo>
                  <a:lnTo>
                    <a:pt x="565543" y="205651"/>
                  </a:lnTo>
                  <a:lnTo>
                    <a:pt x="591248" y="205651"/>
                  </a:lnTo>
                  <a:lnTo>
                    <a:pt x="591248" y="231355"/>
                  </a:lnTo>
                  <a:lnTo>
                    <a:pt x="565543" y="231355"/>
                  </a:lnTo>
                  <a:lnTo>
                    <a:pt x="565543" y="257060"/>
                  </a:lnTo>
                  <a:lnTo>
                    <a:pt x="591248" y="257060"/>
                  </a:lnTo>
                  <a:lnTo>
                    <a:pt x="591248" y="282765"/>
                  </a:lnTo>
                  <a:lnTo>
                    <a:pt x="616953" y="282765"/>
                  </a:lnTo>
                  <a:lnTo>
                    <a:pt x="616953" y="257060"/>
                  </a:lnTo>
                  <a:lnTo>
                    <a:pt x="642658" y="257060"/>
                  </a:lnTo>
                  <a:lnTo>
                    <a:pt x="642658" y="231355"/>
                  </a:lnTo>
                  <a:lnTo>
                    <a:pt x="616953" y="231355"/>
                  </a:lnTo>
                  <a:lnTo>
                    <a:pt x="616953" y="205651"/>
                  </a:lnTo>
                  <a:lnTo>
                    <a:pt x="642658" y="205651"/>
                  </a:lnTo>
                  <a:lnTo>
                    <a:pt x="642658" y="179946"/>
                  </a:lnTo>
                  <a:lnTo>
                    <a:pt x="616953" y="179946"/>
                  </a:lnTo>
                  <a:lnTo>
                    <a:pt x="616953" y="154241"/>
                  </a:lnTo>
                  <a:lnTo>
                    <a:pt x="642658" y="154241"/>
                  </a:lnTo>
                  <a:lnTo>
                    <a:pt x="642658" y="128524"/>
                  </a:lnTo>
                  <a:lnTo>
                    <a:pt x="668362" y="128524"/>
                  </a:lnTo>
                  <a:lnTo>
                    <a:pt x="694067" y="128524"/>
                  </a:lnTo>
                  <a:lnTo>
                    <a:pt x="719772" y="128524"/>
                  </a:lnTo>
                  <a:lnTo>
                    <a:pt x="745477" y="128524"/>
                  </a:lnTo>
                  <a:lnTo>
                    <a:pt x="745477" y="102819"/>
                  </a:lnTo>
                  <a:lnTo>
                    <a:pt x="771194" y="102819"/>
                  </a:lnTo>
                  <a:lnTo>
                    <a:pt x="771194" y="128524"/>
                  </a:lnTo>
                  <a:lnTo>
                    <a:pt x="796899" y="128524"/>
                  </a:lnTo>
                  <a:lnTo>
                    <a:pt x="796899" y="77114"/>
                  </a:lnTo>
                  <a:close/>
                </a:path>
                <a:path w="1054100" h="437515">
                  <a:moveTo>
                    <a:pt x="848309" y="231355"/>
                  </a:moveTo>
                  <a:lnTo>
                    <a:pt x="822604" y="231355"/>
                  </a:lnTo>
                  <a:lnTo>
                    <a:pt x="822604" y="257060"/>
                  </a:lnTo>
                  <a:lnTo>
                    <a:pt x="848309" y="257060"/>
                  </a:lnTo>
                  <a:lnTo>
                    <a:pt x="848309" y="231355"/>
                  </a:lnTo>
                  <a:close/>
                </a:path>
                <a:path w="1054100" h="437515">
                  <a:moveTo>
                    <a:pt x="976845" y="334175"/>
                  </a:moveTo>
                  <a:lnTo>
                    <a:pt x="951128" y="334175"/>
                  </a:lnTo>
                  <a:lnTo>
                    <a:pt x="951128" y="385584"/>
                  </a:lnTo>
                  <a:lnTo>
                    <a:pt x="976845" y="385584"/>
                  </a:lnTo>
                  <a:lnTo>
                    <a:pt x="976845" y="334175"/>
                  </a:lnTo>
                  <a:close/>
                </a:path>
                <a:path w="1054100" h="437515">
                  <a:moveTo>
                    <a:pt x="1002538" y="282765"/>
                  </a:moveTo>
                  <a:lnTo>
                    <a:pt x="976845" y="282765"/>
                  </a:lnTo>
                  <a:lnTo>
                    <a:pt x="976845" y="308470"/>
                  </a:lnTo>
                  <a:lnTo>
                    <a:pt x="1002538" y="308470"/>
                  </a:lnTo>
                  <a:lnTo>
                    <a:pt x="1002538" y="282765"/>
                  </a:lnTo>
                  <a:close/>
                </a:path>
                <a:path w="1054100" h="437515">
                  <a:moveTo>
                    <a:pt x="1002538" y="205651"/>
                  </a:moveTo>
                  <a:lnTo>
                    <a:pt x="976845" y="205651"/>
                  </a:lnTo>
                  <a:lnTo>
                    <a:pt x="951128" y="205651"/>
                  </a:lnTo>
                  <a:lnTo>
                    <a:pt x="951128" y="179946"/>
                  </a:lnTo>
                  <a:lnTo>
                    <a:pt x="925423" y="179946"/>
                  </a:lnTo>
                  <a:lnTo>
                    <a:pt x="925423" y="102819"/>
                  </a:lnTo>
                  <a:lnTo>
                    <a:pt x="951128" y="102819"/>
                  </a:lnTo>
                  <a:lnTo>
                    <a:pt x="976845" y="102819"/>
                  </a:lnTo>
                  <a:lnTo>
                    <a:pt x="976845" y="77114"/>
                  </a:lnTo>
                  <a:lnTo>
                    <a:pt x="951128" y="77114"/>
                  </a:lnTo>
                  <a:lnTo>
                    <a:pt x="925423" y="77114"/>
                  </a:lnTo>
                  <a:lnTo>
                    <a:pt x="925423" y="51409"/>
                  </a:lnTo>
                  <a:lnTo>
                    <a:pt x="899718" y="51409"/>
                  </a:lnTo>
                  <a:lnTo>
                    <a:pt x="899718" y="102819"/>
                  </a:lnTo>
                  <a:lnTo>
                    <a:pt x="899718" y="128524"/>
                  </a:lnTo>
                  <a:lnTo>
                    <a:pt x="899718" y="154241"/>
                  </a:lnTo>
                  <a:lnTo>
                    <a:pt x="899718" y="179946"/>
                  </a:lnTo>
                  <a:lnTo>
                    <a:pt x="874014" y="179946"/>
                  </a:lnTo>
                  <a:lnTo>
                    <a:pt x="874014" y="154241"/>
                  </a:lnTo>
                  <a:lnTo>
                    <a:pt x="899718" y="154241"/>
                  </a:lnTo>
                  <a:lnTo>
                    <a:pt x="899718" y="128524"/>
                  </a:lnTo>
                  <a:lnTo>
                    <a:pt x="874014" y="128524"/>
                  </a:lnTo>
                  <a:lnTo>
                    <a:pt x="874014" y="102819"/>
                  </a:lnTo>
                  <a:lnTo>
                    <a:pt x="899718" y="102819"/>
                  </a:lnTo>
                  <a:lnTo>
                    <a:pt x="899718" y="51409"/>
                  </a:lnTo>
                  <a:lnTo>
                    <a:pt x="874014" y="51409"/>
                  </a:lnTo>
                  <a:lnTo>
                    <a:pt x="874014" y="77114"/>
                  </a:lnTo>
                  <a:lnTo>
                    <a:pt x="848309" y="77114"/>
                  </a:lnTo>
                  <a:lnTo>
                    <a:pt x="848309" y="102819"/>
                  </a:lnTo>
                  <a:lnTo>
                    <a:pt x="822604" y="102819"/>
                  </a:lnTo>
                  <a:lnTo>
                    <a:pt x="822604" y="128524"/>
                  </a:lnTo>
                  <a:lnTo>
                    <a:pt x="796899" y="128524"/>
                  </a:lnTo>
                  <a:lnTo>
                    <a:pt x="796899" y="154241"/>
                  </a:lnTo>
                  <a:lnTo>
                    <a:pt x="822604" y="154241"/>
                  </a:lnTo>
                  <a:lnTo>
                    <a:pt x="822604" y="179946"/>
                  </a:lnTo>
                  <a:lnTo>
                    <a:pt x="796899" y="179946"/>
                  </a:lnTo>
                  <a:lnTo>
                    <a:pt x="796899" y="205651"/>
                  </a:lnTo>
                  <a:lnTo>
                    <a:pt x="822604" y="205651"/>
                  </a:lnTo>
                  <a:lnTo>
                    <a:pt x="848309" y="205651"/>
                  </a:lnTo>
                  <a:lnTo>
                    <a:pt x="848309" y="231355"/>
                  </a:lnTo>
                  <a:lnTo>
                    <a:pt x="874014" y="231355"/>
                  </a:lnTo>
                  <a:lnTo>
                    <a:pt x="899718" y="231355"/>
                  </a:lnTo>
                  <a:lnTo>
                    <a:pt x="899718" y="205651"/>
                  </a:lnTo>
                  <a:lnTo>
                    <a:pt x="925423" y="205651"/>
                  </a:lnTo>
                  <a:lnTo>
                    <a:pt x="925423" y="231355"/>
                  </a:lnTo>
                  <a:lnTo>
                    <a:pt x="951128" y="231355"/>
                  </a:lnTo>
                  <a:lnTo>
                    <a:pt x="951128" y="282765"/>
                  </a:lnTo>
                  <a:lnTo>
                    <a:pt x="976845" y="282765"/>
                  </a:lnTo>
                  <a:lnTo>
                    <a:pt x="976845" y="231355"/>
                  </a:lnTo>
                  <a:lnTo>
                    <a:pt x="1002538" y="231355"/>
                  </a:lnTo>
                  <a:lnTo>
                    <a:pt x="1002538" y="205651"/>
                  </a:lnTo>
                  <a:close/>
                </a:path>
                <a:path w="1054100" h="437515">
                  <a:moveTo>
                    <a:pt x="1053960" y="179946"/>
                  </a:moveTo>
                  <a:lnTo>
                    <a:pt x="1028255" y="179946"/>
                  </a:lnTo>
                  <a:lnTo>
                    <a:pt x="1028255" y="231355"/>
                  </a:lnTo>
                  <a:lnTo>
                    <a:pt x="1053960" y="231355"/>
                  </a:lnTo>
                  <a:lnTo>
                    <a:pt x="1053960" y="17994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55587" y="9437938"/>
              <a:ext cx="1054100" cy="641985"/>
            </a:xfrm>
            <a:custGeom>
              <a:avLst/>
              <a:gdLst/>
              <a:ahLst/>
              <a:cxnLst/>
              <a:rect l="l" t="t" r="r" b="b"/>
              <a:pathLst>
                <a:path w="1054100" h="641984">
                  <a:moveTo>
                    <a:pt x="51422" y="564438"/>
                  </a:moveTo>
                  <a:lnTo>
                    <a:pt x="25704" y="564438"/>
                  </a:lnTo>
                  <a:lnTo>
                    <a:pt x="25704" y="513029"/>
                  </a:lnTo>
                  <a:lnTo>
                    <a:pt x="0" y="513029"/>
                  </a:lnTo>
                  <a:lnTo>
                    <a:pt x="0" y="615861"/>
                  </a:lnTo>
                  <a:lnTo>
                    <a:pt x="25704" y="615861"/>
                  </a:lnTo>
                  <a:lnTo>
                    <a:pt x="25704" y="590143"/>
                  </a:lnTo>
                  <a:lnTo>
                    <a:pt x="51422" y="590143"/>
                  </a:lnTo>
                  <a:lnTo>
                    <a:pt x="51422" y="564438"/>
                  </a:lnTo>
                  <a:close/>
                </a:path>
                <a:path w="1054100" h="641984">
                  <a:moveTo>
                    <a:pt x="51422" y="308610"/>
                  </a:moveTo>
                  <a:lnTo>
                    <a:pt x="25704" y="308610"/>
                  </a:lnTo>
                  <a:lnTo>
                    <a:pt x="0" y="308610"/>
                  </a:lnTo>
                  <a:lnTo>
                    <a:pt x="0" y="334010"/>
                  </a:lnTo>
                  <a:lnTo>
                    <a:pt x="25704" y="334010"/>
                  </a:lnTo>
                  <a:lnTo>
                    <a:pt x="25704" y="359410"/>
                  </a:lnTo>
                  <a:lnTo>
                    <a:pt x="51422" y="359410"/>
                  </a:lnTo>
                  <a:lnTo>
                    <a:pt x="51422" y="308610"/>
                  </a:lnTo>
                  <a:close/>
                </a:path>
                <a:path w="1054100" h="641984">
                  <a:moveTo>
                    <a:pt x="77114" y="487324"/>
                  </a:moveTo>
                  <a:lnTo>
                    <a:pt x="51422" y="487324"/>
                  </a:lnTo>
                  <a:lnTo>
                    <a:pt x="51422" y="435914"/>
                  </a:lnTo>
                  <a:lnTo>
                    <a:pt x="25704" y="435914"/>
                  </a:lnTo>
                  <a:lnTo>
                    <a:pt x="0" y="435914"/>
                  </a:lnTo>
                  <a:lnTo>
                    <a:pt x="0" y="487324"/>
                  </a:lnTo>
                  <a:lnTo>
                    <a:pt x="25704" y="487324"/>
                  </a:lnTo>
                  <a:lnTo>
                    <a:pt x="25704" y="513029"/>
                  </a:lnTo>
                  <a:lnTo>
                    <a:pt x="51422" y="513029"/>
                  </a:lnTo>
                  <a:lnTo>
                    <a:pt x="77114" y="513029"/>
                  </a:lnTo>
                  <a:lnTo>
                    <a:pt x="77114" y="487324"/>
                  </a:lnTo>
                  <a:close/>
                </a:path>
                <a:path w="1054100" h="641984">
                  <a:moveTo>
                    <a:pt x="102831" y="435914"/>
                  </a:moveTo>
                  <a:lnTo>
                    <a:pt x="77114" y="435914"/>
                  </a:lnTo>
                  <a:lnTo>
                    <a:pt x="77114" y="487324"/>
                  </a:lnTo>
                  <a:lnTo>
                    <a:pt x="102831" y="487324"/>
                  </a:lnTo>
                  <a:lnTo>
                    <a:pt x="102831" y="435914"/>
                  </a:lnTo>
                  <a:close/>
                </a:path>
                <a:path w="1054100" h="641984">
                  <a:moveTo>
                    <a:pt x="128536" y="384492"/>
                  </a:moveTo>
                  <a:lnTo>
                    <a:pt x="102831" y="384492"/>
                  </a:lnTo>
                  <a:lnTo>
                    <a:pt x="102831" y="435914"/>
                  </a:lnTo>
                  <a:lnTo>
                    <a:pt x="128536" y="435914"/>
                  </a:lnTo>
                  <a:lnTo>
                    <a:pt x="128536" y="384492"/>
                  </a:lnTo>
                  <a:close/>
                </a:path>
                <a:path w="1054100" h="641984">
                  <a:moveTo>
                    <a:pt x="154241" y="590143"/>
                  </a:moveTo>
                  <a:lnTo>
                    <a:pt x="128536" y="590143"/>
                  </a:lnTo>
                  <a:lnTo>
                    <a:pt x="128536" y="615861"/>
                  </a:lnTo>
                  <a:lnTo>
                    <a:pt x="154241" y="615861"/>
                  </a:lnTo>
                  <a:lnTo>
                    <a:pt x="154241" y="590143"/>
                  </a:lnTo>
                  <a:close/>
                </a:path>
                <a:path w="1054100" h="641984">
                  <a:moveTo>
                    <a:pt x="154241" y="538734"/>
                  </a:moveTo>
                  <a:lnTo>
                    <a:pt x="128536" y="538734"/>
                  </a:lnTo>
                  <a:lnTo>
                    <a:pt x="102831" y="538734"/>
                  </a:lnTo>
                  <a:lnTo>
                    <a:pt x="102831" y="564438"/>
                  </a:lnTo>
                  <a:lnTo>
                    <a:pt x="77114" y="564438"/>
                  </a:lnTo>
                  <a:lnTo>
                    <a:pt x="77114" y="590143"/>
                  </a:lnTo>
                  <a:lnTo>
                    <a:pt x="102831" y="590143"/>
                  </a:lnTo>
                  <a:lnTo>
                    <a:pt x="128536" y="590143"/>
                  </a:lnTo>
                  <a:lnTo>
                    <a:pt x="128536" y="564438"/>
                  </a:lnTo>
                  <a:lnTo>
                    <a:pt x="154241" y="564438"/>
                  </a:lnTo>
                  <a:lnTo>
                    <a:pt x="154241" y="538734"/>
                  </a:lnTo>
                  <a:close/>
                </a:path>
                <a:path w="1054100" h="641984">
                  <a:moveTo>
                    <a:pt x="179946" y="564438"/>
                  </a:moveTo>
                  <a:lnTo>
                    <a:pt x="154241" y="564438"/>
                  </a:lnTo>
                  <a:lnTo>
                    <a:pt x="154241" y="590143"/>
                  </a:lnTo>
                  <a:lnTo>
                    <a:pt x="179946" y="590143"/>
                  </a:lnTo>
                  <a:lnTo>
                    <a:pt x="179946" y="564438"/>
                  </a:lnTo>
                  <a:close/>
                </a:path>
                <a:path w="1054100" h="641984">
                  <a:moveTo>
                    <a:pt x="179946" y="513029"/>
                  </a:moveTo>
                  <a:lnTo>
                    <a:pt x="154241" y="513029"/>
                  </a:lnTo>
                  <a:lnTo>
                    <a:pt x="154241" y="538734"/>
                  </a:lnTo>
                  <a:lnTo>
                    <a:pt x="179946" y="538734"/>
                  </a:lnTo>
                  <a:lnTo>
                    <a:pt x="179946" y="513029"/>
                  </a:lnTo>
                  <a:close/>
                </a:path>
                <a:path w="1054100" h="641984">
                  <a:moveTo>
                    <a:pt x="179946" y="461619"/>
                  </a:moveTo>
                  <a:lnTo>
                    <a:pt x="154241" y="461619"/>
                  </a:lnTo>
                  <a:lnTo>
                    <a:pt x="154241" y="435914"/>
                  </a:lnTo>
                  <a:lnTo>
                    <a:pt x="128536" y="435914"/>
                  </a:lnTo>
                  <a:lnTo>
                    <a:pt x="128536" y="513029"/>
                  </a:lnTo>
                  <a:lnTo>
                    <a:pt x="154241" y="513029"/>
                  </a:lnTo>
                  <a:lnTo>
                    <a:pt x="154241" y="487324"/>
                  </a:lnTo>
                  <a:lnTo>
                    <a:pt x="179946" y="487324"/>
                  </a:lnTo>
                  <a:lnTo>
                    <a:pt x="179946" y="461619"/>
                  </a:lnTo>
                  <a:close/>
                </a:path>
                <a:path w="1054100" h="641984">
                  <a:moveTo>
                    <a:pt x="179946" y="410210"/>
                  </a:moveTo>
                  <a:lnTo>
                    <a:pt x="154241" y="410210"/>
                  </a:lnTo>
                  <a:lnTo>
                    <a:pt x="154241" y="435914"/>
                  </a:lnTo>
                  <a:lnTo>
                    <a:pt x="179946" y="435914"/>
                  </a:lnTo>
                  <a:lnTo>
                    <a:pt x="179946" y="410210"/>
                  </a:lnTo>
                  <a:close/>
                </a:path>
                <a:path w="1054100" h="641984">
                  <a:moveTo>
                    <a:pt x="205651" y="538734"/>
                  </a:moveTo>
                  <a:lnTo>
                    <a:pt x="179946" y="538734"/>
                  </a:lnTo>
                  <a:lnTo>
                    <a:pt x="179946" y="564438"/>
                  </a:lnTo>
                  <a:lnTo>
                    <a:pt x="205651" y="564438"/>
                  </a:lnTo>
                  <a:lnTo>
                    <a:pt x="205651" y="538734"/>
                  </a:lnTo>
                  <a:close/>
                </a:path>
                <a:path w="1054100" h="641984">
                  <a:moveTo>
                    <a:pt x="205651" y="487324"/>
                  </a:moveTo>
                  <a:lnTo>
                    <a:pt x="179946" y="487324"/>
                  </a:lnTo>
                  <a:lnTo>
                    <a:pt x="179946" y="513029"/>
                  </a:lnTo>
                  <a:lnTo>
                    <a:pt x="205651" y="513029"/>
                  </a:lnTo>
                  <a:lnTo>
                    <a:pt x="205651" y="487324"/>
                  </a:lnTo>
                  <a:close/>
                </a:path>
                <a:path w="1054100" h="641984">
                  <a:moveTo>
                    <a:pt x="205651" y="384492"/>
                  </a:moveTo>
                  <a:lnTo>
                    <a:pt x="179946" y="384492"/>
                  </a:lnTo>
                  <a:lnTo>
                    <a:pt x="179946" y="410210"/>
                  </a:lnTo>
                  <a:lnTo>
                    <a:pt x="205651" y="410210"/>
                  </a:lnTo>
                  <a:lnTo>
                    <a:pt x="205651" y="384492"/>
                  </a:lnTo>
                  <a:close/>
                </a:path>
                <a:path w="1054100" h="641984">
                  <a:moveTo>
                    <a:pt x="205651" y="205740"/>
                  </a:moveTo>
                  <a:lnTo>
                    <a:pt x="179946" y="205740"/>
                  </a:lnTo>
                  <a:lnTo>
                    <a:pt x="179946" y="231140"/>
                  </a:lnTo>
                  <a:lnTo>
                    <a:pt x="179946" y="256540"/>
                  </a:lnTo>
                  <a:lnTo>
                    <a:pt x="154241" y="256540"/>
                  </a:lnTo>
                  <a:lnTo>
                    <a:pt x="128536" y="256540"/>
                  </a:lnTo>
                  <a:lnTo>
                    <a:pt x="128536" y="231140"/>
                  </a:lnTo>
                  <a:lnTo>
                    <a:pt x="154241" y="231140"/>
                  </a:lnTo>
                  <a:lnTo>
                    <a:pt x="179946" y="231140"/>
                  </a:lnTo>
                  <a:lnTo>
                    <a:pt x="179946" y="205740"/>
                  </a:lnTo>
                  <a:lnTo>
                    <a:pt x="154241" y="205740"/>
                  </a:lnTo>
                  <a:lnTo>
                    <a:pt x="154241" y="179070"/>
                  </a:lnTo>
                  <a:lnTo>
                    <a:pt x="128536" y="179070"/>
                  </a:lnTo>
                  <a:lnTo>
                    <a:pt x="128536" y="205740"/>
                  </a:lnTo>
                  <a:lnTo>
                    <a:pt x="102831" y="205740"/>
                  </a:lnTo>
                  <a:lnTo>
                    <a:pt x="102831" y="256540"/>
                  </a:lnTo>
                  <a:lnTo>
                    <a:pt x="77114" y="256540"/>
                  </a:lnTo>
                  <a:lnTo>
                    <a:pt x="77114" y="308610"/>
                  </a:lnTo>
                  <a:lnTo>
                    <a:pt x="102831" y="308610"/>
                  </a:lnTo>
                  <a:lnTo>
                    <a:pt x="128536" y="308610"/>
                  </a:lnTo>
                  <a:lnTo>
                    <a:pt x="154241" y="308610"/>
                  </a:lnTo>
                  <a:lnTo>
                    <a:pt x="154241" y="281940"/>
                  </a:lnTo>
                  <a:lnTo>
                    <a:pt x="179946" y="281940"/>
                  </a:lnTo>
                  <a:lnTo>
                    <a:pt x="179946" y="308610"/>
                  </a:lnTo>
                  <a:lnTo>
                    <a:pt x="205651" y="308610"/>
                  </a:lnTo>
                  <a:lnTo>
                    <a:pt x="205651" y="205740"/>
                  </a:lnTo>
                  <a:close/>
                </a:path>
                <a:path w="1054100" h="641984">
                  <a:moveTo>
                    <a:pt x="205651" y="128270"/>
                  </a:moveTo>
                  <a:lnTo>
                    <a:pt x="179946" y="128270"/>
                  </a:lnTo>
                  <a:lnTo>
                    <a:pt x="179946" y="153670"/>
                  </a:lnTo>
                  <a:lnTo>
                    <a:pt x="205651" y="153670"/>
                  </a:lnTo>
                  <a:lnTo>
                    <a:pt x="205651" y="128270"/>
                  </a:lnTo>
                  <a:close/>
                </a:path>
                <a:path w="1054100" h="641984">
                  <a:moveTo>
                    <a:pt x="282765" y="538734"/>
                  </a:moveTo>
                  <a:lnTo>
                    <a:pt x="257060" y="538734"/>
                  </a:lnTo>
                  <a:lnTo>
                    <a:pt x="257060" y="513029"/>
                  </a:lnTo>
                  <a:lnTo>
                    <a:pt x="231355" y="513029"/>
                  </a:lnTo>
                  <a:lnTo>
                    <a:pt x="231355" y="564438"/>
                  </a:lnTo>
                  <a:lnTo>
                    <a:pt x="257060" y="564438"/>
                  </a:lnTo>
                  <a:lnTo>
                    <a:pt x="282765" y="564438"/>
                  </a:lnTo>
                  <a:lnTo>
                    <a:pt x="282765" y="538734"/>
                  </a:lnTo>
                  <a:close/>
                </a:path>
                <a:path w="1054100" h="641984">
                  <a:moveTo>
                    <a:pt x="359892" y="513295"/>
                  </a:moveTo>
                  <a:lnTo>
                    <a:pt x="334187" y="513295"/>
                  </a:lnTo>
                  <a:lnTo>
                    <a:pt x="334187" y="487895"/>
                  </a:lnTo>
                  <a:lnTo>
                    <a:pt x="308483" y="487895"/>
                  </a:lnTo>
                  <a:lnTo>
                    <a:pt x="308483" y="590765"/>
                  </a:lnTo>
                  <a:lnTo>
                    <a:pt x="282765" y="590765"/>
                  </a:lnTo>
                  <a:lnTo>
                    <a:pt x="282765" y="616165"/>
                  </a:lnTo>
                  <a:lnTo>
                    <a:pt x="257060" y="616165"/>
                  </a:lnTo>
                  <a:lnTo>
                    <a:pt x="257060" y="590765"/>
                  </a:lnTo>
                  <a:lnTo>
                    <a:pt x="231355" y="590765"/>
                  </a:lnTo>
                  <a:lnTo>
                    <a:pt x="205651" y="590765"/>
                  </a:lnTo>
                  <a:lnTo>
                    <a:pt x="205651" y="616165"/>
                  </a:lnTo>
                  <a:lnTo>
                    <a:pt x="231355" y="616165"/>
                  </a:lnTo>
                  <a:lnTo>
                    <a:pt x="231355" y="641565"/>
                  </a:lnTo>
                  <a:lnTo>
                    <a:pt x="257060" y="641565"/>
                  </a:lnTo>
                  <a:lnTo>
                    <a:pt x="282765" y="641565"/>
                  </a:lnTo>
                  <a:lnTo>
                    <a:pt x="308483" y="641565"/>
                  </a:lnTo>
                  <a:lnTo>
                    <a:pt x="308483" y="616165"/>
                  </a:lnTo>
                  <a:lnTo>
                    <a:pt x="334187" y="616165"/>
                  </a:lnTo>
                  <a:lnTo>
                    <a:pt x="334187" y="590765"/>
                  </a:lnTo>
                  <a:lnTo>
                    <a:pt x="359892" y="590765"/>
                  </a:lnTo>
                  <a:lnTo>
                    <a:pt x="359892" y="513295"/>
                  </a:lnTo>
                  <a:close/>
                </a:path>
                <a:path w="1054100" h="641984">
                  <a:moveTo>
                    <a:pt x="462711" y="565365"/>
                  </a:moveTo>
                  <a:lnTo>
                    <a:pt x="437007" y="565365"/>
                  </a:lnTo>
                  <a:lnTo>
                    <a:pt x="437007" y="616165"/>
                  </a:lnTo>
                  <a:lnTo>
                    <a:pt x="462711" y="616165"/>
                  </a:lnTo>
                  <a:lnTo>
                    <a:pt x="462711" y="565365"/>
                  </a:lnTo>
                  <a:close/>
                </a:path>
                <a:path w="1054100" h="641984">
                  <a:moveTo>
                    <a:pt x="462711" y="487324"/>
                  </a:moveTo>
                  <a:lnTo>
                    <a:pt x="437007" y="487324"/>
                  </a:lnTo>
                  <a:lnTo>
                    <a:pt x="411302" y="487324"/>
                  </a:lnTo>
                  <a:lnTo>
                    <a:pt x="385597" y="487324"/>
                  </a:lnTo>
                  <a:lnTo>
                    <a:pt x="385597" y="513029"/>
                  </a:lnTo>
                  <a:lnTo>
                    <a:pt x="411302" y="513029"/>
                  </a:lnTo>
                  <a:lnTo>
                    <a:pt x="437007" y="513029"/>
                  </a:lnTo>
                  <a:lnTo>
                    <a:pt x="462711" y="513029"/>
                  </a:lnTo>
                  <a:lnTo>
                    <a:pt x="462711" y="487324"/>
                  </a:lnTo>
                  <a:close/>
                </a:path>
                <a:path w="1054100" h="641984">
                  <a:moveTo>
                    <a:pt x="539826" y="590765"/>
                  </a:moveTo>
                  <a:lnTo>
                    <a:pt x="514134" y="590765"/>
                  </a:lnTo>
                  <a:lnTo>
                    <a:pt x="514134" y="565365"/>
                  </a:lnTo>
                  <a:lnTo>
                    <a:pt x="488416" y="565365"/>
                  </a:lnTo>
                  <a:lnTo>
                    <a:pt x="488416" y="616165"/>
                  </a:lnTo>
                  <a:lnTo>
                    <a:pt x="514134" y="616165"/>
                  </a:lnTo>
                  <a:lnTo>
                    <a:pt x="539826" y="616165"/>
                  </a:lnTo>
                  <a:lnTo>
                    <a:pt x="539826" y="590765"/>
                  </a:lnTo>
                  <a:close/>
                </a:path>
                <a:path w="1054100" h="641984">
                  <a:moveTo>
                    <a:pt x="539826" y="538734"/>
                  </a:moveTo>
                  <a:lnTo>
                    <a:pt x="514134" y="538734"/>
                  </a:lnTo>
                  <a:lnTo>
                    <a:pt x="514134" y="564438"/>
                  </a:lnTo>
                  <a:lnTo>
                    <a:pt x="539826" y="564438"/>
                  </a:lnTo>
                  <a:lnTo>
                    <a:pt x="539826" y="538734"/>
                  </a:lnTo>
                  <a:close/>
                </a:path>
                <a:path w="1054100" h="641984">
                  <a:moveTo>
                    <a:pt x="539826" y="461619"/>
                  </a:moveTo>
                  <a:lnTo>
                    <a:pt x="514134" y="461619"/>
                  </a:lnTo>
                  <a:lnTo>
                    <a:pt x="514134" y="487324"/>
                  </a:lnTo>
                  <a:lnTo>
                    <a:pt x="539826" y="487324"/>
                  </a:lnTo>
                  <a:lnTo>
                    <a:pt x="539826" y="461619"/>
                  </a:lnTo>
                  <a:close/>
                </a:path>
                <a:path w="1054100" h="641984">
                  <a:moveTo>
                    <a:pt x="565543" y="435914"/>
                  </a:moveTo>
                  <a:lnTo>
                    <a:pt x="539826" y="435914"/>
                  </a:lnTo>
                  <a:lnTo>
                    <a:pt x="539826" y="461619"/>
                  </a:lnTo>
                  <a:lnTo>
                    <a:pt x="565543" y="461619"/>
                  </a:lnTo>
                  <a:lnTo>
                    <a:pt x="565543" y="435914"/>
                  </a:lnTo>
                  <a:close/>
                </a:path>
                <a:path w="1054100" h="641984">
                  <a:moveTo>
                    <a:pt x="565543" y="25400"/>
                  </a:moveTo>
                  <a:lnTo>
                    <a:pt x="539826" y="25400"/>
                  </a:lnTo>
                  <a:lnTo>
                    <a:pt x="539826" y="0"/>
                  </a:lnTo>
                  <a:lnTo>
                    <a:pt x="514134" y="0"/>
                  </a:lnTo>
                  <a:lnTo>
                    <a:pt x="514134" y="50800"/>
                  </a:lnTo>
                  <a:lnTo>
                    <a:pt x="488416" y="50800"/>
                  </a:lnTo>
                  <a:lnTo>
                    <a:pt x="462711" y="50800"/>
                  </a:lnTo>
                  <a:lnTo>
                    <a:pt x="437007" y="50800"/>
                  </a:lnTo>
                  <a:lnTo>
                    <a:pt x="411302" y="50800"/>
                  </a:lnTo>
                  <a:lnTo>
                    <a:pt x="411302" y="76200"/>
                  </a:lnTo>
                  <a:lnTo>
                    <a:pt x="385597" y="76200"/>
                  </a:lnTo>
                  <a:lnTo>
                    <a:pt x="359892" y="76200"/>
                  </a:lnTo>
                  <a:lnTo>
                    <a:pt x="359892" y="50800"/>
                  </a:lnTo>
                  <a:lnTo>
                    <a:pt x="334187" y="50800"/>
                  </a:lnTo>
                  <a:lnTo>
                    <a:pt x="334187" y="128270"/>
                  </a:lnTo>
                  <a:lnTo>
                    <a:pt x="308483" y="128270"/>
                  </a:lnTo>
                  <a:lnTo>
                    <a:pt x="282765" y="128270"/>
                  </a:lnTo>
                  <a:lnTo>
                    <a:pt x="282765" y="153670"/>
                  </a:lnTo>
                  <a:lnTo>
                    <a:pt x="308483" y="153670"/>
                  </a:lnTo>
                  <a:lnTo>
                    <a:pt x="308483" y="179070"/>
                  </a:lnTo>
                  <a:lnTo>
                    <a:pt x="282765" y="179070"/>
                  </a:lnTo>
                  <a:lnTo>
                    <a:pt x="282765" y="153670"/>
                  </a:lnTo>
                  <a:lnTo>
                    <a:pt x="257060" y="153670"/>
                  </a:lnTo>
                  <a:lnTo>
                    <a:pt x="257060" y="128270"/>
                  </a:lnTo>
                  <a:lnTo>
                    <a:pt x="231355" y="128270"/>
                  </a:lnTo>
                  <a:lnTo>
                    <a:pt x="231355" y="281940"/>
                  </a:lnTo>
                  <a:lnTo>
                    <a:pt x="257060" y="281940"/>
                  </a:lnTo>
                  <a:lnTo>
                    <a:pt x="257060" y="231140"/>
                  </a:lnTo>
                  <a:lnTo>
                    <a:pt x="282765" y="231140"/>
                  </a:lnTo>
                  <a:lnTo>
                    <a:pt x="282765" y="205740"/>
                  </a:lnTo>
                  <a:lnTo>
                    <a:pt x="308483" y="205740"/>
                  </a:lnTo>
                  <a:lnTo>
                    <a:pt x="334187" y="205740"/>
                  </a:lnTo>
                  <a:lnTo>
                    <a:pt x="334187" y="179070"/>
                  </a:lnTo>
                  <a:lnTo>
                    <a:pt x="359892" y="179070"/>
                  </a:lnTo>
                  <a:lnTo>
                    <a:pt x="359892" y="102870"/>
                  </a:lnTo>
                  <a:lnTo>
                    <a:pt x="385597" y="102870"/>
                  </a:lnTo>
                  <a:lnTo>
                    <a:pt x="411302" y="102870"/>
                  </a:lnTo>
                  <a:lnTo>
                    <a:pt x="437007" y="102870"/>
                  </a:lnTo>
                  <a:lnTo>
                    <a:pt x="462711" y="102870"/>
                  </a:lnTo>
                  <a:lnTo>
                    <a:pt x="462711" y="128270"/>
                  </a:lnTo>
                  <a:lnTo>
                    <a:pt x="488416" y="128270"/>
                  </a:lnTo>
                  <a:lnTo>
                    <a:pt x="488416" y="76200"/>
                  </a:lnTo>
                  <a:lnTo>
                    <a:pt x="514134" y="76200"/>
                  </a:lnTo>
                  <a:lnTo>
                    <a:pt x="514134" y="153670"/>
                  </a:lnTo>
                  <a:lnTo>
                    <a:pt x="539826" y="153670"/>
                  </a:lnTo>
                  <a:lnTo>
                    <a:pt x="539826" y="50800"/>
                  </a:lnTo>
                  <a:lnTo>
                    <a:pt x="565543" y="50800"/>
                  </a:lnTo>
                  <a:lnTo>
                    <a:pt x="565543" y="25400"/>
                  </a:lnTo>
                  <a:close/>
                </a:path>
                <a:path w="1054100" h="641984">
                  <a:moveTo>
                    <a:pt x="591248" y="538734"/>
                  </a:moveTo>
                  <a:lnTo>
                    <a:pt x="565543" y="538734"/>
                  </a:lnTo>
                  <a:lnTo>
                    <a:pt x="565543" y="564438"/>
                  </a:lnTo>
                  <a:lnTo>
                    <a:pt x="539826" y="564438"/>
                  </a:lnTo>
                  <a:lnTo>
                    <a:pt x="539826" y="590143"/>
                  </a:lnTo>
                  <a:lnTo>
                    <a:pt x="565543" y="590143"/>
                  </a:lnTo>
                  <a:lnTo>
                    <a:pt x="591248" y="590143"/>
                  </a:lnTo>
                  <a:lnTo>
                    <a:pt x="591248" y="538734"/>
                  </a:lnTo>
                  <a:close/>
                </a:path>
                <a:path w="1054100" h="641984">
                  <a:moveTo>
                    <a:pt x="591248" y="410210"/>
                  </a:moveTo>
                  <a:lnTo>
                    <a:pt x="565543" y="410210"/>
                  </a:lnTo>
                  <a:lnTo>
                    <a:pt x="565543" y="435914"/>
                  </a:lnTo>
                  <a:lnTo>
                    <a:pt x="591248" y="435914"/>
                  </a:lnTo>
                  <a:lnTo>
                    <a:pt x="591248" y="410210"/>
                  </a:lnTo>
                  <a:close/>
                </a:path>
                <a:path w="1054100" h="641984">
                  <a:moveTo>
                    <a:pt x="616953" y="384492"/>
                  </a:moveTo>
                  <a:lnTo>
                    <a:pt x="591248" y="384492"/>
                  </a:lnTo>
                  <a:lnTo>
                    <a:pt x="591248" y="410210"/>
                  </a:lnTo>
                  <a:lnTo>
                    <a:pt x="616953" y="410210"/>
                  </a:lnTo>
                  <a:lnTo>
                    <a:pt x="616953" y="384492"/>
                  </a:lnTo>
                  <a:close/>
                </a:path>
                <a:path w="1054100" h="641984">
                  <a:moveTo>
                    <a:pt x="642658" y="513029"/>
                  </a:moveTo>
                  <a:lnTo>
                    <a:pt x="616953" y="513029"/>
                  </a:lnTo>
                  <a:lnTo>
                    <a:pt x="616953" y="487324"/>
                  </a:lnTo>
                  <a:lnTo>
                    <a:pt x="591248" y="487324"/>
                  </a:lnTo>
                  <a:lnTo>
                    <a:pt x="565543" y="487324"/>
                  </a:lnTo>
                  <a:lnTo>
                    <a:pt x="539826" y="487324"/>
                  </a:lnTo>
                  <a:lnTo>
                    <a:pt x="539826" y="513029"/>
                  </a:lnTo>
                  <a:lnTo>
                    <a:pt x="565543" y="513029"/>
                  </a:lnTo>
                  <a:lnTo>
                    <a:pt x="591248" y="513029"/>
                  </a:lnTo>
                  <a:lnTo>
                    <a:pt x="591248" y="538734"/>
                  </a:lnTo>
                  <a:lnTo>
                    <a:pt x="616953" y="538734"/>
                  </a:lnTo>
                  <a:lnTo>
                    <a:pt x="642658" y="538734"/>
                  </a:lnTo>
                  <a:lnTo>
                    <a:pt x="642658" y="513029"/>
                  </a:lnTo>
                  <a:close/>
                </a:path>
                <a:path w="1054100" h="641984">
                  <a:moveTo>
                    <a:pt x="642658" y="461619"/>
                  </a:moveTo>
                  <a:lnTo>
                    <a:pt x="616953" y="461619"/>
                  </a:lnTo>
                  <a:lnTo>
                    <a:pt x="616953" y="487324"/>
                  </a:lnTo>
                  <a:lnTo>
                    <a:pt x="642658" y="487324"/>
                  </a:lnTo>
                  <a:lnTo>
                    <a:pt x="642658" y="461619"/>
                  </a:lnTo>
                  <a:close/>
                </a:path>
                <a:path w="1054100" h="641984">
                  <a:moveTo>
                    <a:pt x="668362" y="538734"/>
                  </a:moveTo>
                  <a:lnTo>
                    <a:pt x="642658" y="538734"/>
                  </a:lnTo>
                  <a:lnTo>
                    <a:pt x="642658" y="564438"/>
                  </a:lnTo>
                  <a:lnTo>
                    <a:pt x="668362" y="564438"/>
                  </a:lnTo>
                  <a:lnTo>
                    <a:pt x="668362" y="538734"/>
                  </a:lnTo>
                  <a:close/>
                </a:path>
                <a:path w="1054100" h="641984">
                  <a:moveTo>
                    <a:pt x="668362" y="487324"/>
                  </a:moveTo>
                  <a:lnTo>
                    <a:pt x="642658" y="487324"/>
                  </a:lnTo>
                  <a:lnTo>
                    <a:pt x="642658" y="513029"/>
                  </a:lnTo>
                  <a:lnTo>
                    <a:pt x="668362" y="513029"/>
                  </a:lnTo>
                  <a:lnTo>
                    <a:pt x="668362" y="487324"/>
                  </a:lnTo>
                  <a:close/>
                </a:path>
                <a:path w="1054100" h="641984">
                  <a:moveTo>
                    <a:pt x="796899" y="410210"/>
                  </a:moveTo>
                  <a:lnTo>
                    <a:pt x="771194" y="410210"/>
                  </a:lnTo>
                  <a:lnTo>
                    <a:pt x="745477" y="410210"/>
                  </a:lnTo>
                  <a:lnTo>
                    <a:pt x="745477" y="435914"/>
                  </a:lnTo>
                  <a:lnTo>
                    <a:pt x="719772" y="435914"/>
                  </a:lnTo>
                  <a:lnTo>
                    <a:pt x="719772" y="461619"/>
                  </a:lnTo>
                  <a:lnTo>
                    <a:pt x="745477" y="461619"/>
                  </a:lnTo>
                  <a:lnTo>
                    <a:pt x="745477" y="487324"/>
                  </a:lnTo>
                  <a:lnTo>
                    <a:pt x="771194" y="487324"/>
                  </a:lnTo>
                  <a:lnTo>
                    <a:pt x="771194" y="461619"/>
                  </a:lnTo>
                  <a:lnTo>
                    <a:pt x="796899" y="461619"/>
                  </a:lnTo>
                  <a:lnTo>
                    <a:pt x="796899" y="410210"/>
                  </a:lnTo>
                  <a:close/>
                </a:path>
                <a:path w="1054100" h="641984">
                  <a:moveTo>
                    <a:pt x="976845" y="538734"/>
                  </a:moveTo>
                  <a:lnTo>
                    <a:pt x="951128" y="538734"/>
                  </a:lnTo>
                  <a:lnTo>
                    <a:pt x="951128" y="564438"/>
                  </a:lnTo>
                  <a:lnTo>
                    <a:pt x="976845" y="564438"/>
                  </a:lnTo>
                  <a:lnTo>
                    <a:pt x="976845" y="538734"/>
                  </a:lnTo>
                  <a:close/>
                </a:path>
                <a:path w="1054100" h="641984">
                  <a:moveTo>
                    <a:pt x="1002538" y="384492"/>
                  </a:moveTo>
                  <a:lnTo>
                    <a:pt x="976845" y="384492"/>
                  </a:lnTo>
                  <a:lnTo>
                    <a:pt x="976845" y="410210"/>
                  </a:lnTo>
                  <a:lnTo>
                    <a:pt x="1002538" y="410210"/>
                  </a:lnTo>
                  <a:lnTo>
                    <a:pt x="1002538" y="384492"/>
                  </a:lnTo>
                  <a:close/>
                </a:path>
                <a:path w="1054100" h="641984">
                  <a:moveTo>
                    <a:pt x="1053960" y="255968"/>
                  </a:moveTo>
                  <a:lnTo>
                    <a:pt x="1028255" y="255968"/>
                  </a:lnTo>
                  <a:lnTo>
                    <a:pt x="1002538" y="255968"/>
                  </a:lnTo>
                  <a:lnTo>
                    <a:pt x="1002538" y="281673"/>
                  </a:lnTo>
                  <a:lnTo>
                    <a:pt x="1028255" y="281673"/>
                  </a:lnTo>
                  <a:lnTo>
                    <a:pt x="1028255" y="333082"/>
                  </a:lnTo>
                  <a:lnTo>
                    <a:pt x="1002538" y="333082"/>
                  </a:lnTo>
                  <a:lnTo>
                    <a:pt x="1002538" y="384492"/>
                  </a:lnTo>
                  <a:lnTo>
                    <a:pt x="1028255" y="384492"/>
                  </a:lnTo>
                  <a:lnTo>
                    <a:pt x="1028255" y="435914"/>
                  </a:lnTo>
                  <a:lnTo>
                    <a:pt x="1002538" y="435914"/>
                  </a:lnTo>
                  <a:lnTo>
                    <a:pt x="1002538" y="487324"/>
                  </a:lnTo>
                  <a:lnTo>
                    <a:pt x="976845" y="487324"/>
                  </a:lnTo>
                  <a:lnTo>
                    <a:pt x="976845" y="513029"/>
                  </a:lnTo>
                  <a:lnTo>
                    <a:pt x="1002538" y="513029"/>
                  </a:lnTo>
                  <a:lnTo>
                    <a:pt x="1028255" y="513029"/>
                  </a:lnTo>
                  <a:lnTo>
                    <a:pt x="1028255" y="564438"/>
                  </a:lnTo>
                  <a:lnTo>
                    <a:pt x="1053960" y="564438"/>
                  </a:lnTo>
                  <a:lnTo>
                    <a:pt x="1053960" y="487324"/>
                  </a:lnTo>
                  <a:lnTo>
                    <a:pt x="1028255" y="487324"/>
                  </a:lnTo>
                  <a:lnTo>
                    <a:pt x="1028255" y="461619"/>
                  </a:lnTo>
                  <a:lnTo>
                    <a:pt x="1053960" y="461619"/>
                  </a:lnTo>
                  <a:lnTo>
                    <a:pt x="1053960" y="25596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55587" y="9668989"/>
              <a:ext cx="1054100" cy="565150"/>
            </a:xfrm>
            <a:custGeom>
              <a:avLst/>
              <a:gdLst/>
              <a:ahLst/>
              <a:cxnLst/>
              <a:rect l="l" t="t" r="r" b="b"/>
              <a:pathLst>
                <a:path w="1054100" h="565150">
                  <a:moveTo>
                    <a:pt x="77114" y="436219"/>
                  </a:moveTo>
                  <a:lnTo>
                    <a:pt x="51422" y="436219"/>
                  </a:lnTo>
                  <a:lnTo>
                    <a:pt x="25704" y="436219"/>
                  </a:lnTo>
                  <a:lnTo>
                    <a:pt x="0" y="436219"/>
                  </a:lnTo>
                  <a:lnTo>
                    <a:pt x="0" y="461924"/>
                  </a:lnTo>
                  <a:lnTo>
                    <a:pt x="25704" y="461924"/>
                  </a:lnTo>
                  <a:lnTo>
                    <a:pt x="51422" y="461924"/>
                  </a:lnTo>
                  <a:lnTo>
                    <a:pt x="77114" y="461924"/>
                  </a:lnTo>
                  <a:lnTo>
                    <a:pt x="77114" y="436219"/>
                  </a:lnTo>
                  <a:close/>
                </a:path>
                <a:path w="1054100" h="565150">
                  <a:moveTo>
                    <a:pt x="102831" y="384810"/>
                  </a:moveTo>
                  <a:lnTo>
                    <a:pt x="77114" y="384810"/>
                  </a:lnTo>
                  <a:lnTo>
                    <a:pt x="77114" y="410514"/>
                  </a:lnTo>
                  <a:lnTo>
                    <a:pt x="102831" y="410514"/>
                  </a:lnTo>
                  <a:lnTo>
                    <a:pt x="102831" y="384810"/>
                  </a:lnTo>
                  <a:close/>
                </a:path>
                <a:path w="1054100" h="565150">
                  <a:moveTo>
                    <a:pt x="128536" y="410514"/>
                  </a:moveTo>
                  <a:lnTo>
                    <a:pt x="102831" y="410514"/>
                  </a:lnTo>
                  <a:lnTo>
                    <a:pt x="102831" y="436219"/>
                  </a:lnTo>
                  <a:lnTo>
                    <a:pt x="128536" y="436219"/>
                  </a:lnTo>
                  <a:lnTo>
                    <a:pt x="128536" y="410514"/>
                  </a:lnTo>
                  <a:close/>
                </a:path>
                <a:path w="1054100" h="565150">
                  <a:moveTo>
                    <a:pt x="179946" y="436219"/>
                  </a:moveTo>
                  <a:lnTo>
                    <a:pt x="154241" y="436219"/>
                  </a:lnTo>
                  <a:lnTo>
                    <a:pt x="154241" y="461924"/>
                  </a:lnTo>
                  <a:lnTo>
                    <a:pt x="179946" y="461924"/>
                  </a:lnTo>
                  <a:lnTo>
                    <a:pt x="179946" y="436219"/>
                  </a:lnTo>
                  <a:close/>
                </a:path>
                <a:path w="1054100" h="565150">
                  <a:moveTo>
                    <a:pt x="231355" y="410514"/>
                  </a:moveTo>
                  <a:lnTo>
                    <a:pt x="205651" y="410514"/>
                  </a:lnTo>
                  <a:lnTo>
                    <a:pt x="205651" y="384810"/>
                  </a:lnTo>
                  <a:lnTo>
                    <a:pt x="179946" y="384810"/>
                  </a:lnTo>
                  <a:lnTo>
                    <a:pt x="154241" y="384810"/>
                  </a:lnTo>
                  <a:lnTo>
                    <a:pt x="154241" y="410514"/>
                  </a:lnTo>
                  <a:lnTo>
                    <a:pt x="179946" y="410514"/>
                  </a:lnTo>
                  <a:lnTo>
                    <a:pt x="179946" y="436219"/>
                  </a:lnTo>
                  <a:lnTo>
                    <a:pt x="205651" y="436219"/>
                  </a:lnTo>
                  <a:lnTo>
                    <a:pt x="231355" y="436219"/>
                  </a:lnTo>
                  <a:lnTo>
                    <a:pt x="231355" y="410514"/>
                  </a:lnTo>
                  <a:close/>
                </a:path>
                <a:path w="1054100" h="565150">
                  <a:moveTo>
                    <a:pt x="359892" y="384810"/>
                  </a:moveTo>
                  <a:lnTo>
                    <a:pt x="334187" y="384810"/>
                  </a:lnTo>
                  <a:lnTo>
                    <a:pt x="334187" y="410514"/>
                  </a:lnTo>
                  <a:lnTo>
                    <a:pt x="359892" y="410514"/>
                  </a:lnTo>
                  <a:lnTo>
                    <a:pt x="359892" y="384810"/>
                  </a:lnTo>
                  <a:close/>
                </a:path>
                <a:path w="1054100" h="565150">
                  <a:moveTo>
                    <a:pt x="437007" y="334314"/>
                  </a:moveTo>
                  <a:lnTo>
                    <a:pt x="411302" y="334314"/>
                  </a:lnTo>
                  <a:lnTo>
                    <a:pt x="385597" y="334314"/>
                  </a:lnTo>
                  <a:lnTo>
                    <a:pt x="385597" y="308914"/>
                  </a:lnTo>
                  <a:lnTo>
                    <a:pt x="359892" y="308914"/>
                  </a:lnTo>
                  <a:lnTo>
                    <a:pt x="359892" y="282244"/>
                  </a:lnTo>
                  <a:lnTo>
                    <a:pt x="334187" y="282244"/>
                  </a:lnTo>
                  <a:lnTo>
                    <a:pt x="334187" y="359714"/>
                  </a:lnTo>
                  <a:lnTo>
                    <a:pt x="359892" y="359714"/>
                  </a:lnTo>
                  <a:lnTo>
                    <a:pt x="385597" y="359714"/>
                  </a:lnTo>
                  <a:lnTo>
                    <a:pt x="411302" y="359714"/>
                  </a:lnTo>
                  <a:lnTo>
                    <a:pt x="437007" y="359714"/>
                  </a:lnTo>
                  <a:lnTo>
                    <a:pt x="437007" y="334314"/>
                  </a:lnTo>
                  <a:close/>
                </a:path>
                <a:path w="1054100" h="565150">
                  <a:moveTo>
                    <a:pt x="462711" y="410514"/>
                  </a:moveTo>
                  <a:lnTo>
                    <a:pt x="437007" y="410514"/>
                  </a:lnTo>
                  <a:lnTo>
                    <a:pt x="437007" y="436219"/>
                  </a:lnTo>
                  <a:lnTo>
                    <a:pt x="462711" y="436219"/>
                  </a:lnTo>
                  <a:lnTo>
                    <a:pt x="462711" y="410514"/>
                  </a:lnTo>
                  <a:close/>
                </a:path>
                <a:path w="1054100" h="565150">
                  <a:moveTo>
                    <a:pt x="488416" y="487629"/>
                  </a:moveTo>
                  <a:lnTo>
                    <a:pt x="462711" y="487629"/>
                  </a:lnTo>
                  <a:lnTo>
                    <a:pt x="462711" y="461924"/>
                  </a:lnTo>
                  <a:lnTo>
                    <a:pt x="437007" y="461924"/>
                  </a:lnTo>
                  <a:lnTo>
                    <a:pt x="437007" y="436219"/>
                  </a:lnTo>
                  <a:lnTo>
                    <a:pt x="411302" y="436219"/>
                  </a:lnTo>
                  <a:lnTo>
                    <a:pt x="411302" y="384810"/>
                  </a:lnTo>
                  <a:lnTo>
                    <a:pt x="385597" y="384810"/>
                  </a:lnTo>
                  <a:lnTo>
                    <a:pt x="385597" y="410514"/>
                  </a:lnTo>
                  <a:lnTo>
                    <a:pt x="359892" y="410514"/>
                  </a:lnTo>
                  <a:lnTo>
                    <a:pt x="359892" y="436219"/>
                  </a:lnTo>
                  <a:lnTo>
                    <a:pt x="334187" y="436219"/>
                  </a:lnTo>
                  <a:lnTo>
                    <a:pt x="334187" y="410514"/>
                  </a:lnTo>
                  <a:lnTo>
                    <a:pt x="308483" y="410514"/>
                  </a:lnTo>
                  <a:lnTo>
                    <a:pt x="308483" y="436219"/>
                  </a:lnTo>
                  <a:lnTo>
                    <a:pt x="282765" y="436219"/>
                  </a:lnTo>
                  <a:lnTo>
                    <a:pt x="257060" y="436219"/>
                  </a:lnTo>
                  <a:lnTo>
                    <a:pt x="257060" y="539038"/>
                  </a:lnTo>
                  <a:lnTo>
                    <a:pt x="282765" y="539038"/>
                  </a:lnTo>
                  <a:lnTo>
                    <a:pt x="282765" y="564743"/>
                  </a:lnTo>
                  <a:lnTo>
                    <a:pt x="308483" y="564743"/>
                  </a:lnTo>
                  <a:lnTo>
                    <a:pt x="308483" y="513334"/>
                  </a:lnTo>
                  <a:lnTo>
                    <a:pt x="282765" y="513334"/>
                  </a:lnTo>
                  <a:lnTo>
                    <a:pt x="282765" y="461924"/>
                  </a:lnTo>
                  <a:lnTo>
                    <a:pt x="308483" y="461924"/>
                  </a:lnTo>
                  <a:lnTo>
                    <a:pt x="334187" y="461924"/>
                  </a:lnTo>
                  <a:lnTo>
                    <a:pt x="334187" y="487629"/>
                  </a:lnTo>
                  <a:lnTo>
                    <a:pt x="359892" y="487629"/>
                  </a:lnTo>
                  <a:lnTo>
                    <a:pt x="359892" y="461924"/>
                  </a:lnTo>
                  <a:lnTo>
                    <a:pt x="385597" y="461924"/>
                  </a:lnTo>
                  <a:lnTo>
                    <a:pt x="385597" y="487629"/>
                  </a:lnTo>
                  <a:lnTo>
                    <a:pt x="411302" y="487629"/>
                  </a:lnTo>
                  <a:lnTo>
                    <a:pt x="437007" y="487629"/>
                  </a:lnTo>
                  <a:lnTo>
                    <a:pt x="437007" y="513334"/>
                  </a:lnTo>
                  <a:lnTo>
                    <a:pt x="462711" y="513334"/>
                  </a:lnTo>
                  <a:lnTo>
                    <a:pt x="488416" y="513334"/>
                  </a:lnTo>
                  <a:lnTo>
                    <a:pt x="488416" y="487629"/>
                  </a:lnTo>
                  <a:close/>
                </a:path>
                <a:path w="1054100" h="565150">
                  <a:moveTo>
                    <a:pt x="514134" y="256844"/>
                  </a:moveTo>
                  <a:lnTo>
                    <a:pt x="488416" y="256844"/>
                  </a:lnTo>
                  <a:lnTo>
                    <a:pt x="488416" y="282244"/>
                  </a:lnTo>
                  <a:lnTo>
                    <a:pt x="462711" y="282244"/>
                  </a:lnTo>
                  <a:lnTo>
                    <a:pt x="462711" y="359714"/>
                  </a:lnTo>
                  <a:lnTo>
                    <a:pt x="488416" y="359714"/>
                  </a:lnTo>
                  <a:lnTo>
                    <a:pt x="488416" y="308914"/>
                  </a:lnTo>
                  <a:lnTo>
                    <a:pt x="514134" y="308914"/>
                  </a:lnTo>
                  <a:lnTo>
                    <a:pt x="514134" y="256844"/>
                  </a:lnTo>
                  <a:close/>
                </a:path>
                <a:path w="1054100" h="565150">
                  <a:moveTo>
                    <a:pt x="514134" y="206044"/>
                  </a:moveTo>
                  <a:lnTo>
                    <a:pt x="488416" y="206044"/>
                  </a:lnTo>
                  <a:lnTo>
                    <a:pt x="488416" y="179374"/>
                  </a:lnTo>
                  <a:lnTo>
                    <a:pt x="462711" y="179374"/>
                  </a:lnTo>
                  <a:lnTo>
                    <a:pt x="437007" y="179374"/>
                  </a:lnTo>
                  <a:lnTo>
                    <a:pt x="437007" y="153974"/>
                  </a:lnTo>
                  <a:lnTo>
                    <a:pt x="411302" y="153974"/>
                  </a:lnTo>
                  <a:lnTo>
                    <a:pt x="411302" y="128574"/>
                  </a:lnTo>
                  <a:lnTo>
                    <a:pt x="385597" y="128574"/>
                  </a:lnTo>
                  <a:lnTo>
                    <a:pt x="385597" y="206044"/>
                  </a:lnTo>
                  <a:lnTo>
                    <a:pt x="359892" y="206044"/>
                  </a:lnTo>
                  <a:lnTo>
                    <a:pt x="359892" y="76504"/>
                  </a:lnTo>
                  <a:lnTo>
                    <a:pt x="334187" y="76504"/>
                  </a:lnTo>
                  <a:lnTo>
                    <a:pt x="334187" y="103174"/>
                  </a:lnTo>
                  <a:lnTo>
                    <a:pt x="308483" y="103174"/>
                  </a:lnTo>
                  <a:lnTo>
                    <a:pt x="308483" y="128574"/>
                  </a:lnTo>
                  <a:lnTo>
                    <a:pt x="334187" y="128574"/>
                  </a:lnTo>
                  <a:lnTo>
                    <a:pt x="334187" y="179374"/>
                  </a:lnTo>
                  <a:lnTo>
                    <a:pt x="308483" y="179374"/>
                  </a:lnTo>
                  <a:lnTo>
                    <a:pt x="308483" y="153974"/>
                  </a:lnTo>
                  <a:lnTo>
                    <a:pt x="282765" y="153974"/>
                  </a:lnTo>
                  <a:lnTo>
                    <a:pt x="257060" y="153974"/>
                  </a:lnTo>
                  <a:lnTo>
                    <a:pt x="257060" y="179374"/>
                  </a:lnTo>
                  <a:lnTo>
                    <a:pt x="282765" y="179374"/>
                  </a:lnTo>
                  <a:lnTo>
                    <a:pt x="282765" y="206044"/>
                  </a:lnTo>
                  <a:lnTo>
                    <a:pt x="257060" y="206044"/>
                  </a:lnTo>
                  <a:lnTo>
                    <a:pt x="257060" y="179374"/>
                  </a:lnTo>
                  <a:lnTo>
                    <a:pt x="231355" y="179374"/>
                  </a:lnTo>
                  <a:lnTo>
                    <a:pt x="205651" y="179374"/>
                  </a:lnTo>
                  <a:lnTo>
                    <a:pt x="205651" y="206044"/>
                  </a:lnTo>
                  <a:lnTo>
                    <a:pt x="179946" y="206044"/>
                  </a:lnTo>
                  <a:lnTo>
                    <a:pt x="179946" y="231444"/>
                  </a:lnTo>
                  <a:lnTo>
                    <a:pt x="205651" y="231444"/>
                  </a:lnTo>
                  <a:lnTo>
                    <a:pt x="205651" y="256844"/>
                  </a:lnTo>
                  <a:lnTo>
                    <a:pt x="231355" y="256844"/>
                  </a:lnTo>
                  <a:lnTo>
                    <a:pt x="257060" y="256844"/>
                  </a:lnTo>
                  <a:lnTo>
                    <a:pt x="257060" y="282244"/>
                  </a:lnTo>
                  <a:lnTo>
                    <a:pt x="282765" y="282244"/>
                  </a:lnTo>
                  <a:lnTo>
                    <a:pt x="282765" y="308914"/>
                  </a:lnTo>
                  <a:lnTo>
                    <a:pt x="308483" y="308914"/>
                  </a:lnTo>
                  <a:lnTo>
                    <a:pt x="308483" y="256844"/>
                  </a:lnTo>
                  <a:lnTo>
                    <a:pt x="282765" y="256844"/>
                  </a:lnTo>
                  <a:lnTo>
                    <a:pt x="282765" y="231444"/>
                  </a:lnTo>
                  <a:lnTo>
                    <a:pt x="308483" y="231444"/>
                  </a:lnTo>
                  <a:lnTo>
                    <a:pt x="308483" y="206044"/>
                  </a:lnTo>
                  <a:lnTo>
                    <a:pt x="334187" y="206044"/>
                  </a:lnTo>
                  <a:lnTo>
                    <a:pt x="334187" y="231444"/>
                  </a:lnTo>
                  <a:lnTo>
                    <a:pt x="359892" y="231444"/>
                  </a:lnTo>
                  <a:lnTo>
                    <a:pt x="359892" y="256844"/>
                  </a:lnTo>
                  <a:lnTo>
                    <a:pt x="385597" y="256844"/>
                  </a:lnTo>
                  <a:lnTo>
                    <a:pt x="385597" y="231444"/>
                  </a:lnTo>
                  <a:lnTo>
                    <a:pt x="411302" y="231444"/>
                  </a:lnTo>
                  <a:lnTo>
                    <a:pt x="437007" y="231444"/>
                  </a:lnTo>
                  <a:lnTo>
                    <a:pt x="462711" y="231444"/>
                  </a:lnTo>
                  <a:lnTo>
                    <a:pt x="488416" y="231444"/>
                  </a:lnTo>
                  <a:lnTo>
                    <a:pt x="514134" y="231444"/>
                  </a:lnTo>
                  <a:lnTo>
                    <a:pt x="514134" y="206044"/>
                  </a:lnTo>
                  <a:close/>
                </a:path>
                <a:path w="1054100" h="565150">
                  <a:moveTo>
                    <a:pt x="874014" y="384810"/>
                  </a:moveTo>
                  <a:lnTo>
                    <a:pt x="848309" y="384810"/>
                  </a:lnTo>
                  <a:lnTo>
                    <a:pt x="822604" y="384810"/>
                  </a:lnTo>
                  <a:lnTo>
                    <a:pt x="822604" y="436219"/>
                  </a:lnTo>
                  <a:lnTo>
                    <a:pt x="848309" y="436219"/>
                  </a:lnTo>
                  <a:lnTo>
                    <a:pt x="874014" y="436219"/>
                  </a:lnTo>
                  <a:lnTo>
                    <a:pt x="874014" y="384810"/>
                  </a:lnTo>
                  <a:close/>
                </a:path>
                <a:path w="1054100" h="565150">
                  <a:moveTo>
                    <a:pt x="976845" y="180340"/>
                  </a:moveTo>
                  <a:lnTo>
                    <a:pt x="951128" y="180340"/>
                  </a:lnTo>
                  <a:lnTo>
                    <a:pt x="951128" y="153670"/>
                  </a:lnTo>
                  <a:lnTo>
                    <a:pt x="925423" y="153670"/>
                  </a:lnTo>
                  <a:lnTo>
                    <a:pt x="899718" y="153670"/>
                  </a:lnTo>
                  <a:lnTo>
                    <a:pt x="874014" y="153670"/>
                  </a:lnTo>
                  <a:lnTo>
                    <a:pt x="874014" y="128270"/>
                  </a:lnTo>
                  <a:lnTo>
                    <a:pt x="899718" y="128270"/>
                  </a:lnTo>
                  <a:lnTo>
                    <a:pt x="925423" y="128270"/>
                  </a:lnTo>
                  <a:lnTo>
                    <a:pt x="925423" y="77470"/>
                  </a:lnTo>
                  <a:lnTo>
                    <a:pt x="951128" y="77470"/>
                  </a:lnTo>
                  <a:lnTo>
                    <a:pt x="951128" y="50800"/>
                  </a:lnTo>
                  <a:lnTo>
                    <a:pt x="925423" y="50800"/>
                  </a:lnTo>
                  <a:lnTo>
                    <a:pt x="925423" y="0"/>
                  </a:lnTo>
                  <a:lnTo>
                    <a:pt x="899718" y="0"/>
                  </a:lnTo>
                  <a:lnTo>
                    <a:pt x="899718" y="50800"/>
                  </a:lnTo>
                  <a:lnTo>
                    <a:pt x="874014" y="50800"/>
                  </a:lnTo>
                  <a:lnTo>
                    <a:pt x="874014" y="77470"/>
                  </a:lnTo>
                  <a:lnTo>
                    <a:pt x="874014" y="102870"/>
                  </a:lnTo>
                  <a:lnTo>
                    <a:pt x="848309" y="102870"/>
                  </a:lnTo>
                  <a:lnTo>
                    <a:pt x="848309" y="77470"/>
                  </a:lnTo>
                  <a:lnTo>
                    <a:pt x="874014" y="77470"/>
                  </a:lnTo>
                  <a:lnTo>
                    <a:pt x="874014" y="50800"/>
                  </a:lnTo>
                  <a:lnTo>
                    <a:pt x="848309" y="50800"/>
                  </a:lnTo>
                  <a:lnTo>
                    <a:pt x="822604" y="50800"/>
                  </a:lnTo>
                  <a:lnTo>
                    <a:pt x="822604" y="102870"/>
                  </a:lnTo>
                  <a:lnTo>
                    <a:pt x="796899" y="102870"/>
                  </a:lnTo>
                  <a:lnTo>
                    <a:pt x="771194" y="102870"/>
                  </a:lnTo>
                  <a:lnTo>
                    <a:pt x="771194" y="77470"/>
                  </a:lnTo>
                  <a:lnTo>
                    <a:pt x="745477" y="77470"/>
                  </a:lnTo>
                  <a:lnTo>
                    <a:pt x="745477" y="50800"/>
                  </a:lnTo>
                  <a:lnTo>
                    <a:pt x="719772" y="50800"/>
                  </a:lnTo>
                  <a:lnTo>
                    <a:pt x="719772" y="25400"/>
                  </a:lnTo>
                  <a:lnTo>
                    <a:pt x="694067" y="25400"/>
                  </a:lnTo>
                  <a:lnTo>
                    <a:pt x="694067" y="77470"/>
                  </a:lnTo>
                  <a:lnTo>
                    <a:pt x="668362" y="77470"/>
                  </a:lnTo>
                  <a:lnTo>
                    <a:pt x="668362" y="102870"/>
                  </a:lnTo>
                  <a:lnTo>
                    <a:pt x="694067" y="102870"/>
                  </a:lnTo>
                  <a:lnTo>
                    <a:pt x="694067" y="153670"/>
                  </a:lnTo>
                  <a:lnTo>
                    <a:pt x="668362" y="153670"/>
                  </a:lnTo>
                  <a:lnTo>
                    <a:pt x="668362" y="128270"/>
                  </a:lnTo>
                  <a:lnTo>
                    <a:pt x="642658" y="128270"/>
                  </a:lnTo>
                  <a:lnTo>
                    <a:pt x="642658" y="180340"/>
                  </a:lnTo>
                  <a:lnTo>
                    <a:pt x="616953" y="180340"/>
                  </a:lnTo>
                  <a:lnTo>
                    <a:pt x="616953" y="205740"/>
                  </a:lnTo>
                  <a:lnTo>
                    <a:pt x="642658" y="205740"/>
                  </a:lnTo>
                  <a:lnTo>
                    <a:pt x="668362" y="205740"/>
                  </a:lnTo>
                  <a:lnTo>
                    <a:pt x="668362" y="180340"/>
                  </a:lnTo>
                  <a:lnTo>
                    <a:pt x="694067" y="180340"/>
                  </a:lnTo>
                  <a:lnTo>
                    <a:pt x="694067" y="205740"/>
                  </a:lnTo>
                  <a:lnTo>
                    <a:pt x="719772" y="205740"/>
                  </a:lnTo>
                  <a:lnTo>
                    <a:pt x="719772" y="180340"/>
                  </a:lnTo>
                  <a:lnTo>
                    <a:pt x="745477" y="180340"/>
                  </a:lnTo>
                  <a:lnTo>
                    <a:pt x="745477" y="153670"/>
                  </a:lnTo>
                  <a:lnTo>
                    <a:pt x="719772" y="153670"/>
                  </a:lnTo>
                  <a:lnTo>
                    <a:pt x="719772" y="102870"/>
                  </a:lnTo>
                  <a:lnTo>
                    <a:pt x="745477" y="102870"/>
                  </a:lnTo>
                  <a:lnTo>
                    <a:pt x="745477" y="128270"/>
                  </a:lnTo>
                  <a:lnTo>
                    <a:pt x="771194" y="128270"/>
                  </a:lnTo>
                  <a:lnTo>
                    <a:pt x="771194" y="153670"/>
                  </a:lnTo>
                  <a:lnTo>
                    <a:pt x="796899" y="153670"/>
                  </a:lnTo>
                  <a:lnTo>
                    <a:pt x="796899" y="128270"/>
                  </a:lnTo>
                  <a:lnTo>
                    <a:pt x="822604" y="128270"/>
                  </a:lnTo>
                  <a:lnTo>
                    <a:pt x="822604" y="153670"/>
                  </a:lnTo>
                  <a:lnTo>
                    <a:pt x="848309" y="153670"/>
                  </a:lnTo>
                  <a:lnTo>
                    <a:pt x="848309" y="205740"/>
                  </a:lnTo>
                  <a:lnTo>
                    <a:pt x="822604" y="205740"/>
                  </a:lnTo>
                  <a:lnTo>
                    <a:pt x="822604" y="231140"/>
                  </a:lnTo>
                  <a:lnTo>
                    <a:pt x="796899" y="231140"/>
                  </a:lnTo>
                  <a:lnTo>
                    <a:pt x="796899" y="256540"/>
                  </a:lnTo>
                  <a:lnTo>
                    <a:pt x="822604" y="256540"/>
                  </a:lnTo>
                  <a:lnTo>
                    <a:pt x="822604" y="308610"/>
                  </a:lnTo>
                  <a:lnTo>
                    <a:pt x="796899" y="308610"/>
                  </a:lnTo>
                  <a:lnTo>
                    <a:pt x="796899" y="334010"/>
                  </a:lnTo>
                  <a:lnTo>
                    <a:pt x="822604" y="334010"/>
                  </a:lnTo>
                  <a:lnTo>
                    <a:pt x="822604" y="359410"/>
                  </a:lnTo>
                  <a:lnTo>
                    <a:pt x="848309" y="359410"/>
                  </a:lnTo>
                  <a:lnTo>
                    <a:pt x="874014" y="359410"/>
                  </a:lnTo>
                  <a:lnTo>
                    <a:pt x="874014" y="334010"/>
                  </a:lnTo>
                  <a:lnTo>
                    <a:pt x="899718" y="334010"/>
                  </a:lnTo>
                  <a:lnTo>
                    <a:pt x="899718" y="359410"/>
                  </a:lnTo>
                  <a:lnTo>
                    <a:pt x="874014" y="359410"/>
                  </a:lnTo>
                  <a:lnTo>
                    <a:pt x="874014" y="384810"/>
                  </a:lnTo>
                  <a:lnTo>
                    <a:pt x="899718" y="384810"/>
                  </a:lnTo>
                  <a:lnTo>
                    <a:pt x="925423" y="384810"/>
                  </a:lnTo>
                  <a:lnTo>
                    <a:pt x="951128" y="384810"/>
                  </a:lnTo>
                  <a:lnTo>
                    <a:pt x="951128" y="359410"/>
                  </a:lnTo>
                  <a:lnTo>
                    <a:pt x="925423" y="359410"/>
                  </a:lnTo>
                  <a:lnTo>
                    <a:pt x="925423" y="308610"/>
                  </a:lnTo>
                  <a:lnTo>
                    <a:pt x="899718" y="308610"/>
                  </a:lnTo>
                  <a:lnTo>
                    <a:pt x="899718" y="283210"/>
                  </a:lnTo>
                  <a:lnTo>
                    <a:pt x="925423" y="283210"/>
                  </a:lnTo>
                  <a:lnTo>
                    <a:pt x="925423" y="308610"/>
                  </a:lnTo>
                  <a:lnTo>
                    <a:pt x="951128" y="308610"/>
                  </a:lnTo>
                  <a:lnTo>
                    <a:pt x="951128" y="256540"/>
                  </a:lnTo>
                  <a:lnTo>
                    <a:pt x="925423" y="256540"/>
                  </a:lnTo>
                  <a:lnTo>
                    <a:pt x="925423" y="231140"/>
                  </a:lnTo>
                  <a:lnTo>
                    <a:pt x="899718" y="231140"/>
                  </a:lnTo>
                  <a:lnTo>
                    <a:pt x="899718" y="256540"/>
                  </a:lnTo>
                  <a:lnTo>
                    <a:pt x="874014" y="256540"/>
                  </a:lnTo>
                  <a:lnTo>
                    <a:pt x="874014" y="308610"/>
                  </a:lnTo>
                  <a:lnTo>
                    <a:pt x="848309" y="308610"/>
                  </a:lnTo>
                  <a:lnTo>
                    <a:pt x="848309" y="256540"/>
                  </a:lnTo>
                  <a:lnTo>
                    <a:pt x="874014" y="256540"/>
                  </a:lnTo>
                  <a:lnTo>
                    <a:pt x="874014" y="205740"/>
                  </a:lnTo>
                  <a:lnTo>
                    <a:pt x="899718" y="205740"/>
                  </a:lnTo>
                  <a:lnTo>
                    <a:pt x="925423" y="205740"/>
                  </a:lnTo>
                  <a:lnTo>
                    <a:pt x="925423" y="231140"/>
                  </a:lnTo>
                  <a:lnTo>
                    <a:pt x="951128" y="231140"/>
                  </a:lnTo>
                  <a:lnTo>
                    <a:pt x="951128" y="205740"/>
                  </a:lnTo>
                  <a:lnTo>
                    <a:pt x="976845" y="205740"/>
                  </a:lnTo>
                  <a:lnTo>
                    <a:pt x="976845" y="180340"/>
                  </a:lnTo>
                  <a:close/>
                </a:path>
                <a:path w="1054100" h="565150">
                  <a:moveTo>
                    <a:pt x="1053960" y="359092"/>
                  </a:moveTo>
                  <a:lnTo>
                    <a:pt x="1028255" y="359092"/>
                  </a:lnTo>
                  <a:lnTo>
                    <a:pt x="1028255" y="513334"/>
                  </a:lnTo>
                  <a:lnTo>
                    <a:pt x="1053960" y="513334"/>
                  </a:lnTo>
                  <a:lnTo>
                    <a:pt x="1053960" y="35909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61238" y="10002555"/>
              <a:ext cx="848360" cy="334010"/>
            </a:xfrm>
            <a:custGeom>
              <a:avLst/>
              <a:gdLst/>
              <a:ahLst/>
              <a:cxnLst/>
              <a:rect l="l" t="t" r="r" b="b"/>
              <a:pathLst>
                <a:path w="848359" h="334009">
                  <a:moveTo>
                    <a:pt x="51409" y="205473"/>
                  </a:moveTo>
                  <a:lnTo>
                    <a:pt x="25704" y="205473"/>
                  </a:lnTo>
                  <a:lnTo>
                    <a:pt x="25704" y="128358"/>
                  </a:lnTo>
                  <a:lnTo>
                    <a:pt x="0" y="128358"/>
                  </a:lnTo>
                  <a:lnTo>
                    <a:pt x="0" y="231178"/>
                  </a:lnTo>
                  <a:lnTo>
                    <a:pt x="25704" y="231178"/>
                  </a:lnTo>
                  <a:lnTo>
                    <a:pt x="25704" y="256882"/>
                  </a:lnTo>
                  <a:lnTo>
                    <a:pt x="51409" y="256882"/>
                  </a:lnTo>
                  <a:lnTo>
                    <a:pt x="51409" y="205473"/>
                  </a:lnTo>
                  <a:close/>
                </a:path>
                <a:path w="848359" h="334009">
                  <a:moveTo>
                    <a:pt x="77114" y="308305"/>
                  </a:moveTo>
                  <a:lnTo>
                    <a:pt x="51409" y="308305"/>
                  </a:lnTo>
                  <a:lnTo>
                    <a:pt x="51409" y="334010"/>
                  </a:lnTo>
                  <a:lnTo>
                    <a:pt x="77114" y="334010"/>
                  </a:lnTo>
                  <a:lnTo>
                    <a:pt x="77114" y="308305"/>
                  </a:lnTo>
                  <a:close/>
                </a:path>
                <a:path w="848359" h="334009">
                  <a:moveTo>
                    <a:pt x="77114" y="256882"/>
                  </a:moveTo>
                  <a:lnTo>
                    <a:pt x="51409" y="256882"/>
                  </a:lnTo>
                  <a:lnTo>
                    <a:pt x="51409" y="282587"/>
                  </a:lnTo>
                  <a:lnTo>
                    <a:pt x="77114" y="282587"/>
                  </a:lnTo>
                  <a:lnTo>
                    <a:pt x="77114" y="256882"/>
                  </a:lnTo>
                  <a:close/>
                </a:path>
                <a:path w="848359" h="334009">
                  <a:moveTo>
                    <a:pt x="128536" y="231178"/>
                  </a:moveTo>
                  <a:lnTo>
                    <a:pt x="102831" y="231178"/>
                  </a:lnTo>
                  <a:lnTo>
                    <a:pt x="102831" y="282587"/>
                  </a:lnTo>
                  <a:lnTo>
                    <a:pt x="128536" y="282587"/>
                  </a:lnTo>
                  <a:lnTo>
                    <a:pt x="128536" y="231178"/>
                  </a:lnTo>
                  <a:close/>
                </a:path>
                <a:path w="848359" h="334009">
                  <a:moveTo>
                    <a:pt x="128536" y="154063"/>
                  </a:moveTo>
                  <a:lnTo>
                    <a:pt x="102831" y="154063"/>
                  </a:lnTo>
                  <a:lnTo>
                    <a:pt x="102831" y="179768"/>
                  </a:lnTo>
                  <a:lnTo>
                    <a:pt x="128536" y="179768"/>
                  </a:lnTo>
                  <a:lnTo>
                    <a:pt x="128536" y="154063"/>
                  </a:lnTo>
                  <a:close/>
                </a:path>
                <a:path w="848359" h="334009">
                  <a:moveTo>
                    <a:pt x="179946" y="154063"/>
                  </a:moveTo>
                  <a:lnTo>
                    <a:pt x="154241" y="154063"/>
                  </a:lnTo>
                  <a:lnTo>
                    <a:pt x="154241" y="179768"/>
                  </a:lnTo>
                  <a:lnTo>
                    <a:pt x="179946" y="179768"/>
                  </a:lnTo>
                  <a:lnTo>
                    <a:pt x="179946" y="154063"/>
                  </a:lnTo>
                  <a:close/>
                </a:path>
                <a:path w="848359" h="334009">
                  <a:moveTo>
                    <a:pt x="231355" y="179768"/>
                  </a:moveTo>
                  <a:lnTo>
                    <a:pt x="205651" y="179768"/>
                  </a:lnTo>
                  <a:lnTo>
                    <a:pt x="179946" y="179768"/>
                  </a:lnTo>
                  <a:lnTo>
                    <a:pt x="179946" y="205473"/>
                  </a:lnTo>
                  <a:lnTo>
                    <a:pt x="154241" y="205473"/>
                  </a:lnTo>
                  <a:lnTo>
                    <a:pt x="154241" y="231178"/>
                  </a:lnTo>
                  <a:lnTo>
                    <a:pt x="179946" y="231178"/>
                  </a:lnTo>
                  <a:lnTo>
                    <a:pt x="205651" y="231178"/>
                  </a:lnTo>
                  <a:lnTo>
                    <a:pt x="231355" y="231178"/>
                  </a:lnTo>
                  <a:lnTo>
                    <a:pt x="231355" y="179768"/>
                  </a:lnTo>
                  <a:close/>
                </a:path>
                <a:path w="848359" h="334009">
                  <a:moveTo>
                    <a:pt x="257060" y="256882"/>
                  </a:moveTo>
                  <a:lnTo>
                    <a:pt x="231355" y="256882"/>
                  </a:lnTo>
                  <a:lnTo>
                    <a:pt x="231355" y="282587"/>
                  </a:lnTo>
                  <a:lnTo>
                    <a:pt x="205651" y="282587"/>
                  </a:lnTo>
                  <a:lnTo>
                    <a:pt x="205651" y="256882"/>
                  </a:lnTo>
                  <a:lnTo>
                    <a:pt x="179946" y="256882"/>
                  </a:lnTo>
                  <a:lnTo>
                    <a:pt x="179946" y="308305"/>
                  </a:lnTo>
                  <a:lnTo>
                    <a:pt x="154241" y="308305"/>
                  </a:lnTo>
                  <a:lnTo>
                    <a:pt x="154241" y="334010"/>
                  </a:lnTo>
                  <a:lnTo>
                    <a:pt x="179946" y="334010"/>
                  </a:lnTo>
                  <a:lnTo>
                    <a:pt x="205651" y="334010"/>
                  </a:lnTo>
                  <a:lnTo>
                    <a:pt x="205651" y="308305"/>
                  </a:lnTo>
                  <a:lnTo>
                    <a:pt x="231355" y="308305"/>
                  </a:lnTo>
                  <a:lnTo>
                    <a:pt x="257060" y="308305"/>
                  </a:lnTo>
                  <a:lnTo>
                    <a:pt x="257060" y="256882"/>
                  </a:lnTo>
                  <a:close/>
                </a:path>
                <a:path w="848359" h="334009">
                  <a:moveTo>
                    <a:pt x="308483" y="231178"/>
                  </a:moveTo>
                  <a:lnTo>
                    <a:pt x="282765" y="231178"/>
                  </a:lnTo>
                  <a:lnTo>
                    <a:pt x="282765" y="256882"/>
                  </a:lnTo>
                  <a:lnTo>
                    <a:pt x="308483" y="256882"/>
                  </a:lnTo>
                  <a:lnTo>
                    <a:pt x="308483" y="231178"/>
                  </a:lnTo>
                  <a:close/>
                </a:path>
                <a:path w="848359" h="334009">
                  <a:moveTo>
                    <a:pt x="359892" y="256882"/>
                  </a:moveTo>
                  <a:lnTo>
                    <a:pt x="334175" y="256882"/>
                  </a:lnTo>
                  <a:lnTo>
                    <a:pt x="308483" y="256882"/>
                  </a:lnTo>
                  <a:lnTo>
                    <a:pt x="308483" y="308305"/>
                  </a:lnTo>
                  <a:lnTo>
                    <a:pt x="282765" y="308305"/>
                  </a:lnTo>
                  <a:lnTo>
                    <a:pt x="257060" y="308305"/>
                  </a:lnTo>
                  <a:lnTo>
                    <a:pt x="257060" y="334010"/>
                  </a:lnTo>
                  <a:lnTo>
                    <a:pt x="282765" y="334010"/>
                  </a:lnTo>
                  <a:lnTo>
                    <a:pt x="308483" y="334010"/>
                  </a:lnTo>
                  <a:lnTo>
                    <a:pt x="334175" y="334010"/>
                  </a:lnTo>
                  <a:lnTo>
                    <a:pt x="334175" y="308305"/>
                  </a:lnTo>
                  <a:lnTo>
                    <a:pt x="359892" y="308305"/>
                  </a:lnTo>
                  <a:lnTo>
                    <a:pt x="359892" y="256882"/>
                  </a:lnTo>
                  <a:close/>
                </a:path>
                <a:path w="848359" h="334009">
                  <a:moveTo>
                    <a:pt x="385597" y="231178"/>
                  </a:moveTo>
                  <a:lnTo>
                    <a:pt x="359892" y="231178"/>
                  </a:lnTo>
                  <a:lnTo>
                    <a:pt x="359892" y="256882"/>
                  </a:lnTo>
                  <a:lnTo>
                    <a:pt x="385597" y="256882"/>
                  </a:lnTo>
                  <a:lnTo>
                    <a:pt x="385597" y="231178"/>
                  </a:lnTo>
                  <a:close/>
                </a:path>
                <a:path w="848359" h="334009">
                  <a:moveTo>
                    <a:pt x="591248" y="231178"/>
                  </a:moveTo>
                  <a:lnTo>
                    <a:pt x="565543" y="231178"/>
                  </a:lnTo>
                  <a:lnTo>
                    <a:pt x="565543" y="256882"/>
                  </a:lnTo>
                  <a:lnTo>
                    <a:pt x="591248" y="256882"/>
                  </a:lnTo>
                  <a:lnTo>
                    <a:pt x="591248" y="231178"/>
                  </a:lnTo>
                  <a:close/>
                </a:path>
                <a:path w="848359" h="334009">
                  <a:moveTo>
                    <a:pt x="616953" y="179768"/>
                  </a:moveTo>
                  <a:lnTo>
                    <a:pt x="591248" y="179768"/>
                  </a:lnTo>
                  <a:lnTo>
                    <a:pt x="591248" y="129540"/>
                  </a:lnTo>
                  <a:lnTo>
                    <a:pt x="565543" y="129540"/>
                  </a:lnTo>
                  <a:lnTo>
                    <a:pt x="565543" y="102870"/>
                  </a:lnTo>
                  <a:lnTo>
                    <a:pt x="591248" y="102870"/>
                  </a:lnTo>
                  <a:lnTo>
                    <a:pt x="591248" y="0"/>
                  </a:lnTo>
                  <a:lnTo>
                    <a:pt x="565543" y="0"/>
                  </a:lnTo>
                  <a:lnTo>
                    <a:pt x="565543" y="77470"/>
                  </a:lnTo>
                  <a:lnTo>
                    <a:pt x="539826" y="77470"/>
                  </a:lnTo>
                  <a:lnTo>
                    <a:pt x="514121" y="77470"/>
                  </a:lnTo>
                  <a:lnTo>
                    <a:pt x="514121" y="52070"/>
                  </a:lnTo>
                  <a:lnTo>
                    <a:pt x="488416" y="52070"/>
                  </a:lnTo>
                  <a:lnTo>
                    <a:pt x="462711" y="52070"/>
                  </a:lnTo>
                  <a:lnTo>
                    <a:pt x="462711" y="26670"/>
                  </a:lnTo>
                  <a:lnTo>
                    <a:pt x="437007" y="26670"/>
                  </a:lnTo>
                  <a:lnTo>
                    <a:pt x="437007" y="0"/>
                  </a:lnTo>
                  <a:lnTo>
                    <a:pt x="411302" y="0"/>
                  </a:lnTo>
                  <a:lnTo>
                    <a:pt x="411302" y="77470"/>
                  </a:lnTo>
                  <a:lnTo>
                    <a:pt x="437007" y="77470"/>
                  </a:lnTo>
                  <a:lnTo>
                    <a:pt x="437007" y="129540"/>
                  </a:lnTo>
                  <a:lnTo>
                    <a:pt x="462711" y="129540"/>
                  </a:lnTo>
                  <a:lnTo>
                    <a:pt x="488416" y="129540"/>
                  </a:lnTo>
                  <a:lnTo>
                    <a:pt x="488416" y="102870"/>
                  </a:lnTo>
                  <a:lnTo>
                    <a:pt x="514121" y="102870"/>
                  </a:lnTo>
                  <a:lnTo>
                    <a:pt x="539826" y="102870"/>
                  </a:lnTo>
                  <a:lnTo>
                    <a:pt x="539826" y="129540"/>
                  </a:lnTo>
                  <a:lnTo>
                    <a:pt x="514121" y="129540"/>
                  </a:lnTo>
                  <a:lnTo>
                    <a:pt x="488416" y="129540"/>
                  </a:lnTo>
                  <a:lnTo>
                    <a:pt x="488416" y="154940"/>
                  </a:lnTo>
                  <a:lnTo>
                    <a:pt x="462711" y="154940"/>
                  </a:lnTo>
                  <a:lnTo>
                    <a:pt x="437007" y="154940"/>
                  </a:lnTo>
                  <a:lnTo>
                    <a:pt x="437007" y="180340"/>
                  </a:lnTo>
                  <a:lnTo>
                    <a:pt x="411302" y="180340"/>
                  </a:lnTo>
                  <a:lnTo>
                    <a:pt x="385597" y="180340"/>
                  </a:lnTo>
                  <a:lnTo>
                    <a:pt x="359892" y="180340"/>
                  </a:lnTo>
                  <a:lnTo>
                    <a:pt x="334175" y="180340"/>
                  </a:lnTo>
                  <a:lnTo>
                    <a:pt x="334175" y="154940"/>
                  </a:lnTo>
                  <a:lnTo>
                    <a:pt x="359892" y="154940"/>
                  </a:lnTo>
                  <a:lnTo>
                    <a:pt x="359892" y="129540"/>
                  </a:lnTo>
                  <a:lnTo>
                    <a:pt x="385597" y="129540"/>
                  </a:lnTo>
                  <a:lnTo>
                    <a:pt x="385597" y="102870"/>
                  </a:lnTo>
                  <a:lnTo>
                    <a:pt x="359892" y="102870"/>
                  </a:lnTo>
                  <a:lnTo>
                    <a:pt x="359892" y="77470"/>
                  </a:lnTo>
                  <a:lnTo>
                    <a:pt x="385597" y="77470"/>
                  </a:lnTo>
                  <a:lnTo>
                    <a:pt x="385597" y="52070"/>
                  </a:lnTo>
                  <a:lnTo>
                    <a:pt x="359892" y="52070"/>
                  </a:lnTo>
                  <a:lnTo>
                    <a:pt x="334175" y="52070"/>
                  </a:lnTo>
                  <a:lnTo>
                    <a:pt x="334175" y="77470"/>
                  </a:lnTo>
                  <a:lnTo>
                    <a:pt x="308483" y="77470"/>
                  </a:lnTo>
                  <a:lnTo>
                    <a:pt x="282765" y="77470"/>
                  </a:lnTo>
                  <a:lnTo>
                    <a:pt x="282765" y="102870"/>
                  </a:lnTo>
                  <a:lnTo>
                    <a:pt x="308483" y="102870"/>
                  </a:lnTo>
                  <a:lnTo>
                    <a:pt x="334175" y="102870"/>
                  </a:lnTo>
                  <a:lnTo>
                    <a:pt x="334175" y="129540"/>
                  </a:lnTo>
                  <a:lnTo>
                    <a:pt x="308483" y="129540"/>
                  </a:lnTo>
                  <a:lnTo>
                    <a:pt x="282765" y="129540"/>
                  </a:lnTo>
                  <a:lnTo>
                    <a:pt x="282765" y="154940"/>
                  </a:lnTo>
                  <a:lnTo>
                    <a:pt x="308483" y="154940"/>
                  </a:lnTo>
                  <a:lnTo>
                    <a:pt x="308483" y="180340"/>
                  </a:lnTo>
                  <a:lnTo>
                    <a:pt x="282765" y="180340"/>
                  </a:lnTo>
                  <a:lnTo>
                    <a:pt x="282765" y="205473"/>
                  </a:lnTo>
                  <a:lnTo>
                    <a:pt x="257060" y="205473"/>
                  </a:lnTo>
                  <a:lnTo>
                    <a:pt x="257060" y="231178"/>
                  </a:lnTo>
                  <a:lnTo>
                    <a:pt x="282765" y="231178"/>
                  </a:lnTo>
                  <a:lnTo>
                    <a:pt x="282765" y="205740"/>
                  </a:lnTo>
                  <a:lnTo>
                    <a:pt x="308483" y="205740"/>
                  </a:lnTo>
                  <a:lnTo>
                    <a:pt x="437007" y="205740"/>
                  </a:lnTo>
                  <a:lnTo>
                    <a:pt x="437007" y="232410"/>
                  </a:lnTo>
                  <a:lnTo>
                    <a:pt x="411302" y="232410"/>
                  </a:lnTo>
                  <a:lnTo>
                    <a:pt x="411302" y="257810"/>
                  </a:lnTo>
                  <a:lnTo>
                    <a:pt x="437007" y="257810"/>
                  </a:lnTo>
                  <a:lnTo>
                    <a:pt x="437007" y="283210"/>
                  </a:lnTo>
                  <a:lnTo>
                    <a:pt x="411302" y="283210"/>
                  </a:lnTo>
                  <a:lnTo>
                    <a:pt x="385597" y="283210"/>
                  </a:lnTo>
                  <a:lnTo>
                    <a:pt x="385597" y="308610"/>
                  </a:lnTo>
                  <a:lnTo>
                    <a:pt x="359892" y="308610"/>
                  </a:lnTo>
                  <a:lnTo>
                    <a:pt x="359892" y="334010"/>
                  </a:lnTo>
                  <a:lnTo>
                    <a:pt x="385597" y="334010"/>
                  </a:lnTo>
                  <a:lnTo>
                    <a:pt x="411302" y="334010"/>
                  </a:lnTo>
                  <a:lnTo>
                    <a:pt x="437007" y="334010"/>
                  </a:lnTo>
                  <a:lnTo>
                    <a:pt x="462711" y="334010"/>
                  </a:lnTo>
                  <a:lnTo>
                    <a:pt x="462711" y="257810"/>
                  </a:lnTo>
                  <a:lnTo>
                    <a:pt x="488416" y="257810"/>
                  </a:lnTo>
                  <a:lnTo>
                    <a:pt x="488416" y="283210"/>
                  </a:lnTo>
                  <a:lnTo>
                    <a:pt x="514121" y="283210"/>
                  </a:lnTo>
                  <a:lnTo>
                    <a:pt x="539826" y="283210"/>
                  </a:lnTo>
                  <a:lnTo>
                    <a:pt x="539826" y="334010"/>
                  </a:lnTo>
                  <a:lnTo>
                    <a:pt x="565543" y="334010"/>
                  </a:lnTo>
                  <a:lnTo>
                    <a:pt x="565543" y="308305"/>
                  </a:lnTo>
                  <a:lnTo>
                    <a:pt x="591248" y="308305"/>
                  </a:lnTo>
                  <a:lnTo>
                    <a:pt x="591248" y="282587"/>
                  </a:lnTo>
                  <a:lnTo>
                    <a:pt x="565543" y="282587"/>
                  </a:lnTo>
                  <a:lnTo>
                    <a:pt x="539826" y="282587"/>
                  </a:lnTo>
                  <a:lnTo>
                    <a:pt x="539826" y="232410"/>
                  </a:lnTo>
                  <a:lnTo>
                    <a:pt x="514121" y="232410"/>
                  </a:lnTo>
                  <a:lnTo>
                    <a:pt x="488416" y="232410"/>
                  </a:lnTo>
                  <a:lnTo>
                    <a:pt x="462711" y="232410"/>
                  </a:lnTo>
                  <a:lnTo>
                    <a:pt x="462711" y="205740"/>
                  </a:lnTo>
                  <a:lnTo>
                    <a:pt x="488416" y="205740"/>
                  </a:lnTo>
                  <a:lnTo>
                    <a:pt x="488416" y="180340"/>
                  </a:lnTo>
                  <a:lnTo>
                    <a:pt x="514121" y="180340"/>
                  </a:lnTo>
                  <a:lnTo>
                    <a:pt x="514121" y="205740"/>
                  </a:lnTo>
                  <a:lnTo>
                    <a:pt x="539826" y="205740"/>
                  </a:lnTo>
                  <a:lnTo>
                    <a:pt x="539826" y="154940"/>
                  </a:lnTo>
                  <a:lnTo>
                    <a:pt x="565543" y="154940"/>
                  </a:lnTo>
                  <a:lnTo>
                    <a:pt x="565543" y="180340"/>
                  </a:lnTo>
                  <a:lnTo>
                    <a:pt x="591248" y="180340"/>
                  </a:lnTo>
                  <a:lnTo>
                    <a:pt x="591248" y="231178"/>
                  </a:lnTo>
                  <a:lnTo>
                    <a:pt x="616953" y="231178"/>
                  </a:lnTo>
                  <a:lnTo>
                    <a:pt x="616953" y="179768"/>
                  </a:lnTo>
                  <a:close/>
                </a:path>
                <a:path w="848359" h="334009">
                  <a:moveTo>
                    <a:pt x="668362" y="256882"/>
                  </a:moveTo>
                  <a:lnTo>
                    <a:pt x="642658" y="256882"/>
                  </a:lnTo>
                  <a:lnTo>
                    <a:pt x="616953" y="256882"/>
                  </a:lnTo>
                  <a:lnTo>
                    <a:pt x="591248" y="256882"/>
                  </a:lnTo>
                  <a:lnTo>
                    <a:pt x="591248" y="282587"/>
                  </a:lnTo>
                  <a:lnTo>
                    <a:pt x="616953" y="282587"/>
                  </a:lnTo>
                  <a:lnTo>
                    <a:pt x="616953" y="334010"/>
                  </a:lnTo>
                  <a:lnTo>
                    <a:pt x="642658" y="334010"/>
                  </a:lnTo>
                  <a:lnTo>
                    <a:pt x="668362" y="334010"/>
                  </a:lnTo>
                  <a:lnTo>
                    <a:pt x="668362" y="308305"/>
                  </a:lnTo>
                  <a:lnTo>
                    <a:pt x="642658" y="308305"/>
                  </a:lnTo>
                  <a:lnTo>
                    <a:pt x="642658" y="282587"/>
                  </a:lnTo>
                  <a:lnTo>
                    <a:pt x="668362" y="282587"/>
                  </a:lnTo>
                  <a:lnTo>
                    <a:pt x="668362" y="256882"/>
                  </a:lnTo>
                  <a:close/>
                </a:path>
                <a:path w="848359" h="334009">
                  <a:moveTo>
                    <a:pt x="719772" y="231178"/>
                  </a:moveTo>
                  <a:lnTo>
                    <a:pt x="694067" y="231178"/>
                  </a:lnTo>
                  <a:lnTo>
                    <a:pt x="694067" y="256882"/>
                  </a:lnTo>
                  <a:lnTo>
                    <a:pt x="719772" y="256882"/>
                  </a:lnTo>
                  <a:lnTo>
                    <a:pt x="719772" y="231178"/>
                  </a:lnTo>
                  <a:close/>
                </a:path>
                <a:path w="848359" h="334009">
                  <a:moveTo>
                    <a:pt x="771194" y="308305"/>
                  </a:moveTo>
                  <a:lnTo>
                    <a:pt x="745477" y="308305"/>
                  </a:lnTo>
                  <a:lnTo>
                    <a:pt x="719772" y="308305"/>
                  </a:lnTo>
                  <a:lnTo>
                    <a:pt x="719772" y="282587"/>
                  </a:lnTo>
                  <a:lnTo>
                    <a:pt x="694067" y="282587"/>
                  </a:lnTo>
                  <a:lnTo>
                    <a:pt x="668362" y="282587"/>
                  </a:lnTo>
                  <a:lnTo>
                    <a:pt x="668362" y="308305"/>
                  </a:lnTo>
                  <a:lnTo>
                    <a:pt x="694067" y="308305"/>
                  </a:lnTo>
                  <a:lnTo>
                    <a:pt x="694067" y="334010"/>
                  </a:lnTo>
                  <a:lnTo>
                    <a:pt x="719772" y="334010"/>
                  </a:lnTo>
                  <a:lnTo>
                    <a:pt x="745477" y="334010"/>
                  </a:lnTo>
                  <a:lnTo>
                    <a:pt x="771194" y="334010"/>
                  </a:lnTo>
                  <a:lnTo>
                    <a:pt x="771194" y="308305"/>
                  </a:lnTo>
                  <a:close/>
                </a:path>
                <a:path w="848359" h="334009">
                  <a:moveTo>
                    <a:pt x="771194" y="154063"/>
                  </a:moveTo>
                  <a:lnTo>
                    <a:pt x="745477" y="154063"/>
                  </a:lnTo>
                  <a:lnTo>
                    <a:pt x="745477" y="205473"/>
                  </a:lnTo>
                  <a:lnTo>
                    <a:pt x="771194" y="205473"/>
                  </a:lnTo>
                  <a:lnTo>
                    <a:pt x="771194" y="154063"/>
                  </a:lnTo>
                  <a:close/>
                </a:path>
                <a:path w="848359" h="334009">
                  <a:moveTo>
                    <a:pt x="796886" y="128358"/>
                  </a:moveTo>
                  <a:lnTo>
                    <a:pt x="771194" y="128358"/>
                  </a:lnTo>
                  <a:lnTo>
                    <a:pt x="771194" y="154063"/>
                  </a:lnTo>
                  <a:lnTo>
                    <a:pt x="796886" y="154063"/>
                  </a:lnTo>
                  <a:lnTo>
                    <a:pt x="796886" y="128358"/>
                  </a:lnTo>
                  <a:close/>
                </a:path>
                <a:path w="848359" h="334009">
                  <a:moveTo>
                    <a:pt x="848309" y="205473"/>
                  </a:moveTo>
                  <a:lnTo>
                    <a:pt x="822604" y="205473"/>
                  </a:lnTo>
                  <a:lnTo>
                    <a:pt x="796886" y="205473"/>
                  </a:lnTo>
                  <a:lnTo>
                    <a:pt x="796886" y="231178"/>
                  </a:lnTo>
                  <a:lnTo>
                    <a:pt x="771194" y="231178"/>
                  </a:lnTo>
                  <a:lnTo>
                    <a:pt x="771194" y="256882"/>
                  </a:lnTo>
                  <a:lnTo>
                    <a:pt x="796886" y="256882"/>
                  </a:lnTo>
                  <a:lnTo>
                    <a:pt x="796886" y="334010"/>
                  </a:lnTo>
                  <a:lnTo>
                    <a:pt x="822604" y="334010"/>
                  </a:lnTo>
                  <a:lnTo>
                    <a:pt x="822604" y="308305"/>
                  </a:lnTo>
                  <a:lnTo>
                    <a:pt x="848309" y="308305"/>
                  </a:lnTo>
                  <a:lnTo>
                    <a:pt x="848309" y="205473"/>
                  </a:lnTo>
                  <a:close/>
                </a:path>
                <a:path w="848359" h="334009">
                  <a:moveTo>
                    <a:pt x="848309" y="25527"/>
                  </a:moveTo>
                  <a:lnTo>
                    <a:pt x="822604" y="25527"/>
                  </a:lnTo>
                  <a:lnTo>
                    <a:pt x="822604" y="51244"/>
                  </a:lnTo>
                  <a:lnTo>
                    <a:pt x="796886" y="51244"/>
                  </a:lnTo>
                  <a:lnTo>
                    <a:pt x="796886" y="25527"/>
                  </a:lnTo>
                  <a:lnTo>
                    <a:pt x="771194" y="25527"/>
                  </a:lnTo>
                  <a:lnTo>
                    <a:pt x="771194" y="51244"/>
                  </a:lnTo>
                  <a:lnTo>
                    <a:pt x="745477" y="51244"/>
                  </a:lnTo>
                  <a:lnTo>
                    <a:pt x="745477" y="76949"/>
                  </a:lnTo>
                  <a:lnTo>
                    <a:pt x="719772" y="76949"/>
                  </a:lnTo>
                  <a:lnTo>
                    <a:pt x="694067" y="76949"/>
                  </a:lnTo>
                  <a:lnTo>
                    <a:pt x="694067" y="102654"/>
                  </a:lnTo>
                  <a:lnTo>
                    <a:pt x="719772" y="102654"/>
                  </a:lnTo>
                  <a:lnTo>
                    <a:pt x="745477" y="102654"/>
                  </a:lnTo>
                  <a:lnTo>
                    <a:pt x="771194" y="102654"/>
                  </a:lnTo>
                  <a:lnTo>
                    <a:pt x="771194" y="76949"/>
                  </a:lnTo>
                  <a:lnTo>
                    <a:pt x="796886" y="76949"/>
                  </a:lnTo>
                  <a:lnTo>
                    <a:pt x="822604" y="76949"/>
                  </a:lnTo>
                  <a:lnTo>
                    <a:pt x="822604" y="102654"/>
                  </a:lnTo>
                  <a:lnTo>
                    <a:pt x="796886" y="102654"/>
                  </a:lnTo>
                  <a:lnTo>
                    <a:pt x="796886" y="128358"/>
                  </a:lnTo>
                  <a:lnTo>
                    <a:pt x="822604" y="128358"/>
                  </a:lnTo>
                  <a:lnTo>
                    <a:pt x="822604" y="179768"/>
                  </a:lnTo>
                  <a:lnTo>
                    <a:pt x="848309" y="179768"/>
                  </a:lnTo>
                  <a:lnTo>
                    <a:pt x="848309" y="2552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55587" y="9282300"/>
              <a:ext cx="1054100" cy="1054735"/>
            </a:xfrm>
            <a:custGeom>
              <a:avLst/>
              <a:gdLst/>
              <a:ahLst/>
              <a:cxnLst/>
              <a:rect l="l" t="t" r="r" b="b"/>
              <a:pathLst>
                <a:path w="1054100" h="1054734">
                  <a:moveTo>
                    <a:pt x="128536" y="925728"/>
                  </a:moveTo>
                  <a:lnTo>
                    <a:pt x="51422" y="925728"/>
                  </a:lnTo>
                  <a:lnTo>
                    <a:pt x="51422" y="1002842"/>
                  </a:lnTo>
                  <a:lnTo>
                    <a:pt x="128536" y="1002842"/>
                  </a:lnTo>
                  <a:lnTo>
                    <a:pt x="128536" y="925728"/>
                  </a:lnTo>
                  <a:close/>
                </a:path>
                <a:path w="1054100" h="1054734">
                  <a:moveTo>
                    <a:pt x="128536" y="51727"/>
                  </a:moveTo>
                  <a:lnTo>
                    <a:pt x="51422" y="51727"/>
                  </a:lnTo>
                  <a:lnTo>
                    <a:pt x="51422" y="128841"/>
                  </a:lnTo>
                  <a:lnTo>
                    <a:pt x="128536" y="128841"/>
                  </a:lnTo>
                  <a:lnTo>
                    <a:pt x="128536" y="51727"/>
                  </a:lnTo>
                  <a:close/>
                </a:path>
                <a:path w="1054100" h="1054734">
                  <a:moveTo>
                    <a:pt x="179946" y="873760"/>
                  </a:moveTo>
                  <a:lnTo>
                    <a:pt x="0" y="873760"/>
                  </a:lnTo>
                  <a:lnTo>
                    <a:pt x="0" y="900430"/>
                  </a:lnTo>
                  <a:lnTo>
                    <a:pt x="0" y="1028700"/>
                  </a:lnTo>
                  <a:lnTo>
                    <a:pt x="0" y="1054100"/>
                  </a:lnTo>
                  <a:lnTo>
                    <a:pt x="179946" y="1054100"/>
                  </a:lnTo>
                  <a:lnTo>
                    <a:pt x="179946" y="1028700"/>
                  </a:lnTo>
                  <a:lnTo>
                    <a:pt x="25704" y="1028700"/>
                  </a:lnTo>
                  <a:lnTo>
                    <a:pt x="25704" y="900430"/>
                  </a:lnTo>
                  <a:lnTo>
                    <a:pt x="154241" y="900430"/>
                  </a:lnTo>
                  <a:lnTo>
                    <a:pt x="154241" y="1028560"/>
                  </a:lnTo>
                  <a:lnTo>
                    <a:pt x="179946" y="1028560"/>
                  </a:lnTo>
                  <a:lnTo>
                    <a:pt x="179946" y="900430"/>
                  </a:lnTo>
                  <a:lnTo>
                    <a:pt x="179946" y="900023"/>
                  </a:lnTo>
                  <a:lnTo>
                    <a:pt x="179946" y="873760"/>
                  </a:lnTo>
                  <a:close/>
                </a:path>
                <a:path w="1054100" h="1054734">
                  <a:moveTo>
                    <a:pt x="179946" y="26009"/>
                  </a:moveTo>
                  <a:lnTo>
                    <a:pt x="154241" y="26009"/>
                  </a:lnTo>
                  <a:lnTo>
                    <a:pt x="154241" y="154546"/>
                  </a:lnTo>
                  <a:lnTo>
                    <a:pt x="179946" y="154546"/>
                  </a:lnTo>
                  <a:lnTo>
                    <a:pt x="179946" y="26009"/>
                  </a:lnTo>
                  <a:close/>
                </a:path>
                <a:path w="1054100" h="1054734">
                  <a:moveTo>
                    <a:pt x="179946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4940"/>
                  </a:lnTo>
                  <a:lnTo>
                    <a:pt x="0" y="180340"/>
                  </a:lnTo>
                  <a:lnTo>
                    <a:pt x="179946" y="180340"/>
                  </a:lnTo>
                  <a:lnTo>
                    <a:pt x="179946" y="154940"/>
                  </a:lnTo>
                  <a:lnTo>
                    <a:pt x="25704" y="154940"/>
                  </a:lnTo>
                  <a:lnTo>
                    <a:pt x="25704" y="25400"/>
                  </a:lnTo>
                  <a:lnTo>
                    <a:pt x="179946" y="25400"/>
                  </a:lnTo>
                  <a:lnTo>
                    <a:pt x="179946" y="0"/>
                  </a:lnTo>
                  <a:close/>
                </a:path>
                <a:path w="1054100" h="1054734">
                  <a:moveTo>
                    <a:pt x="642658" y="720255"/>
                  </a:moveTo>
                  <a:lnTo>
                    <a:pt x="616953" y="720255"/>
                  </a:lnTo>
                  <a:lnTo>
                    <a:pt x="616953" y="746925"/>
                  </a:lnTo>
                  <a:lnTo>
                    <a:pt x="591248" y="746925"/>
                  </a:lnTo>
                  <a:lnTo>
                    <a:pt x="591248" y="772325"/>
                  </a:lnTo>
                  <a:lnTo>
                    <a:pt x="616953" y="772325"/>
                  </a:lnTo>
                  <a:lnTo>
                    <a:pt x="616953" y="797725"/>
                  </a:lnTo>
                  <a:lnTo>
                    <a:pt x="642658" y="797725"/>
                  </a:lnTo>
                  <a:lnTo>
                    <a:pt x="642658" y="720255"/>
                  </a:lnTo>
                  <a:close/>
                </a:path>
                <a:path w="1054100" h="1054734">
                  <a:moveTo>
                    <a:pt x="719772" y="1028560"/>
                  </a:moveTo>
                  <a:lnTo>
                    <a:pt x="694067" y="1028560"/>
                  </a:lnTo>
                  <a:lnTo>
                    <a:pt x="694067" y="1054265"/>
                  </a:lnTo>
                  <a:lnTo>
                    <a:pt x="719772" y="1054265"/>
                  </a:lnTo>
                  <a:lnTo>
                    <a:pt x="719772" y="1028560"/>
                  </a:lnTo>
                  <a:close/>
                </a:path>
                <a:path w="1054100" h="1054734">
                  <a:moveTo>
                    <a:pt x="796899" y="644055"/>
                  </a:moveTo>
                  <a:lnTo>
                    <a:pt x="771194" y="644055"/>
                  </a:lnTo>
                  <a:lnTo>
                    <a:pt x="771194" y="669455"/>
                  </a:lnTo>
                  <a:lnTo>
                    <a:pt x="745477" y="669455"/>
                  </a:lnTo>
                  <a:lnTo>
                    <a:pt x="745477" y="644055"/>
                  </a:lnTo>
                  <a:lnTo>
                    <a:pt x="719772" y="644055"/>
                  </a:lnTo>
                  <a:lnTo>
                    <a:pt x="694067" y="644055"/>
                  </a:lnTo>
                  <a:lnTo>
                    <a:pt x="694067" y="669455"/>
                  </a:lnTo>
                  <a:lnTo>
                    <a:pt x="668362" y="669455"/>
                  </a:lnTo>
                  <a:lnTo>
                    <a:pt x="668362" y="694855"/>
                  </a:lnTo>
                  <a:lnTo>
                    <a:pt x="694067" y="694855"/>
                  </a:lnTo>
                  <a:lnTo>
                    <a:pt x="694067" y="746925"/>
                  </a:lnTo>
                  <a:lnTo>
                    <a:pt x="719772" y="746925"/>
                  </a:lnTo>
                  <a:lnTo>
                    <a:pt x="745477" y="746925"/>
                  </a:lnTo>
                  <a:lnTo>
                    <a:pt x="745477" y="772325"/>
                  </a:lnTo>
                  <a:lnTo>
                    <a:pt x="771194" y="772325"/>
                  </a:lnTo>
                  <a:lnTo>
                    <a:pt x="771194" y="694855"/>
                  </a:lnTo>
                  <a:lnTo>
                    <a:pt x="796899" y="694855"/>
                  </a:lnTo>
                  <a:lnTo>
                    <a:pt x="796899" y="644055"/>
                  </a:lnTo>
                  <a:close/>
                </a:path>
                <a:path w="1054100" h="1054734">
                  <a:moveTo>
                    <a:pt x="899718" y="874318"/>
                  </a:moveTo>
                  <a:lnTo>
                    <a:pt x="874014" y="874318"/>
                  </a:lnTo>
                  <a:lnTo>
                    <a:pt x="874014" y="900023"/>
                  </a:lnTo>
                  <a:lnTo>
                    <a:pt x="899718" y="900023"/>
                  </a:lnTo>
                  <a:lnTo>
                    <a:pt x="899718" y="874318"/>
                  </a:lnTo>
                  <a:close/>
                </a:path>
                <a:path w="1054100" h="1054734">
                  <a:moveTo>
                    <a:pt x="951128" y="848614"/>
                  </a:moveTo>
                  <a:lnTo>
                    <a:pt x="925423" y="848614"/>
                  </a:lnTo>
                  <a:lnTo>
                    <a:pt x="925423" y="925728"/>
                  </a:lnTo>
                  <a:lnTo>
                    <a:pt x="951128" y="925728"/>
                  </a:lnTo>
                  <a:lnTo>
                    <a:pt x="951128" y="848614"/>
                  </a:lnTo>
                  <a:close/>
                </a:path>
                <a:path w="1054100" h="1054734">
                  <a:moveTo>
                    <a:pt x="951128" y="822960"/>
                  </a:moveTo>
                  <a:lnTo>
                    <a:pt x="822604" y="822960"/>
                  </a:lnTo>
                  <a:lnTo>
                    <a:pt x="822604" y="848360"/>
                  </a:lnTo>
                  <a:lnTo>
                    <a:pt x="822604" y="925830"/>
                  </a:lnTo>
                  <a:lnTo>
                    <a:pt x="822604" y="951230"/>
                  </a:lnTo>
                  <a:lnTo>
                    <a:pt x="951128" y="951230"/>
                  </a:lnTo>
                  <a:lnTo>
                    <a:pt x="951128" y="925830"/>
                  </a:lnTo>
                  <a:lnTo>
                    <a:pt x="848309" y="925830"/>
                  </a:lnTo>
                  <a:lnTo>
                    <a:pt x="848309" y="848360"/>
                  </a:lnTo>
                  <a:lnTo>
                    <a:pt x="951128" y="848360"/>
                  </a:lnTo>
                  <a:lnTo>
                    <a:pt x="951128" y="822960"/>
                  </a:lnTo>
                  <a:close/>
                </a:path>
                <a:path w="1054100" h="1054734">
                  <a:moveTo>
                    <a:pt x="1002538" y="51727"/>
                  </a:moveTo>
                  <a:lnTo>
                    <a:pt x="925423" y="51727"/>
                  </a:lnTo>
                  <a:lnTo>
                    <a:pt x="925423" y="128841"/>
                  </a:lnTo>
                  <a:lnTo>
                    <a:pt x="1002538" y="128841"/>
                  </a:lnTo>
                  <a:lnTo>
                    <a:pt x="1002538" y="51727"/>
                  </a:lnTo>
                  <a:close/>
                </a:path>
                <a:path w="1054100" h="1054734">
                  <a:moveTo>
                    <a:pt x="1053960" y="26009"/>
                  </a:moveTo>
                  <a:lnTo>
                    <a:pt x="1028255" y="26009"/>
                  </a:lnTo>
                  <a:lnTo>
                    <a:pt x="1028255" y="154546"/>
                  </a:lnTo>
                  <a:lnTo>
                    <a:pt x="1053960" y="154546"/>
                  </a:lnTo>
                  <a:lnTo>
                    <a:pt x="1053960" y="26009"/>
                  </a:lnTo>
                  <a:close/>
                </a:path>
                <a:path w="1054100" h="1054734">
                  <a:moveTo>
                    <a:pt x="1053960" y="0"/>
                  </a:moveTo>
                  <a:lnTo>
                    <a:pt x="874014" y="0"/>
                  </a:lnTo>
                  <a:lnTo>
                    <a:pt x="874014" y="25400"/>
                  </a:lnTo>
                  <a:lnTo>
                    <a:pt x="874014" y="154940"/>
                  </a:lnTo>
                  <a:lnTo>
                    <a:pt x="874014" y="180340"/>
                  </a:lnTo>
                  <a:lnTo>
                    <a:pt x="1053960" y="180340"/>
                  </a:lnTo>
                  <a:lnTo>
                    <a:pt x="1053960" y="154940"/>
                  </a:lnTo>
                  <a:lnTo>
                    <a:pt x="899718" y="154940"/>
                  </a:lnTo>
                  <a:lnTo>
                    <a:pt x="899718" y="25400"/>
                  </a:lnTo>
                  <a:lnTo>
                    <a:pt x="1053960" y="25400"/>
                  </a:lnTo>
                  <a:lnTo>
                    <a:pt x="105396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5" name="object 10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8766" y="1166051"/>
            <a:ext cx="2662555" cy="83820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35560" rIns="0" bIns="0" rtlCol="0">
            <a:spAutoFit/>
          </a:bodyPr>
          <a:lstStyle/>
          <a:p>
            <a:pPr marL="64769" marR="52069" algn="ctr">
              <a:lnSpc>
                <a:spcPts val="1789"/>
              </a:lnSpc>
              <a:spcBef>
                <a:spcPts val="28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OBLIQUE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7" name="object 10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882945" y="10228946"/>
            <a:ext cx="397510" cy="2082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25mm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8" name="object 10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34742" y="10276538"/>
            <a:ext cx="397510" cy="2082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6" name="object 10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0005" y="894577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408673" y="108465"/>
            <a:ext cx="44716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OBLIQUE</a:t>
            </a:r>
            <a:r>
              <a:rPr spc="140" dirty="0"/>
              <a:t> </a:t>
            </a:r>
            <a:r>
              <a:rPr spc="-10" dirty="0"/>
              <a:t>PROJECTION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90356" y="794632"/>
            <a:ext cx="0" cy="9804400"/>
          </a:xfrm>
          <a:custGeom>
            <a:avLst/>
            <a:gdLst/>
            <a:ahLst/>
            <a:cxnLst/>
            <a:rect l="l" t="t" r="r" b="b"/>
            <a:pathLst>
              <a:path h="9804400">
                <a:moveTo>
                  <a:pt x="0" y="0"/>
                </a:moveTo>
                <a:lnTo>
                  <a:pt x="0" y="9804401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89339" y="922356"/>
            <a:ext cx="10062210" cy="9554210"/>
          </a:xfrm>
          <a:custGeom>
            <a:avLst/>
            <a:gdLst/>
            <a:ahLst/>
            <a:cxnLst/>
            <a:rect l="l" t="t" r="r" b="b"/>
            <a:pathLst>
              <a:path w="10062210" h="9554210">
                <a:moveTo>
                  <a:pt x="0" y="336308"/>
                </a:moveTo>
                <a:lnTo>
                  <a:pt x="332503" y="3804"/>
                </a:lnTo>
              </a:path>
              <a:path w="10062210" h="9554210">
                <a:moveTo>
                  <a:pt x="0" y="841687"/>
                </a:moveTo>
                <a:lnTo>
                  <a:pt x="837882" y="3804"/>
                </a:lnTo>
              </a:path>
              <a:path w="10062210" h="9554210">
                <a:moveTo>
                  <a:pt x="0" y="1347066"/>
                </a:moveTo>
                <a:lnTo>
                  <a:pt x="1343261" y="3804"/>
                </a:lnTo>
              </a:path>
              <a:path w="10062210" h="9554210">
                <a:moveTo>
                  <a:pt x="0" y="1852444"/>
                </a:moveTo>
                <a:lnTo>
                  <a:pt x="1848639" y="3804"/>
                </a:lnTo>
              </a:path>
              <a:path w="10062210" h="9554210">
                <a:moveTo>
                  <a:pt x="0" y="2357823"/>
                </a:moveTo>
                <a:lnTo>
                  <a:pt x="2354018" y="3804"/>
                </a:lnTo>
              </a:path>
              <a:path w="10062210" h="9554210">
                <a:moveTo>
                  <a:pt x="0" y="2863198"/>
                </a:moveTo>
                <a:lnTo>
                  <a:pt x="2859393" y="3804"/>
                </a:lnTo>
              </a:path>
              <a:path w="10062210" h="9554210">
                <a:moveTo>
                  <a:pt x="0" y="3368577"/>
                </a:moveTo>
                <a:lnTo>
                  <a:pt x="3364772" y="3804"/>
                </a:lnTo>
              </a:path>
              <a:path w="10062210" h="9554210">
                <a:moveTo>
                  <a:pt x="0" y="3873959"/>
                </a:moveTo>
                <a:lnTo>
                  <a:pt x="3870154" y="3804"/>
                </a:lnTo>
              </a:path>
              <a:path w="10062210" h="9554210">
                <a:moveTo>
                  <a:pt x="0" y="4379332"/>
                </a:moveTo>
                <a:lnTo>
                  <a:pt x="4375527" y="3804"/>
                </a:lnTo>
              </a:path>
              <a:path w="10062210" h="9554210">
                <a:moveTo>
                  <a:pt x="0" y="4884707"/>
                </a:moveTo>
                <a:lnTo>
                  <a:pt x="4880905" y="3804"/>
                </a:lnTo>
              </a:path>
              <a:path w="10062210" h="9554210">
                <a:moveTo>
                  <a:pt x="0" y="5390085"/>
                </a:moveTo>
                <a:lnTo>
                  <a:pt x="5386284" y="3804"/>
                </a:lnTo>
              </a:path>
              <a:path w="10062210" h="9554210">
                <a:moveTo>
                  <a:pt x="0" y="5895464"/>
                </a:moveTo>
                <a:lnTo>
                  <a:pt x="5891663" y="3804"/>
                </a:lnTo>
              </a:path>
              <a:path w="10062210" h="9554210">
                <a:moveTo>
                  <a:pt x="0" y="6400843"/>
                </a:moveTo>
                <a:lnTo>
                  <a:pt x="6397038" y="3804"/>
                </a:lnTo>
              </a:path>
              <a:path w="10062210" h="9554210">
                <a:moveTo>
                  <a:pt x="0" y="6906218"/>
                </a:moveTo>
                <a:lnTo>
                  <a:pt x="6902416" y="3804"/>
                </a:lnTo>
              </a:path>
              <a:path w="10062210" h="9554210">
                <a:moveTo>
                  <a:pt x="0" y="7411596"/>
                </a:moveTo>
                <a:lnTo>
                  <a:pt x="7407791" y="3804"/>
                </a:lnTo>
              </a:path>
              <a:path w="10062210" h="9554210">
                <a:moveTo>
                  <a:pt x="0" y="7916975"/>
                </a:moveTo>
                <a:lnTo>
                  <a:pt x="7913170" y="3804"/>
                </a:lnTo>
              </a:path>
              <a:path w="10062210" h="9554210">
                <a:moveTo>
                  <a:pt x="0" y="8422351"/>
                </a:moveTo>
                <a:lnTo>
                  <a:pt x="8418542" y="3804"/>
                </a:lnTo>
              </a:path>
              <a:path w="10062210" h="9554210">
                <a:moveTo>
                  <a:pt x="0" y="8927730"/>
                </a:moveTo>
                <a:lnTo>
                  <a:pt x="8923928" y="3804"/>
                </a:lnTo>
              </a:path>
              <a:path w="10062210" h="9554210">
                <a:moveTo>
                  <a:pt x="0" y="9433109"/>
                </a:moveTo>
                <a:lnTo>
                  <a:pt x="9429304" y="3804"/>
                </a:lnTo>
              </a:path>
              <a:path w="10062210" h="9554210">
                <a:moveTo>
                  <a:pt x="384279" y="9554204"/>
                </a:moveTo>
                <a:lnTo>
                  <a:pt x="9934682" y="3804"/>
                </a:lnTo>
              </a:path>
              <a:path w="10062210" h="9554210">
                <a:moveTo>
                  <a:pt x="889660" y="9554204"/>
                </a:moveTo>
                <a:lnTo>
                  <a:pt x="10058407" y="385455"/>
                </a:lnTo>
              </a:path>
              <a:path w="10062210" h="9554210">
                <a:moveTo>
                  <a:pt x="1395036" y="9554204"/>
                </a:moveTo>
                <a:lnTo>
                  <a:pt x="10058407" y="890833"/>
                </a:lnTo>
              </a:path>
              <a:path w="10062210" h="9554210">
                <a:moveTo>
                  <a:pt x="1900415" y="9554204"/>
                </a:moveTo>
                <a:lnTo>
                  <a:pt x="10058407" y="1396212"/>
                </a:lnTo>
              </a:path>
              <a:path w="10062210" h="9554210">
                <a:moveTo>
                  <a:pt x="2405794" y="9554204"/>
                </a:moveTo>
                <a:lnTo>
                  <a:pt x="10058407" y="1901588"/>
                </a:lnTo>
              </a:path>
              <a:path w="10062210" h="9554210">
                <a:moveTo>
                  <a:pt x="2911168" y="9554204"/>
                </a:moveTo>
                <a:lnTo>
                  <a:pt x="10058407" y="2406963"/>
                </a:lnTo>
              </a:path>
              <a:path w="10062210" h="9554210">
                <a:moveTo>
                  <a:pt x="3416547" y="9554204"/>
                </a:moveTo>
                <a:lnTo>
                  <a:pt x="10058407" y="2912342"/>
                </a:lnTo>
              </a:path>
              <a:path w="10062210" h="9554210">
                <a:moveTo>
                  <a:pt x="3921926" y="9554204"/>
                </a:moveTo>
                <a:lnTo>
                  <a:pt x="10058407" y="3417721"/>
                </a:lnTo>
              </a:path>
              <a:path w="10062210" h="9554210">
                <a:moveTo>
                  <a:pt x="4427301" y="9554204"/>
                </a:moveTo>
                <a:lnTo>
                  <a:pt x="10058407" y="3923103"/>
                </a:lnTo>
              </a:path>
              <a:path w="10062210" h="9554210">
                <a:moveTo>
                  <a:pt x="4932677" y="9554204"/>
                </a:moveTo>
                <a:lnTo>
                  <a:pt x="10058407" y="4428478"/>
                </a:lnTo>
              </a:path>
              <a:path w="10062210" h="9554210">
                <a:moveTo>
                  <a:pt x="5438056" y="9554204"/>
                </a:moveTo>
                <a:lnTo>
                  <a:pt x="10058407" y="4933853"/>
                </a:lnTo>
              </a:path>
              <a:path w="10062210" h="9554210">
                <a:moveTo>
                  <a:pt x="5943434" y="9554204"/>
                </a:moveTo>
                <a:lnTo>
                  <a:pt x="10058407" y="5439232"/>
                </a:lnTo>
              </a:path>
              <a:path w="10062210" h="9554210">
                <a:moveTo>
                  <a:pt x="6448809" y="9554204"/>
                </a:moveTo>
                <a:lnTo>
                  <a:pt x="10058407" y="5944610"/>
                </a:lnTo>
              </a:path>
              <a:path w="10062210" h="9554210">
                <a:moveTo>
                  <a:pt x="6954188" y="9554204"/>
                </a:moveTo>
                <a:lnTo>
                  <a:pt x="10058407" y="6449987"/>
                </a:lnTo>
              </a:path>
              <a:path w="10062210" h="9554210">
                <a:moveTo>
                  <a:pt x="7459563" y="9554204"/>
                </a:moveTo>
                <a:lnTo>
                  <a:pt x="10058407" y="6955362"/>
                </a:lnTo>
              </a:path>
              <a:path w="10062210" h="9554210">
                <a:moveTo>
                  <a:pt x="7964945" y="9554204"/>
                </a:moveTo>
                <a:lnTo>
                  <a:pt x="10058407" y="7460744"/>
                </a:lnTo>
              </a:path>
              <a:path w="10062210" h="9554210">
                <a:moveTo>
                  <a:pt x="8470320" y="9554204"/>
                </a:moveTo>
                <a:lnTo>
                  <a:pt x="10058407" y="7966119"/>
                </a:lnTo>
              </a:path>
              <a:path w="10062210" h="9554210">
                <a:moveTo>
                  <a:pt x="8975699" y="9554204"/>
                </a:moveTo>
                <a:lnTo>
                  <a:pt x="10058407" y="8471498"/>
                </a:lnTo>
              </a:path>
              <a:path w="10062210" h="9554210">
                <a:moveTo>
                  <a:pt x="9481079" y="9554204"/>
                </a:moveTo>
                <a:lnTo>
                  <a:pt x="10058407" y="8976876"/>
                </a:lnTo>
              </a:path>
              <a:path w="10062210" h="9554210">
                <a:moveTo>
                  <a:pt x="9950777" y="9554204"/>
                </a:moveTo>
                <a:lnTo>
                  <a:pt x="10058407" y="9446576"/>
                </a:lnTo>
              </a:path>
              <a:path w="10062210" h="9554210">
                <a:moveTo>
                  <a:pt x="3600" y="0"/>
                </a:moveTo>
                <a:lnTo>
                  <a:pt x="10062006" y="0"/>
                </a:lnTo>
                <a:lnTo>
                  <a:pt x="10062006" y="9550400"/>
                </a:lnTo>
                <a:lnTo>
                  <a:pt x="3600" y="9550400"/>
                </a:lnTo>
                <a:lnTo>
                  <a:pt x="3600" y="0"/>
                </a:lnTo>
                <a:close/>
              </a:path>
            </a:pathLst>
          </a:custGeom>
          <a:ln w="7199">
            <a:solidFill>
              <a:srgbClr val="9FD8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96254" y="1225769"/>
            <a:ext cx="1533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sz="2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2:1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9" name="object 9"/>
          <p:cNvGrpSpPr>
            <a:grpSpLocks noGrp="1" noUngrp="1" noRot="1" noMove="1" noResize="1"/>
          </p:cNvGrpSpPr>
          <p:nvPr/>
        </p:nvGrpSpPr>
        <p:grpSpPr>
          <a:xfrm>
            <a:off x="597213" y="7545276"/>
            <a:ext cx="9469120" cy="1337310"/>
            <a:chOff x="597213" y="7545276"/>
            <a:chExt cx="9469120" cy="1337310"/>
          </a:xfrm>
        </p:grpSpPr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1023" y="8875907"/>
              <a:ext cx="9461500" cy="0"/>
            </a:xfrm>
            <a:custGeom>
              <a:avLst/>
              <a:gdLst/>
              <a:ahLst/>
              <a:cxnLst/>
              <a:rect l="l" t="t" r="r" b="b"/>
              <a:pathLst>
                <a:path w="9461500">
                  <a:moveTo>
                    <a:pt x="0" y="0"/>
                  </a:moveTo>
                  <a:lnTo>
                    <a:pt x="946150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42671" y="7551626"/>
              <a:ext cx="1873250" cy="1324610"/>
            </a:xfrm>
            <a:custGeom>
              <a:avLst/>
              <a:gdLst/>
              <a:ahLst/>
              <a:cxnLst/>
              <a:rect l="l" t="t" r="r" b="b"/>
              <a:pathLst>
                <a:path w="1873250" h="1324609">
                  <a:moveTo>
                    <a:pt x="0" y="1324284"/>
                  </a:moveTo>
                  <a:lnTo>
                    <a:pt x="1872781" y="1312423"/>
                  </a:lnTo>
                </a:path>
                <a:path w="1873250" h="1324609">
                  <a:moveTo>
                    <a:pt x="0" y="1324284"/>
                  </a:moveTo>
                  <a:lnTo>
                    <a:pt x="1114898" y="209386"/>
                  </a:lnTo>
                </a:path>
                <a:path w="1873250" h="1324609">
                  <a:moveTo>
                    <a:pt x="1177323" y="146963"/>
                  </a:moveTo>
                  <a:lnTo>
                    <a:pt x="1324286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00032" y="7609570"/>
              <a:ext cx="562610" cy="1255395"/>
            </a:xfrm>
            <a:custGeom>
              <a:avLst/>
              <a:gdLst/>
              <a:ahLst/>
              <a:cxnLst/>
              <a:rect l="l" t="t" r="r" b="b"/>
              <a:pathLst>
                <a:path w="562609" h="1255395">
                  <a:moveTo>
                    <a:pt x="278968" y="346036"/>
                  </a:moveTo>
                  <a:lnTo>
                    <a:pt x="257505" y="311124"/>
                  </a:lnTo>
                  <a:lnTo>
                    <a:pt x="235229" y="276669"/>
                  </a:lnTo>
                  <a:lnTo>
                    <a:pt x="212140" y="242709"/>
                  </a:lnTo>
                  <a:lnTo>
                    <a:pt x="188264" y="209245"/>
                  </a:lnTo>
                  <a:lnTo>
                    <a:pt x="163576" y="176288"/>
                  </a:lnTo>
                  <a:lnTo>
                    <a:pt x="138099" y="143865"/>
                  </a:lnTo>
                  <a:lnTo>
                    <a:pt x="111848" y="111988"/>
                  </a:lnTo>
                  <a:lnTo>
                    <a:pt x="100431" y="98602"/>
                  </a:lnTo>
                  <a:lnTo>
                    <a:pt x="124980" y="74053"/>
                  </a:lnTo>
                  <a:lnTo>
                    <a:pt x="25209" y="16446"/>
                  </a:lnTo>
                  <a:lnTo>
                    <a:pt x="18757" y="9855"/>
                  </a:lnTo>
                  <a:lnTo>
                    <a:pt x="13436" y="4483"/>
                  </a:lnTo>
                  <a:lnTo>
                    <a:pt x="8978" y="0"/>
                  </a:lnTo>
                  <a:lnTo>
                    <a:pt x="4495" y="4483"/>
                  </a:lnTo>
                  <a:lnTo>
                    <a:pt x="0" y="8978"/>
                  </a:lnTo>
                  <a:lnTo>
                    <a:pt x="9715" y="18757"/>
                  </a:lnTo>
                  <a:lnTo>
                    <a:pt x="17094" y="26314"/>
                  </a:lnTo>
                  <a:lnTo>
                    <a:pt x="74053" y="124980"/>
                  </a:lnTo>
                  <a:lnTo>
                    <a:pt x="91427" y="107607"/>
                  </a:lnTo>
                  <a:lnTo>
                    <a:pt x="119608" y="141211"/>
                  </a:lnTo>
                  <a:lnTo>
                    <a:pt x="145161" y="173228"/>
                  </a:lnTo>
                  <a:lnTo>
                    <a:pt x="169926" y="205778"/>
                  </a:lnTo>
                  <a:lnTo>
                    <a:pt x="193903" y="238836"/>
                  </a:lnTo>
                  <a:lnTo>
                    <a:pt x="217093" y="272389"/>
                  </a:lnTo>
                  <a:lnTo>
                    <a:pt x="239483" y="306438"/>
                  </a:lnTo>
                  <a:lnTo>
                    <a:pt x="261061" y="340956"/>
                  </a:lnTo>
                  <a:lnTo>
                    <a:pt x="268071" y="352564"/>
                  </a:lnTo>
                  <a:lnTo>
                    <a:pt x="278968" y="346036"/>
                  </a:lnTo>
                  <a:close/>
                </a:path>
                <a:path w="562609" h="1255395">
                  <a:moveTo>
                    <a:pt x="562292" y="1120419"/>
                  </a:moveTo>
                  <a:lnTo>
                    <a:pt x="532485" y="1120622"/>
                  </a:lnTo>
                  <a:lnTo>
                    <a:pt x="532485" y="1205992"/>
                  </a:lnTo>
                  <a:lnTo>
                    <a:pt x="532282" y="1199781"/>
                  </a:lnTo>
                  <a:lnTo>
                    <a:pt x="531723" y="1186230"/>
                  </a:lnTo>
                  <a:lnTo>
                    <a:pt x="531749" y="1186573"/>
                  </a:lnTo>
                  <a:lnTo>
                    <a:pt x="532282" y="1199781"/>
                  </a:lnTo>
                  <a:lnTo>
                    <a:pt x="532307" y="1200251"/>
                  </a:lnTo>
                  <a:lnTo>
                    <a:pt x="532485" y="1205992"/>
                  </a:lnTo>
                  <a:lnTo>
                    <a:pt x="532485" y="1120622"/>
                  </a:lnTo>
                  <a:lnTo>
                    <a:pt x="531558" y="1120622"/>
                  </a:lnTo>
                  <a:lnTo>
                    <a:pt x="531558" y="1182890"/>
                  </a:lnTo>
                  <a:lnTo>
                    <a:pt x="531050" y="1172260"/>
                  </a:lnTo>
                  <a:lnTo>
                    <a:pt x="531088" y="1172921"/>
                  </a:lnTo>
                  <a:lnTo>
                    <a:pt x="531558" y="1182890"/>
                  </a:lnTo>
                  <a:lnTo>
                    <a:pt x="531558" y="1120622"/>
                  </a:lnTo>
                  <a:lnTo>
                    <a:pt x="529793" y="1120635"/>
                  </a:lnTo>
                  <a:lnTo>
                    <a:pt x="529793" y="1151140"/>
                  </a:lnTo>
                  <a:lnTo>
                    <a:pt x="529386" y="1144778"/>
                  </a:lnTo>
                  <a:lnTo>
                    <a:pt x="529450" y="1145641"/>
                  </a:lnTo>
                  <a:lnTo>
                    <a:pt x="529793" y="1151140"/>
                  </a:lnTo>
                  <a:lnTo>
                    <a:pt x="529793" y="1120635"/>
                  </a:lnTo>
                  <a:lnTo>
                    <a:pt x="527583" y="1120648"/>
                  </a:lnTo>
                  <a:lnTo>
                    <a:pt x="527316" y="1117371"/>
                  </a:lnTo>
                  <a:lnTo>
                    <a:pt x="526122" y="1103693"/>
                  </a:lnTo>
                  <a:lnTo>
                    <a:pt x="524827" y="1090041"/>
                  </a:lnTo>
                  <a:lnTo>
                    <a:pt x="523430" y="1076388"/>
                  </a:lnTo>
                  <a:lnTo>
                    <a:pt x="521919" y="1062774"/>
                  </a:lnTo>
                  <a:lnTo>
                    <a:pt x="520395" y="1049934"/>
                  </a:lnTo>
                  <a:lnTo>
                    <a:pt x="520395" y="1227366"/>
                  </a:lnTo>
                  <a:lnTo>
                    <a:pt x="520039" y="1213573"/>
                  </a:lnTo>
                  <a:lnTo>
                    <a:pt x="520052" y="1213942"/>
                  </a:lnTo>
                  <a:lnTo>
                    <a:pt x="520395" y="1227366"/>
                  </a:lnTo>
                  <a:lnTo>
                    <a:pt x="520395" y="1049934"/>
                  </a:lnTo>
                  <a:lnTo>
                    <a:pt x="520306" y="1049172"/>
                  </a:lnTo>
                  <a:lnTo>
                    <a:pt x="519163" y="1040053"/>
                  </a:lnTo>
                  <a:lnTo>
                    <a:pt x="519163" y="1189926"/>
                  </a:lnTo>
                  <a:lnTo>
                    <a:pt x="519010" y="1186256"/>
                  </a:lnTo>
                  <a:lnTo>
                    <a:pt x="519036" y="1186573"/>
                  </a:lnTo>
                  <a:lnTo>
                    <a:pt x="519163" y="1189926"/>
                  </a:lnTo>
                  <a:lnTo>
                    <a:pt x="519163" y="1040053"/>
                  </a:lnTo>
                  <a:lnTo>
                    <a:pt x="518845" y="1037513"/>
                  </a:lnTo>
                  <a:lnTo>
                    <a:pt x="518845" y="1182890"/>
                  </a:lnTo>
                  <a:lnTo>
                    <a:pt x="518337" y="1172260"/>
                  </a:lnTo>
                  <a:lnTo>
                    <a:pt x="518375" y="1172921"/>
                  </a:lnTo>
                  <a:lnTo>
                    <a:pt x="518845" y="1182890"/>
                  </a:lnTo>
                  <a:lnTo>
                    <a:pt x="518845" y="1037513"/>
                  </a:lnTo>
                  <a:lnTo>
                    <a:pt x="518604" y="1035583"/>
                  </a:lnTo>
                  <a:lnTo>
                    <a:pt x="518325" y="1033500"/>
                  </a:lnTo>
                  <a:lnTo>
                    <a:pt x="518325" y="1172083"/>
                  </a:lnTo>
                  <a:lnTo>
                    <a:pt x="517550" y="1158506"/>
                  </a:lnTo>
                  <a:lnTo>
                    <a:pt x="516661" y="1144778"/>
                  </a:lnTo>
                  <a:lnTo>
                    <a:pt x="515670" y="1131074"/>
                  </a:lnTo>
                  <a:lnTo>
                    <a:pt x="515747" y="1132027"/>
                  </a:lnTo>
                  <a:lnTo>
                    <a:pt x="516661" y="1144778"/>
                  </a:lnTo>
                  <a:lnTo>
                    <a:pt x="516724" y="1145641"/>
                  </a:lnTo>
                  <a:lnTo>
                    <a:pt x="517550" y="1158506"/>
                  </a:lnTo>
                  <a:lnTo>
                    <a:pt x="517601" y="1159268"/>
                  </a:lnTo>
                  <a:lnTo>
                    <a:pt x="518325" y="1172083"/>
                  </a:lnTo>
                  <a:lnTo>
                    <a:pt x="518325" y="1033500"/>
                  </a:lnTo>
                  <a:lnTo>
                    <a:pt x="512851" y="994956"/>
                  </a:lnTo>
                  <a:lnTo>
                    <a:pt x="506171" y="954532"/>
                  </a:lnTo>
                  <a:lnTo>
                    <a:pt x="498589" y="914311"/>
                  </a:lnTo>
                  <a:lnTo>
                    <a:pt x="490093" y="874318"/>
                  </a:lnTo>
                  <a:lnTo>
                    <a:pt x="480695" y="834567"/>
                  </a:lnTo>
                  <a:lnTo>
                    <a:pt x="477367" y="821385"/>
                  </a:lnTo>
                  <a:lnTo>
                    <a:pt x="465074" y="824534"/>
                  </a:lnTo>
                  <a:lnTo>
                    <a:pt x="468376" y="837628"/>
                  </a:lnTo>
                  <a:lnTo>
                    <a:pt x="471589" y="850760"/>
                  </a:lnTo>
                  <a:lnTo>
                    <a:pt x="480618" y="890308"/>
                  </a:lnTo>
                  <a:lnTo>
                    <a:pt x="488746" y="930097"/>
                  </a:lnTo>
                  <a:lnTo>
                    <a:pt x="495985" y="970089"/>
                  </a:lnTo>
                  <a:lnTo>
                    <a:pt x="502297" y="1010310"/>
                  </a:lnTo>
                  <a:lnTo>
                    <a:pt x="507707" y="1050709"/>
                  </a:lnTo>
                  <a:lnTo>
                    <a:pt x="512191" y="1091285"/>
                  </a:lnTo>
                  <a:lnTo>
                    <a:pt x="514845" y="1120724"/>
                  </a:lnTo>
                  <a:lnTo>
                    <a:pt x="490283" y="1120876"/>
                  </a:lnTo>
                  <a:lnTo>
                    <a:pt x="520458" y="1230744"/>
                  </a:lnTo>
                  <a:lnTo>
                    <a:pt x="520649" y="1241361"/>
                  </a:lnTo>
                  <a:lnTo>
                    <a:pt x="520788" y="1255077"/>
                  </a:lnTo>
                  <a:lnTo>
                    <a:pt x="527037" y="1255039"/>
                  </a:lnTo>
                  <a:lnTo>
                    <a:pt x="533488" y="1255001"/>
                  </a:lnTo>
                  <a:lnTo>
                    <a:pt x="533349" y="1241171"/>
                  </a:lnTo>
                  <a:lnTo>
                    <a:pt x="533184" y="1231900"/>
                  </a:lnTo>
                  <a:lnTo>
                    <a:pt x="562292" y="112041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86459" y="7940092"/>
            <a:ext cx="416559" cy="447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50" spc="-25" dirty="0">
                <a:solidFill>
                  <a:srgbClr val="DD2B1C"/>
                </a:solidFill>
                <a:latin typeface="Arial"/>
                <a:cs typeface="Arial"/>
              </a:rPr>
              <a:t>45</a:t>
            </a:r>
            <a:endParaRPr sz="2750">
              <a:latin typeface="Arial"/>
              <a:cs typeface="Arial"/>
            </a:endParaRPr>
          </a:p>
        </p:txBody>
      </p:sp>
      <p:grpSp>
        <p:nvGrpSpPr>
          <p:cNvPr id="14" name="object 14"/>
          <p:cNvGrpSpPr>
            <a:grpSpLocks noGrp="1" noUngrp="1" noRot="1" noMove="1" noResize="1"/>
          </p:cNvGrpSpPr>
          <p:nvPr/>
        </p:nvGrpSpPr>
        <p:grpSpPr>
          <a:xfrm>
            <a:off x="11074977" y="6376182"/>
            <a:ext cx="3608070" cy="3817620"/>
            <a:chOff x="11074977" y="6376182"/>
            <a:chExt cx="3608070" cy="3817620"/>
          </a:xfrm>
        </p:grpSpPr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8787" y="7669922"/>
              <a:ext cx="3600450" cy="2520315"/>
            </a:xfrm>
            <a:custGeom>
              <a:avLst/>
              <a:gdLst/>
              <a:ahLst/>
              <a:cxnLst/>
              <a:rect l="l" t="t" r="r" b="b"/>
              <a:pathLst>
                <a:path w="3600450" h="2520315">
                  <a:moveTo>
                    <a:pt x="3052781" y="0"/>
                  </a:moveTo>
                  <a:lnTo>
                    <a:pt x="3017708" y="33265"/>
                  </a:lnTo>
                  <a:lnTo>
                    <a:pt x="2981744" y="65586"/>
                  </a:lnTo>
                  <a:lnTo>
                    <a:pt x="2944908" y="96941"/>
                  </a:lnTo>
                  <a:lnTo>
                    <a:pt x="2907222" y="127311"/>
                  </a:lnTo>
                  <a:lnTo>
                    <a:pt x="2868705" y="156676"/>
                  </a:lnTo>
                  <a:lnTo>
                    <a:pt x="2829378" y="185017"/>
                  </a:lnTo>
                  <a:lnTo>
                    <a:pt x="2789261" y="212312"/>
                  </a:lnTo>
                  <a:lnTo>
                    <a:pt x="2748373" y="238542"/>
                  </a:lnTo>
                  <a:lnTo>
                    <a:pt x="2706735" y="263687"/>
                  </a:lnTo>
                  <a:lnTo>
                    <a:pt x="2664367" y="287728"/>
                  </a:lnTo>
                  <a:lnTo>
                    <a:pt x="2621289" y="310643"/>
                  </a:lnTo>
                  <a:lnTo>
                    <a:pt x="2577522" y="332414"/>
                  </a:lnTo>
                  <a:lnTo>
                    <a:pt x="2533085" y="353020"/>
                  </a:lnTo>
                  <a:lnTo>
                    <a:pt x="2487999" y="372442"/>
                  </a:lnTo>
                  <a:lnTo>
                    <a:pt x="2442283" y="390658"/>
                  </a:lnTo>
                  <a:lnTo>
                    <a:pt x="2395959" y="407650"/>
                  </a:lnTo>
                  <a:lnTo>
                    <a:pt x="2349046" y="423397"/>
                  </a:lnTo>
                  <a:lnTo>
                    <a:pt x="2301564" y="437880"/>
                  </a:lnTo>
                  <a:lnTo>
                    <a:pt x="2253533" y="451078"/>
                  </a:lnTo>
                  <a:lnTo>
                    <a:pt x="2204974" y="462972"/>
                  </a:lnTo>
                  <a:lnTo>
                    <a:pt x="2155906" y="473541"/>
                  </a:lnTo>
                  <a:lnTo>
                    <a:pt x="2106350" y="482766"/>
                  </a:lnTo>
                  <a:lnTo>
                    <a:pt x="2056326" y="490626"/>
                  </a:lnTo>
                  <a:lnTo>
                    <a:pt x="2005855" y="497102"/>
                  </a:lnTo>
                  <a:lnTo>
                    <a:pt x="1954955" y="502174"/>
                  </a:lnTo>
                  <a:lnTo>
                    <a:pt x="1903648" y="505821"/>
                  </a:lnTo>
                  <a:lnTo>
                    <a:pt x="1851954" y="508024"/>
                  </a:lnTo>
                  <a:lnTo>
                    <a:pt x="1799892" y="508763"/>
                  </a:lnTo>
                  <a:lnTo>
                    <a:pt x="1747830" y="508024"/>
                  </a:lnTo>
                  <a:lnTo>
                    <a:pt x="1696135" y="505821"/>
                  </a:lnTo>
                  <a:lnTo>
                    <a:pt x="1644828" y="502174"/>
                  </a:lnTo>
                  <a:lnTo>
                    <a:pt x="1593927" y="497102"/>
                  </a:lnTo>
                  <a:lnTo>
                    <a:pt x="1543455" y="490626"/>
                  </a:lnTo>
                  <a:lnTo>
                    <a:pt x="1493429" y="482766"/>
                  </a:lnTo>
                  <a:lnTo>
                    <a:pt x="1443871" y="473541"/>
                  </a:lnTo>
                  <a:lnTo>
                    <a:pt x="1394801" y="462972"/>
                  </a:lnTo>
                  <a:lnTo>
                    <a:pt x="1346238" y="451078"/>
                  </a:lnTo>
                  <a:lnTo>
                    <a:pt x="1298202" y="437880"/>
                  </a:lnTo>
                  <a:lnTo>
                    <a:pt x="1250715" y="423397"/>
                  </a:lnTo>
                  <a:lnTo>
                    <a:pt x="1203795" y="407650"/>
                  </a:lnTo>
                  <a:lnTo>
                    <a:pt x="1157462" y="390658"/>
                  </a:lnTo>
                  <a:lnTo>
                    <a:pt x="1111738" y="372442"/>
                  </a:lnTo>
                  <a:lnTo>
                    <a:pt x="1066641" y="353020"/>
                  </a:lnTo>
                  <a:lnTo>
                    <a:pt x="1022192" y="332414"/>
                  </a:lnTo>
                  <a:lnTo>
                    <a:pt x="978411" y="310643"/>
                  </a:lnTo>
                  <a:lnTo>
                    <a:pt x="935318" y="287728"/>
                  </a:lnTo>
                  <a:lnTo>
                    <a:pt x="892933" y="263687"/>
                  </a:lnTo>
                  <a:lnTo>
                    <a:pt x="851276" y="238542"/>
                  </a:lnTo>
                  <a:lnTo>
                    <a:pt x="810367" y="212312"/>
                  </a:lnTo>
                  <a:lnTo>
                    <a:pt x="770226" y="185017"/>
                  </a:lnTo>
                  <a:lnTo>
                    <a:pt x="730873" y="156676"/>
                  </a:lnTo>
                  <a:lnTo>
                    <a:pt x="692329" y="127311"/>
                  </a:lnTo>
                  <a:lnTo>
                    <a:pt x="654613" y="96941"/>
                  </a:lnTo>
                  <a:lnTo>
                    <a:pt x="617745" y="65586"/>
                  </a:lnTo>
                  <a:lnTo>
                    <a:pt x="581745" y="33265"/>
                  </a:lnTo>
                  <a:lnTo>
                    <a:pt x="546634" y="0"/>
                  </a:lnTo>
                  <a:lnTo>
                    <a:pt x="0" y="0"/>
                  </a:lnTo>
                  <a:lnTo>
                    <a:pt x="0" y="2520000"/>
                  </a:lnTo>
                  <a:lnTo>
                    <a:pt x="3599999" y="2520000"/>
                  </a:lnTo>
                  <a:lnTo>
                    <a:pt x="3599999" y="0"/>
                  </a:lnTo>
                  <a:lnTo>
                    <a:pt x="305278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19684" y="6379992"/>
              <a:ext cx="518159" cy="0"/>
            </a:xfrm>
            <a:custGeom>
              <a:avLst/>
              <a:gdLst/>
              <a:ahLst/>
              <a:cxnLst/>
              <a:rect l="l" t="t" r="r" b="b"/>
              <a:pathLst>
                <a:path w="518159">
                  <a:moveTo>
                    <a:pt x="0" y="0"/>
                  </a:moveTo>
                  <a:lnTo>
                    <a:pt x="517686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19017" y="8751604"/>
              <a:ext cx="2519680" cy="900430"/>
            </a:xfrm>
            <a:custGeom>
              <a:avLst/>
              <a:gdLst/>
              <a:ahLst/>
              <a:cxnLst/>
              <a:rect l="l" t="t" r="r" b="b"/>
              <a:pathLst>
                <a:path w="2519680" h="900429">
                  <a:moveTo>
                    <a:pt x="0" y="0"/>
                  </a:moveTo>
                  <a:lnTo>
                    <a:pt x="899999" y="899999"/>
                  </a:lnTo>
                  <a:lnTo>
                    <a:pt x="0" y="899999"/>
                  </a:lnTo>
                  <a:lnTo>
                    <a:pt x="0" y="0"/>
                  </a:lnTo>
                  <a:close/>
                </a:path>
                <a:path w="2519680" h="900429">
                  <a:moveTo>
                    <a:pt x="2519250" y="0"/>
                  </a:moveTo>
                  <a:lnTo>
                    <a:pt x="1619251" y="899999"/>
                  </a:lnTo>
                  <a:lnTo>
                    <a:pt x="2519250" y="899999"/>
                  </a:lnTo>
                  <a:lnTo>
                    <a:pt x="251925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96358" y="6379927"/>
              <a:ext cx="879475" cy="1564005"/>
            </a:xfrm>
            <a:custGeom>
              <a:avLst/>
              <a:gdLst/>
              <a:ahLst/>
              <a:cxnLst/>
              <a:rect l="l" t="t" r="r" b="b"/>
              <a:pathLst>
                <a:path w="879475" h="1564004">
                  <a:moveTo>
                    <a:pt x="10346" y="1466921"/>
                  </a:moveTo>
                  <a:lnTo>
                    <a:pt x="0" y="1563865"/>
                  </a:lnTo>
                  <a:lnTo>
                    <a:pt x="48873" y="1526349"/>
                  </a:lnTo>
                  <a:lnTo>
                    <a:pt x="25171" y="1526349"/>
                  </a:lnTo>
                  <a:lnTo>
                    <a:pt x="18892" y="1522829"/>
                  </a:lnTo>
                  <a:lnTo>
                    <a:pt x="36050" y="1492242"/>
                  </a:lnTo>
                  <a:lnTo>
                    <a:pt x="35031" y="1491606"/>
                  </a:lnTo>
                  <a:lnTo>
                    <a:pt x="33030" y="1490267"/>
                  </a:lnTo>
                  <a:lnTo>
                    <a:pt x="11873" y="1469109"/>
                  </a:lnTo>
                  <a:lnTo>
                    <a:pt x="10346" y="1466921"/>
                  </a:lnTo>
                  <a:close/>
                </a:path>
                <a:path w="879475" h="1564004">
                  <a:moveTo>
                    <a:pt x="36050" y="1492242"/>
                  </a:moveTo>
                  <a:lnTo>
                    <a:pt x="18892" y="1522829"/>
                  </a:lnTo>
                  <a:lnTo>
                    <a:pt x="25171" y="1526349"/>
                  </a:lnTo>
                  <a:lnTo>
                    <a:pt x="42328" y="1495765"/>
                  </a:lnTo>
                  <a:lnTo>
                    <a:pt x="41255" y="1495228"/>
                  </a:lnTo>
                  <a:lnTo>
                    <a:pt x="39146" y="1494086"/>
                  </a:lnTo>
                  <a:lnTo>
                    <a:pt x="37068" y="1492877"/>
                  </a:lnTo>
                  <a:lnTo>
                    <a:pt x="36050" y="1492242"/>
                  </a:lnTo>
                  <a:close/>
                </a:path>
                <a:path w="879475" h="1564004">
                  <a:moveTo>
                    <a:pt x="42328" y="1495765"/>
                  </a:moveTo>
                  <a:lnTo>
                    <a:pt x="25171" y="1526349"/>
                  </a:lnTo>
                  <a:lnTo>
                    <a:pt x="48873" y="1526349"/>
                  </a:lnTo>
                  <a:lnTo>
                    <a:pt x="77335" y="1504501"/>
                  </a:lnTo>
                  <a:lnTo>
                    <a:pt x="74674" y="1504339"/>
                  </a:lnTo>
                  <a:lnTo>
                    <a:pt x="72050" y="1504115"/>
                  </a:lnTo>
                  <a:lnTo>
                    <a:pt x="43404" y="1496303"/>
                  </a:lnTo>
                  <a:lnTo>
                    <a:pt x="42328" y="1495765"/>
                  </a:lnTo>
                  <a:close/>
                </a:path>
                <a:path w="879475" h="1564004">
                  <a:moveTo>
                    <a:pt x="873161" y="0"/>
                  </a:moveTo>
                  <a:lnTo>
                    <a:pt x="36050" y="1492242"/>
                  </a:lnTo>
                  <a:lnTo>
                    <a:pt x="37068" y="1492877"/>
                  </a:lnTo>
                  <a:lnTo>
                    <a:pt x="39146" y="1494086"/>
                  </a:lnTo>
                  <a:lnTo>
                    <a:pt x="41255" y="1495228"/>
                  </a:lnTo>
                  <a:lnTo>
                    <a:pt x="42328" y="1495765"/>
                  </a:lnTo>
                  <a:lnTo>
                    <a:pt x="879440" y="3520"/>
                  </a:lnTo>
                  <a:lnTo>
                    <a:pt x="87316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7940000">
            <a:off x="12009722" y="7107367"/>
            <a:ext cx="555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5"/>
              </a:lnSpc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R50mm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0" name="object 20"/>
          <p:cNvGrpSpPr>
            <a:grpSpLocks noGrp="1" noUngrp="1" noRot="1" noMove="1" noResize="1"/>
          </p:cNvGrpSpPr>
          <p:nvPr/>
        </p:nvGrpSpPr>
        <p:grpSpPr>
          <a:xfrm>
            <a:off x="11071222" y="4911659"/>
            <a:ext cx="3608070" cy="1106805"/>
            <a:chOff x="11071222" y="4911659"/>
            <a:chExt cx="3608070" cy="1106805"/>
          </a:xfrm>
        </p:grpSpPr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5032" y="4927263"/>
              <a:ext cx="3600450" cy="1087755"/>
            </a:xfrm>
            <a:custGeom>
              <a:avLst/>
              <a:gdLst/>
              <a:ahLst/>
              <a:cxnLst/>
              <a:rect l="l" t="t" r="r" b="b"/>
              <a:pathLst>
                <a:path w="3600450" h="1087754">
                  <a:moveTo>
                    <a:pt x="0" y="0"/>
                  </a:moveTo>
                  <a:lnTo>
                    <a:pt x="3599996" y="0"/>
                  </a:lnTo>
                  <a:lnTo>
                    <a:pt x="3599996" y="1079999"/>
                  </a:lnTo>
                  <a:lnTo>
                    <a:pt x="0" y="1079999"/>
                  </a:lnTo>
                  <a:lnTo>
                    <a:pt x="0" y="0"/>
                  </a:lnTo>
                  <a:close/>
                </a:path>
                <a:path w="3600450" h="1087754">
                  <a:moveTo>
                    <a:pt x="542678" y="1087156"/>
                  </a:moveTo>
                  <a:lnTo>
                    <a:pt x="542678" y="715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22588" y="4925534"/>
              <a:ext cx="719455" cy="1089025"/>
            </a:xfrm>
            <a:custGeom>
              <a:avLst/>
              <a:gdLst/>
              <a:ahLst/>
              <a:cxnLst/>
              <a:rect l="l" t="t" r="r" b="b"/>
              <a:pathLst>
                <a:path w="719455" h="1089025">
                  <a:moveTo>
                    <a:pt x="0" y="1088877"/>
                  </a:moveTo>
                  <a:lnTo>
                    <a:pt x="0" y="2376"/>
                  </a:lnTo>
                </a:path>
                <a:path w="719455" h="1089025">
                  <a:moveTo>
                    <a:pt x="719136" y="1084117"/>
                  </a:moveTo>
                  <a:lnTo>
                    <a:pt x="719136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32315" y="4930819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108000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12410" y="4911659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5">
                  <a:moveTo>
                    <a:pt x="17999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4" y="34585"/>
                  </a:lnTo>
                  <a:lnTo>
                    <a:pt x="17999" y="36000"/>
                  </a:lnTo>
                  <a:lnTo>
                    <a:pt x="25005" y="34585"/>
                  </a:lnTo>
                  <a:lnTo>
                    <a:pt x="30727" y="30727"/>
                  </a:lnTo>
                  <a:lnTo>
                    <a:pt x="34585" y="25005"/>
                  </a:lnTo>
                  <a:lnTo>
                    <a:pt x="36000" y="17999"/>
                  </a:lnTo>
                  <a:lnTo>
                    <a:pt x="34585" y="10994"/>
                  </a:lnTo>
                  <a:lnTo>
                    <a:pt x="30727" y="5272"/>
                  </a:lnTo>
                  <a:lnTo>
                    <a:pt x="25005" y="1414"/>
                  </a:lnTo>
                  <a:lnTo>
                    <a:pt x="17999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>
            <a:grpSpLocks noGrp="1" noUngrp="1" noRot="1" noMove="1" noResize="1"/>
          </p:cNvGrpSpPr>
          <p:nvPr/>
        </p:nvGrpSpPr>
        <p:grpSpPr>
          <a:xfrm>
            <a:off x="10705628" y="9638502"/>
            <a:ext cx="320675" cy="549275"/>
            <a:chOff x="10705628" y="9638502"/>
            <a:chExt cx="320675" cy="549275"/>
          </a:xfrm>
        </p:grpSpPr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09438" y="9642312"/>
              <a:ext cx="313055" cy="541655"/>
            </a:xfrm>
            <a:custGeom>
              <a:avLst/>
              <a:gdLst/>
              <a:ahLst/>
              <a:cxnLst/>
              <a:rect l="l" t="t" r="r" b="b"/>
              <a:pathLst>
                <a:path w="313054" h="541654">
                  <a:moveTo>
                    <a:pt x="0" y="541177"/>
                  </a:moveTo>
                  <a:lnTo>
                    <a:pt x="312987" y="541177"/>
                  </a:lnTo>
                </a:path>
                <a:path w="313054" h="541654">
                  <a:moveTo>
                    <a:pt x="2" y="0"/>
                  </a:moveTo>
                  <a:lnTo>
                    <a:pt x="30632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13686" y="9642182"/>
              <a:ext cx="76835" cy="541655"/>
            </a:xfrm>
            <a:custGeom>
              <a:avLst/>
              <a:gdLst/>
              <a:ahLst/>
              <a:cxnLst/>
              <a:rect l="l" t="t" r="r" b="b"/>
              <a:pathLst>
                <a:path w="76834" h="541654">
                  <a:moveTo>
                    <a:pt x="0" y="451785"/>
                  </a:moveTo>
                  <a:lnTo>
                    <a:pt x="38404" y="541397"/>
                  </a:lnTo>
                  <a:lnTo>
                    <a:pt x="57706" y="496360"/>
                  </a:lnTo>
                  <a:lnTo>
                    <a:pt x="34805" y="496360"/>
                  </a:lnTo>
                  <a:lnTo>
                    <a:pt x="34803" y="461293"/>
                  </a:lnTo>
                  <a:lnTo>
                    <a:pt x="2401" y="452948"/>
                  </a:lnTo>
                  <a:lnTo>
                    <a:pt x="0" y="451785"/>
                  </a:lnTo>
                  <a:close/>
                </a:path>
                <a:path w="76834" h="541654">
                  <a:moveTo>
                    <a:pt x="34805" y="461293"/>
                  </a:moveTo>
                  <a:lnTo>
                    <a:pt x="34805" y="496360"/>
                  </a:lnTo>
                  <a:lnTo>
                    <a:pt x="42005" y="496360"/>
                  </a:lnTo>
                  <a:lnTo>
                    <a:pt x="42005" y="461387"/>
                  </a:lnTo>
                  <a:lnTo>
                    <a:pt x="38404" y="461387"/>
                  </a:lnTo>
                  <a:lnTo>
                    <a:pt x="36004" y="461350"/>
                  </a:lnTo>
                  <a:lnTo>
                    <a:pt x="34805" y="461293"/>
                  </a:lnTo>
                  <a:close/>
                </a:path>
                <a:path w="76834" h="541654">
                  <a:moveTo>
                    <a:pt x="76809" y="451785"/>
                  </a:moveTo>
                  <a:lnTo>
                    <a:pt x="42005" y="461293"/>
                  </a:lnTo>
                  <a:lnTo>
                    <a:pt x="42005" y="496360"/>
                  </a:lnTo>
                  <a:lnTo>
                    <a:pt x="57706" y="496360"/>
                  </a:lnTo>
                  <a:lnTo>
                    <a:pt x="76809" y="451785"/>
                  </a:lnTo>
                  <a:close/>
                </a:path>
                <a:path w="76834" h="541654">
                  <a:moveTo>
                    <a:pt x="38404" y="80010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461293"/>
                  </a:lnTo>
                  <a:lnTo>
                    <a:pt x="36004" y="461350"/>
                  </a:lnTo>
                  <a:lnTo>
                    <a:pt x="38404" y="461387"/>
                  </a:lnTo>
                  <a:lnTo>
                    <a:pt x="40806" y="461350"/>
                  </a:lnTo>
                  <a:lnTo>
                    <a:pt x="42003" y="461293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541654">
                  <a:moveTo>
                    <a:pt x="42005" y="461293"/>
                  </a:moveTo>
                  <a:lnTo>
                    <a:pt x="40806" y="461350"/>
                  </a:lnTo>
                  <a:lnTo>
                    <a:pt x="38404" y="461387"/>
                  </a:lnTo>
                  <a:lnTo>
                    <a:pt x="42005" y="461387"/>
                  </a:lnTo>
                  <a:close/>
                </a:path>
                <a:path w="76834" h="541654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541654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541654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541654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15986" y="9708829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29" name="object 29"/>
          <p:cNvGrpSpPr>
            <a:grpSpLocks noGrp="1" noUngrp="1" noRot="1" noMove="1" noResize="1"/>
          </p:cNvGrpSpPr>
          <p:nvPr/>
        </p:nvGrpSpPr>
        <p:grpSpPr>
          <a:xfrm>
            <a:off x="10709438" y="8750556"/>
            <a:ext cx="307340" cy="895985"/>
            <a:chOff x="10709438" y="8750556"/>
            <a:chExt cx="307340" cy="895985"/>
          </a:xfrm>
        </p:grpSpPr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09438" y="9642362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13686" y="8752176"/>
              <a:ext cx="76835" cy="889000"/>
            </a:xfrm>
            <a:custGeom>
              <a:avLst/>
              <a:gdLst/>
              <a:ahLst/>
              <a:cxnLst/>
              <a:rect l="l" t="t" r="r" b="b"/>
              <a:pathLst>
                <a:path w="76834" h="889000">
                  <a:moveTo>
                    <a:pt x="0" y="798864"/>
                  </a:moveTo>
                  <a:lnTo>
                    <a:pt x="38404" y="888475"/>
                  </a:lnTo>
                  <a:lnTo>
                    <a:pt x="57705" y="843440"/>
                  </a:lnTo>
                  <a:lnTo>
                    <a:pt x="34805" y="843440"/>
                  </a:lnTo>
                  <a:lnTo>
                    <a:pt x="34803" y="808372"/>
                  </a:lnTo>
                  <a:lnTo>
                    <a:pt x="2401" y="800027"/>
                  </a:lnTo>
                  <a:lnTo>
                    <a:pt x="0" y="798864"/>
                  </a:lnTo>
                  <a:close/>
                </a:path>
                <a:path w="76834" h="889000">
                  <a:moveTo>
                    <a:pt x="34805" y="808372"/>
                  </a:moveTo>
                  <a:lnTo>
                    <a:pt x="34805" y="843440"/>
                  </a:lnTo>
                  <a:lnTo>
                    <a:pt x="42005" y="843440"/>
                  </a:lnTo>
                  <a:lnTo>
                    <a:pt x="42005" y="808465"/>
                  </a:lnTo>
                  <a:lnTo>
                    <a:pt x="38404" y="808465"/>
                  </a:lnTo>
                  <a:lnTo>
                    <a:pt x="36004" y="808429"/>
                  </a:lnTo>
                  <a:lnTo>
                    <a:pt x="34805" y="808372"/>
                  </a:lnTo>
                  <a:close/>
                </a:path>
                <a:path w="76834" h="889000">
                  <a:moveTo>
                    <a:pt x="76809" y="798864"/>
                  </a:moveTo>
                  <a:lnTo>
                    <a:pt x="42005" y="808372"/>
                  </a:lnTo>
                  <a:lnTo>
                    <a:pt x="42005" y="843440"/>
                  </a:lnTo>
                  <a:lnTo>
                    <a:pt x="57705" y="843440"/>
                  </a:lnTo>
                  <a:lnTo>
                    <a:pt x="76809" y="798864"/>
                  </a:lnTo>
                  <a:close/>
                </a:path>
                <a:path w="76834" h="889000">
                  <a:moveTo>
                    <a:pt x="38404" y="80009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808372"/>
                  </a:lnTo>
                  <a:lnTo>
                    <a:pt x="36004" y="808429"/>
                  </a:lnTo>
                  <a:lnTo>
                    <a:pt x="38404" y="808465"/>
                  </a:lnTo>
                  <a:lnTo>
                    <a:pt x="40806" y="808429"/>
                  </a:lnTo>
                  <a:lnTo>
                    <a:pt x="42003" y="808372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09"/>
                  </a:lnTo>
                  <a:close/>
                </a:path>
                <a:path w="76834" h="889000">
                  <a:moveTo>
                    <a:pt x="42005" y="808372"/>
                  </a:moveTo>
                  <a:lnTo>
                    <a:pt x="40806" y="808429"/>
                  </a:lnTo>
                  <a:lnTo>
                    <a:pt x="38404" y="808465"/>
                  </a:lnTo>
                  <a:lnTo>
                    <a:pt x="42005" y="808465"/>
                  </a:lnTo>
                  <a:close/>
                </a:path>
                <a:path w="76834" h="889000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889000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889000">
                  <a:moveTo>
                    <a:pt x="42005" y="80009"/>
                  </a:moveTo>
                  <a:lnTo>
                    <a:pt x="38404" y="80009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889000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09"/>
                  </a:lnTo>
                  <a:lnTo>
                    <a:pt x="42005" y="80009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09438" y="8754156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>
            <a:grpSpLocks noGrp="1" noUngrp="1" noRot="1" noMove="1" noResize="1"/>
          </p:cNvGrpSpPr>
          <p:nvPr/>
        </p:nvGrpSpPr>
        <p:grpSpPr>
          <a:xfrm>
            <a:off x="11068136" y="10243818"/>
            <a:ext cx="1442085" cy="321310"/>
            <a:chOff x="11068136" y="10243818"/>
            <a:chExt cx="1442085" cy="321310"/>
          </a:xfrm>
        </p:grpSpPr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1735" y="10251525"/>
              <a:ext cx="541655" cy="313055"/>
            </a:xfrm>
            <a:custGeom>
              <a:avLst/>
              <a:gdLst/>
              <a:ahLst/>
              <a:cxnLst/>
              <a:rect l="l" t="t" r="r" b="b"/>
              <a:pathLst>
                <a:path w="541654" h="313054">
                  <a:moveTo>
                    <a:pt x="0" y="0"/>
                  </a:moveTo>
                  <a:lnTo>
                    <a:pt x="0" y="312987"/>
                  </a:lnTo>
                </a:path>
                <a:path w="541654" h="313054">
                  <a:moveTo>
                    <a:pt x="541177" y="3"/>
                  </a:moveTo>
                  <a:lnTo>
                    <a:pt x="541177" y="30632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1644" y="10426658"/>
              <a:ext cx="1437005" cy="81915"/>
            </a:xfrm>
            <a:custGeom>
              <a:avLst/>
              <a:gdLst/>
              <a:ahLst/>
              <a:cxnLst/>
              <a:rect l="l" t="t" r="r" b="b"/>
              <a:pathLst>
                <a:path w="1437004" h="81915">
                  <a:moveTo>
                    <a:pt x="541388" y="43129"/>
                  </a:moveTo>
                  <a:lnTo>
                    <a:pt x="532993" y="39522"/>
                  </a:lnTo>
                  <a:lnTo>
                    <a:pt x="461340" y="8826"/>
                  </a:lnTo>
                  <a:lnTo>
                    <a:pt x="461340" y="45529"/>
                  </a:lnTo>
                  <a:lnTo>
                    <a:pt x="461289" y="46596"/>
                  </a:lnTo>
                  <a:lnTo>
                    <a:pt x="461289" y="42329"/>
                  </a:lnTo>
                  <a:lnTo>
                    <a:pt x="461340" y="45529"/>
                  </a:lnTo>
                  <a:lnTo>
                    <a:pt x="461340" y="8826"/>
                  </a:lnTo>
                  <a:lnTo>
                    <a:pt x="451777" y="4724"/>
                  </a:lnTo>
                  <a:lnTo>
                    <a:pt x="452945" y="7124"/>
                  </a:lnTo>
                  <a:lnTo>
                    <a:pt x="454025" y="9525"/>
                  </a:lnTo>
                  <a:lnTo>
                    <a:pt x="461238" y="39522"/>
                  </a:lnTo>
                  <a:lnTo>
                    <a:pt x="80098" y="39522"/>
                  </a:lnTo>
                  <a:lnTo>
                    <a:pt x="89611" y="4724"/>
                  </a:lnTo>
                  <a:lnTo>
                    <a:pt x="0" y="43129"/>
                  </a:lnTo>
                  <a:lnTo>
                    <a:pt x="89611" y="81534"/>
                  </a:lnTo>
                  <a:lnTo>
                    <a:pt x="88442" y="79133"/>
                  </a:lnTo>
                  <a:lnTo>
                    <a:pt x="87350" y="76733"/>
                  </a:lnTo>
                  <a:lnTo>
                    <a:pt x="80098" y="46723"/>
                  </a:lnTo>
                  <a:lnTo>
                    <a:pt x="461276" y="46723"/>
                  </a:lnTo>
                  <a:lnTo>
                    <a:pt x="451777" y="81534"/>
                  </a:lnTo>
                  <a:lnTo>
                    <a:pt x="532993" y="46723"/>
                  </a:lnTo>
                  <a:lnTo>
                    <a:pt x="541388" y="43129"/>
                  </a:lnTo>
                  <a:close/>
                </a:path>
                <a:path w="1437004" h="81915">
                  <a:moveTo>
                    <a:pt x="1436649" y="38404"/>
                  </a:moveTo>
                  <a:lnTo>
                    <a:pt x="1428242" y="34798"/>
                  </a:lnTo>
                  <a:lnTo>
                    <a:pt x="1347038" y="0"/>
                  </a:lnTo>
                  <a:lnTo>
                    <a:pt x="1348193" y="2400"/>
                  </a:lnTo>
                  <a:lnTo>
                    <a:pt x="1349286" y="4787"/>
                  </a:lnTo>
                  <a:lnTo>
                    <a:pt x="1356499" y="34798"/>
                  </a:lnTo>
                  <a:lnTo>
                    <a:pt x="628269" y="34798"/>
                  </a:lnTo>
                  <a:lnTo>
                    <a:pt x="637781" y="0"/>
                  </a:lnTo>
                  <a:lnTo>
                    <a:pt x="548170" y="38404"/>
                  </a:lnTo>
                  <a:lnTo>
                    <a:pt x="637781" y="76809"/>
                  </a:lnTo>
                  <a:lnTo>
                    <a:pt x="636625" y="74396"/>
                  </a:lnTo>
                  <a:lnTo>
                    <a:pt x="635533" y="71996"/>
                  </a:lnTo>
                  <a:lnTo>
                    <a:pt x="628269" y="41998"/>
                  </a:lnTo>
                  <a:lnTo>
                    <a:pt x="1356537" y="41998"/>
                  </a:lnTo>
                  <a:lnTo>
                    <a:pt x="1356537" y="36804"/>
                  </a:lnTo>
                  <a:lnTo>
                    <a:pt x="1356601" y="40805"/>
                  </a:lnTo>
                  <a:lnTo>
                    <a:pt x="1356537" y="41998"/>
                  </a:lnTo>
                  <a:lnTo>
                    <a:pt x="1356487" y="43205"/>
                  </a:lnTo>
                  <a:lnTo>
                    <a:pt x="1347038" y="76809"/>
                  </a:lnTo>
                  <a:lnTo>
                    <a:pt x="1428242" y="41998"/>
                  </a:lnTo>
                  <a:lnTo>
                    <a:pt x="1436649" y="384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06317" y="10243818"/>
              <a:ext cx="0" cy="307340"/>
            </a:xfrm>
            <a:custGeom>
              <a:avLst/>
              <a:gdLst/>
              <a:ahLst/>
              <a:cxnLst/>
              <a:rect l="l" t="t" r="r" b="b"/>
              <a:pathLst>
                <a:path h="307340">
                  <a:moveTo>
                    <a:pt x="0" y="0"/>
                  </a:moveTo>
                  <a:lnTo>
                    <a:pt x="0" y="30688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15986" y="8980163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25mm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38" name="object 38"/>
          <p:cNvGrpSpPr>
            <a:grpSpLocks noGrp="1" noUngrp="1" noRot="1" noMove="1" noResize="1"/>
          </p:cNvGrpSpPr>
          <p:nvPr/>
        </p:nvGrpSpPr>
        <p:grpSpPr>
          <a:xfrm>
            <a:off x="11077450" y="7342587"/>
            <a:ext cx="549275" cy="320675"/>
            <a:chOff x="11077450" y="7342587"/>
            <a:chExt cx="549275" cy="320675"/>
          </a:xfrm>
        </p:grpSpPr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81260" y="7346397"/>
              <a:ext cx="541655" cy="313055"/>
            </a:xfrm>
            <a:custGeom>
              <a:avLst/>
              <a:gdLst/>
              <a:ahLst/>
              <a:cxnLst/>
              <a:rect l="l" t="t" r="r" b="b"/>
              <a:pathLst>
                <a:path w="541654" h="313054">
                  <a:moveTo>
                    <a:pt x="0" y="0"/>
                  </a:moveTo>
                  <a:lnTo>
                    <a:pt x="0" y="312987"/>
                  </a:lnTo>
                </a:path>
                <a:path w="541654" h="313054">
                  <a:moveTo>
                    <a:pt x="541177" y="3"/>
                  </a:moveTo>
                  <a:lnTo>
                    <a:pt x="541177" y="30632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81170" y="7435757"/>
              <a:ext cx="541655" cy="76835"/>
            </a:xfrm>
            <a:custGeom>
              <a:avLst/>
              <a:gdLst/>
              <a:ahLst/>
              <a:cxnLst/>
              <a:rect l="l" t="t" r="r" b="b"/>
              <a:pathLst>
                <a:path w="54165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541654" h="76834">
                  <a:moveTo>
                    <a:pt x="451785" y="0"/>
                  </a:moveTo>
                  <a:lnTo>
                    <a:pt x="461351" y="40806"/>
                  </a:lnTo>
                  <a:lnTo>
                    <a:pt x="461236" y="43206"/>
                  </a:lnTo>
                  <a:lnTo>
                    <a:pt x="451785" y="76809"/>
                  </a:lnTo>
                  <a:lnTo>
                    <a:pt x="532996" y="42005"/>
                  </a:lnTo>
                  <a:lnTo>
                    <a:pt x="496361" y="42005"/>
                  </a:lnTo>
                  <a:lnTo>
                    <a:pt x="496361" y="34804"/>
                  </a:lnTo>
                  <a:lnTo>
                    <a:pt x="532996" y="34804"/>
                  </a:lnTo>
                  <a:lnTo>
                    <a:pt x="451785" y="0"/>
                  </a:lnTo>
                  <a:close/>
                </a:path>
                <a:path w="541654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541654" h="76834">
                  <a:moveTo>
                    <a:pt x="461293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461293" y="42005"/>
                  </a:lnTo>
                  <a:lnTo>
                    <a:pt x="461293" y="34804"/>
                  </a:lnTo>
                  <a:close/>
                </a:path>
                <a:path w="541654" h="76834">
                  <a:moveTo>
                    <a:pt x="532996" y="34804"/>
                  </a:moveTo>
                  <a:lnTo>
                    <a:pt x="496361" y="34804"/>
                  </a:lnTo>
                  <a:lnTo>
                    <a:pt x="496361" y="42005"/>
                  </a:lnTo>
                  <a:lnTo>
                    <a:pt x="532996" y="42005"/>
                  </a:lnTo>
                  <a:lnTo>
                    <a:pt x="541397" y="38404"/>
                  </a:lnTo>
                  <a:lnTo>
                    <a:pt x="532996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44269" y="7286276"/>
            <a:ext cx="39751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42" name="object 42"/>
          <p:cNvGrpSpPr>
            <a:grpSpLocks noGrp="1" noUngrp="1" noRot="1" noMove="1" noResize="1"/>
          </p:cNvGrpSpPr>
          <p:nvPr/>
        </p:nvGrpSpPr>
        <p:grpSpPr>
          <a:xfrm>
            <a:off x="14125452" y="7342587"/>
            <a:ext cx="549275" cy="320675"/>
            <a:chOff x="14125452" y="7342587"/>
            <a:chExt cx="549275" cy="320675"/>
          </a:xfrm>
        </p:grpSpPr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29262" y="7346397"/>
              <a:ext cx="541655" cy="313055"/>
            </a:xfrm>
            <a:custGeom>
              <a:avLst/>
              <a:gdLst/>
              <a:ahLst/>
              <a:cxnLst/>
              <a:rect l="l" t="t" r="r" b="b"/>
              <a:pathLst>
                <a:path w="541655" h="313054">
                  <a:moveTo>
                    <a:pt x="0" y="0"/>
                  </a:moveTo>
                  <a:lnTo>
                    <a:pt x="0" y="312987"/>
                  </a:lnTo>
                </a:path>
                <a:path w="541655" h="313054">
                  <a:moveTo>
                    <a:pt x="541177" y="3"/>
                  </a:moveTo>
                  <a:lnTo>
                    <a:pt x="541177" y="30632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29172" y="7435757"/>
              <a:ext cx="541655" cy="76835"/>
            </a:xfrm>
            <a:custGeom>
              <a:avLst/>
              <a:gdLst/>
              <a:ahLst/>
              <a:cxnLst/>
              <a:rect l="l" t="t" r="r" b="b"/>
              <a:pathLst>
                <a:path w="54165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541655" h="76834">
                  <a:moveTo>
                    <a:pt x="451785" y="0"/>
                  </a:moveTo>
                  <a:lnTo>
                    <a:pt x="461351" y="40806"/>
                  </a:lnTo>
                  <a:lnTo>
                    <a:pt x="461236" y="43206"/>
                  </a:lnTo>
                  <a:lnTo>
                    <a:pt x="451785" y="76809"/>
                  </a:lnTo>
                  <a:lnTo>
                    <a:pt x="532996" y="42005"/>
                  </a:lnTo>
                  <a:lnTo>
                    <a:pt x="496361" y="42005"/>
                  </a:lnTo>
                  <a:lnTo>
                    <a:pt x="496361" y="34804"/>
                  </a:lnTo>
                  <a:lnTo>
                    <a:pt x="532996" y="34804"/>
                  </a:lnTo>
                  <a:lnTo>
                    <a:pt x="451785" y="0"/>
                  </a:lnTo>
                  <a:close/>
                </a:path>
                <a:path w="541655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541655" h="76834">
                  <a:moveTo>
                    <a:pt x="461293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461293" y="42005"/>
                  </a:lnTo>
                  <a:lnTo>
                    <a:pt x="461293" y="34804"/>
                  </a:lnTo>
                  <a:close/>
                </a:path>
                <a:path w="541655" h="76834">
                  <a:moveTo>
                    <a:pt x="532996" y="34804"/>
                  </a:moveTo>
                  <a:lnTo>
                    <a:pt x="496361" y="34804"/>
                  </a:lnTo>
                  <a:lnTo>
                    <a:pt x="496361" y="42005"/>
                  </a:lnTo>
                  <a:lnTo>
                    <a:pt x="532996" y="42005"/>
                  </a:lnTo>
                  <a:lnTo>
                    <a:pt x="541397" y="38404"/>
                  </a:lnTo>
                  <a:lnTo>
                    <a:pt x="532996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192270" y="7286276"/>
            <a:ext cx="39751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46" name="object 46"/>
          <p:cNvGrpSpPr>
            <a:grpSpLocks noGrp="1" noUngrp="1" noRot="1" noMove="1" noResize="1"/>
          </p:cNvGrpSpPr>
          <p:nvPr/>
        </p:nvGrpSpPr>
        <p:grpSpPr>
          <a:xfrm>
            <a:off x="10709438" y="4922521"/>
            <a:ext cx="307340" cy="1086485"/>
            <a:chOff x="10709438" y="4922521"/>
            <a:chExt cx="307340" cy="1086485"/>
          </a:xfrm>
        </p:grpSpPr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09438" y="6004797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13686" y="4923716"/>
              <a:ext cx="76835" cy="1079500"/>
            </a:xfrm>
            <a:custGeom>
              <a:avLst/>
              <a:gdLst/>
              <a:ahLst/>
              <a:cxnLst/>
              <a:rect l="l" t="t" r="r" b="b"/>
              <a:pathLst>
                <a:path w="76834" h="1079500">
                  <a:moveTo>
                    <a:pt x="0" y="989396"/>
                  </a:moveTo>
                  <a:lnTo>
                    <a:pt x="38404" y="1079007"/>
                  </a:lnTo>
                  <a:lnTo>
                    <a:pt x="57706" y="1033970"/>
                  </a:lnTo>
                  <a:lnTo>
                    <a:pt x="34805" y="1033970"/>
                  </a:lnTo>
                  <a:lnTo>
                    <a:pt x="34803" y="998903"/>
                  </a:lnTo>
                  <a:lnTo>
                    <a:pt x="2401" y="990558"/>
                  </a:lnTo>
                  <a:lnTo>
                    <a:pt x="0" y="989396"/>
                  </a:lnTo>
                  <a:close/>
                </a:path>
                <a:path w="76834" h="1079500">
                  <a:moveTo>
                    <a:pt x="34805" y="998903"/>
                  </a:moveTo>
                  <a:lnTo>
                    <a:pt x="34805" y="1033970"/>
                  </a:lnTo>
                  <a:lnTo>
                    <a:pt x="42005" y="1033970"/>
                  </a:lnTo>
                  <a:lnTo>
                    <a:pt x="42005" y="998997"/>
                  </a:lnTo>
                  <a:lnTo>
                    <a:pt x="38404" y="998997"/>
                  </a:lnTo>
                  <a:lnTo>
                    <a:pt x="36004" y="998960"/>
                  </a:lnTo>
                  <a:lnTo>
                    <a:pt x="34805" y="998903"/>
                  </a:lnTo>
                  <a:close/>
                </a:path>
                <a:path w="76834" h="1079500">
                  <a:moveTo>
                    <a:pt x="76809" y="989396"/>
                  </a:moveTo>
                  <a:lnTo>
                    <a:pt x="42005" y="998903"/>
                  </a:lnTo>
                  <a:lnTo>
                    <a:pt x="42005" y="1033970"/>
                  </a:lnTo>
                  <a:lnTo>
                    <a:pt x="57706" y="1033970"/>
                  </a:lnTo>
                  <a:lnTo>
                    <a:pt x="76809" y="989396"/>
                  </a:lnTo>
                  <a:close/>
                </a:path>
                <a:path w="76834" h="1079500">
                  <a:moveTo>
                    <a:pt x="38404" y="80010"/>
                  </a:moveTo>
                  <a:lnTo>
                    <a:pt x="36004" y="80046"/>
                  </a:lnTo>
                  <a:lnTo>
                    <a:pt x="34805" y="80103"/>
                  </a:lnTo>
                  <a:lnTo>
                    <a:pt x="34805" y="998903"/>
                  </a:lnTo>
                  <a:lnTo>
                    <a:pt x="36004" y="998960"/>
                  </a:lnTo>
                  <a:lnTo>
                    <a:pt x="38404" y="998997"/>
                  </a:lnTo>
                  <a:lnTo>
                    <a:pt x="40806" y="998960"/>
                  </a:lnTo>
                  <a:lnTo>
                    <a:pt x="42003" y="998903"/>
                  </a:lnTo>
                  <a:lnTo>
                    <a:pt x="42003" y="80103"/>
                  </a:lnTo>
                  <a:lnTo>
                    <a:pt x="40806" y="80046"/>
                  </a:lnTo>
                  <a:lnTo>
                    <a:pt x="38404" y="80010"/>
                  </a:lnTo>
                  <a:close/>
                </a:path>
                <a:path w="76834" h="1079500">
                  <a:moveTo>
                    <a:pt x="42005" y="998903"/>
                  </a:moveTo>
                  <a:lnTo>
                    <a:pt x="40806" y="998960"/>
                  </a:lnTo>
                  <a:lnTo>
                    <a:pt x="38404" y="998997"/>
                  </a:lnTo>
                  <a:lnTo>
                    <a:pt x="42005" y="998997"/>
                  </a:lnTo>
                  <a:close/>
                </a:path>
                <a:path w="76834" h="1079500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3"/>
                  </a:lnTo>
                  <a:lnTo>
                    <a:pt x="34805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1079500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1079500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6"/>
                  </a:lnTo>
                  <a:lnTo>
                    <a:pt x="42005" y="80103"/>
                  </a:lnTo>
                  <a:close/>
                </a:path>
                <a:path w="76834" h="1079500">
                  <a:moveTo>
                    <a:pt x="42005" y="45036"/>
                  </a:moveTo>
                  <a:lnTo>
                    <a:pt x="34805" y="45036"/>
                  </a:lnTo>
                  <a:lnTo>
                    <a:pt x="34805" y="80103"/>
                  </a:lnTo>
                  <a:lnTo>
                    <a:pt x="36004" y="80046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09438" y="4926121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0" name="object 50"/>
          <p:cNvGrpSpPr>
            <a:grpSpLocks noGrp="1" noUngrp="1" noRot="1" noMove="1" noResize="1"/>
          </p:cNvGrpSpPr>
          <p:nvPr/>
        </p:nvGrpSpPr>
        <p:grpSpPr>
          <a:xfrm>
            <a:off x="11077434" y="6149246"/>
            <a:ext cx="3607435" cy="4046220"/>
            <a:chOff x="11077434" y="6149246"/>
            <a:chExt cx="3607435" cy="4046220"/>
          </a:xfrm>
        </p:grpSpPr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78529" y="6149246"/>
              <a:ext cx="0" cy="461645"/>
            </a:xfrm>
            <a:custGeom>
              <a:avLst/>
              <a:gdLst/>
              <a:ahLst/>
              <a:cxnLst/>
              <a:rect l="l" t="t" r="r" b="b"/>
              <a:pathLst>
                <a:path h="461645">
                  <a:moveTo>
                    <a:pt x="0" y="46149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10984" y="6286813"/>
              <a:ext cx="354965" cy="239395"/>
            </a:xfrm>
            <a:custGeom>
              <a:avLst/>
              <a:gdLst/>
              <a:ahLst/>
              <a:cxnLst/>
              <a:rect l="l" t="t" r="r" b="b"/>
              <a:pathLst>
                <a:path w="354965" h="239395">
                  <a:moveTo>
                    <a:pt x="333057" y="238770"/>
                  </a:moveTo>
                  <a:lnTo>
                    <a:pt x="298807" y="201811"/>
                  </a:lnTo>
                  <a:lnTo>
                    <a:pt x="262353" y="166680"/>
                  </a:lnTo>
                  <a:lnTo>
                    <a:pt x="223743" y="133488"/>
                  </a:lnTo>
                  <a:lnTo>
                    <a:pt x="183024" y="102349"/>
                  </a:lnTo>
                  <a:lnTo>
                    <a:pt x="140243" y="73375"/>
                  </a:lnTo>
                  <a:lnTo>
                    <a:pt x="95447" y="46681"/>
                  </a:lnTo>
                  <a:lnTo>
                    <a:pt x="48684" y="22379"/>
                  </a:lnTo>
                  <a:lnTo>
                    <a:pt x="0" y="582"/>
                  </a:lnTo>
                </a:path>
                <a:path w="354965" h="239395">
                  <a:moveTo>
                    <a:pt x="13227" y="225658"/>
                  </a:moveTo>
                  <a:lnTo>
                    <a:pt x="48826" y="189998"/>
                  </a:lnTo>
                  <a:lnTo>
                    <a:pt x="86559" y="156244"/>
                  </a:lnTo>
                  <a:lnTo>
                    <a:pt x="126374" y="124508"/>
                  </a:lnTo>
                  <a:lnTo>
                    <a:pt x="168221" y="94902"/>
                  </a:lnTo>
                  <a:lnTo>
                    <a:pt x="212049" y="67537"/>
                  </a:lnTo>
                  <a:lnTo>
                    <a:pt x="257805" y="42524"/>
                  </a:lnTo>
                  <a:lnTo>
                    <a:pt x="305438" y="19974"/>
                  </a:lnTo>
                  <a:lnTo>
                    <a:pt x="354898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81034" y="7671574"/>
              <a:ext cx="3600450" cy="2520315"/>
            </a:xfrm>
            <a:custGeom>
              <a:avLst/>
              <a:gdLst/>
              <a:ahLst/>
              <a:cxnLst/>
              <a:rect l="l" t="t" r="r" b="b"/>
              <a:pathLst>
                <a:path w="3600450" h="2520315">
                  <a:moveTo>
                    <a:pt x="3599999" y="0"/>
                  </a:moveTo>
                  <a:lnTo>
                    <a:pt x="3052781" y="0"/>
                  </a:lnTo>
                  <a:lnTo>
                    <a:pt x="3017708" y="33265"/>
                  </a:lnTo>
                  <a:lnTo>
                    <a:pt x="2981744" y="65586"/>
                  </a:lnTo>
                  <a:lnTo>
                    <a:pt x="2944908" y="96941"/>
                  </a:lnTo>
                  <a:lnTo>
                    <a:pt x="2907222" y="127311"/>
                  </a:lnTo>
                  <a:lnTo>
                    <a:pt x="2868705" y="156676"/>
                  </a:lnTo>
                  <a:lnTo>
                    <a:pt x="2829378" y="185017"/>
                  </a:lnTo>
                  <a:lnTo>
                    <a:pt x="2789261" y="212312"/>
                  </a:lnTo>
                  <a:lnTo>
                    <a:pt x="2748373" y="238542"/>
                  </a:lnTo>
                  <a:lnTo>
                    <a:pt x="2706735" y="263687"/>
                  </a:lnTo>
                  <a:lnTo>
                    <a:pt x="2664367" y="287728"/>
                  </a:lnTo>
                  <a:lnTo>
                    <a:pt x="2621289" y="310643"/>
                  </a:lnTo>
                  <a:lnTo>
                    <a:pt x="2577522" y="332414"/>
                  </a:lnTo>
                  <a:lnTo>
                    <a:pt x="2533085" y="353020"/>
                  </a:lnTo>
                  <a:lnTo>
                    <a:pt x="2487999" y="372442"/>
                  </a:lnTo>
                  <a:lnTo>
                    <a:pt x="2442283" y="390658"/>
                  </a:lnTo>
                  <a:lnTo>
                    <a:pt x="2395959" y="407650"/>
                  </a:lnTo>
                  <a:lnTo>
                    <a:pt x="2349045" y="423397"/>
                  </a:lnTo>
                  <a:lnTo>
                    <a:pt x="2301563" y="437880"/>
                  </a:lnTo>
                  <a:lnTo>
                    <a:pt x="2253532" y="451078"/>
                  </a:lnTo>
                  <a:lnTo>
                    <a:pt x="2204973" y="462972"/>
                  </a:lnTo>
                  <a:lnTo>
                    <a:pt x="2155905" y="473541"/>
                  </a:lnTo>
                  <a:lnTo>
                    <a:pt x="2106350" y="482766"/>
                  </a:lnTo>
                  <a:lnTo>
                    <a:pt x="2056326" y="490626"/>
                  </a:lnTo>
                  <a:lnTo>
                    <a:pt x="2005854" y="497102"/>
                  </a:lnTo>
                  <a:lnTo>
                    <a:pt x="1954954" y="502174"/>
                  </a:lnTo>
                  <a:lnTo>
                    <a:pt x="1903647" y="505821"/>
                  </a:lnTo>
                  <a:lnTo>
                    <a:pt x="1851952" y="508024"/>
                  </a:lnTo>
                  <a:lnTo>
                    <a:pt x="1799890" y="508763"/>
                  </a:lnTo>
                  <a:lnTo>
                    <a:pt x="1747829" y="508024"/>
                  </a:lnTo>
                  <a:lnTo>
                    <a:pt x="1696134" y="505821"/>
                  </a:lnTo>
                  <a:lnTo>
                    <a:pt x="1644827" y="502174"/>
                  </a:lnTo>
                  <a:lnTo>
                    <a:pt x="1593927" y="497102"/>
                  </a:lnTo>
                  <a:lnTo>
                    <a:pt x="1543454" y="490626"/>
                  </a:lnTo>
                  <a:lnTo>
                    <a:pt x="1493428" y="482766"/>
                  </a:lnTo>
                  <a:lnTo>
                    <a:pt x="1443871" y="473541"/>
                  </a:lnTo>
                  <a:lnTo>
                    <a:pt x="1394800" y="462972"/>
                  </a:lnTo>
                  <a:lnTo>
                    <a:pt x="1346237" y="451078"/>
                  </a:lnTo>
                  <a:lnTo>
                    <a:pt x="1298202" y="437880"/>
                  </a:lnTo>
                  <a:lnTo>
                    <a:pt x="1250714" y="423397"/>
                  </a:lnTo>
                  <a:lnTo>
                    <a:pt x="1203794" y="407650"/>
                  </a:lnTo>
                  <a:lnTo>
                    <a:pt x="1157462" y="390658"/>
                  </a:lnTo>
                  <a:lnTo>
                    <a:pt x="1111737" y="372442"/>
                  </a:lnTo>
                  <a:lnTo>
                    <a:pt x="1066641" y="353020"/>
                  </a:lnTo>
                  <a:lnTo>
                    <a:pt x="1022192" y="332414"/>
                  </a:lnTo>
                  <a:lnTo>
                    <a:pt x="978411" y="310643"/>
                  </a:lnTo>
                  <a:lnTo>
                    <a:pt x="935318" y="287728"/>
                  </a:lnTo>
                  <a:lnTo>
                    <a:pt x="892933" y="263687"/>
                  </a:lnTo>
                  <a:lnTo>
                    <a:pt x="851276" y="238542"/>
                  </a:lnTo>
                  <a:lnTo>
                    <a:pt x="810367" y="212312"/>
                  </a:lnTo>
                  <a:lnTo>
                    <a:pt x="770226" y="185017"/>
                  </a:lnTo>
                  <a:lnTo>
                    <a:pt x="730873" y="156676"/>
                  </a:lnTo>
                  <a:lnTo>
                    <a:pt x="692329" y="127311"/>
                  </a:lnTo>
                  <a:lnTo>
                    <a:pt x="654613" y="96941"/>
                  </a:lnTo>
                  <a:lnTo>
                    <a:pt x="617745" y="65586"/>
                  </a:lnTo>
                  <a:lnTo>
                    <a:pt x="581745" y="33265"/>
                  </a:lnTo>
                  <a:lnTo>
                    <a:pt x="546634" y="0"/>
                  </a:lnTo>
                  <a:lnTo>
                    <a:pt x="0" y="0"/>
                  </a:lnTo>
                  <a:lnTo>
                    <a:pt x="0" y="2520000"/>
                  </a:lnTo>
                  <a:lnTo>
                    <a:pt x="3599999" y="2520000"/>
                  </a:lnTo>
                  <a:lnTo>
                    <a:pt x="3599999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81034" y="7671574"/>
              <a:ext cx="3600450" cy="2520315"/>
            </a:xfrm>
            <a:custGeom>
              <a:avLst/>
              <a:gdLst/>
              <a:ahLst/>
              <a:cxnLst/>
              <a:rect l="l" t="t" r="r" b="b"/>
              <a:pathLst>
                <a:path w="3600450" h="2520315">
                  <a:moveTo>
                    <a:pt x="3052781" y="0"/>
                  </a:moveTo>
                  <a:lnTo>
                    <a:pt x="3017708" y="33265"/>
                  </a:lnTo>
                  <a:lnTo>
                    <a:pt x="2981744" y="65586"/>
                  </a:lnTo>
                  <a:lnTo>
                    <a:pt x="2944908" y="96941"/>
                  </a:lnTo>
                  <a:lnTo>
                    <a:pt x="2907222" y="127311"/>
                  </a:lnTo>
                  <a:lnTo>
                    <a:pt x="2868705" y="156676"/>
                  </a:lnTo>
                  <a:lnTo>
                    <a:pt x="2829378" y="185017"/>
                  </a:lnTo>
                  <a:lnTo>
                    <a:pt x="2789261" y="212312"/>
                  </a:lnTo>
                  <a:lnTo>
                    <a:pt x="2748373" y="238542"/>
                  </a:lnTo>
                  <a:lnTo>
                    <a:pt x="2706735" y="263687"/>
                  </a:lnTo>
                  <a:lnTo>
                    <a:pt x="2664367" y="287728"/>
                  </a:lnTo>
                  <a:lnTo>
                    <a:pt x="2621289" y="310643"/>
                  </a:lnTo>
                  <a:lnTo>
                    <a:pt x="2577522" y="332414"/>
                  </a:lnTo>
                  <a:lnTo>
                    <a:pt x="2533085" y="353020"/>
                  </a:lnTo>
                  <a:lnTo>
                    <a:pt x="2487999" y="372442"/>
                  </a:lnTo>
                  <a:lnTo>
                    <a:pt x="2442283" y="390658"/>
                  </a:lnTo>
                  <a:lnTo>
                    <a:pt x="2395959" y="407650"/>
                  </a:lnTo>
                  <a:lnTo>
                    <a:pt x="2349045" y="423397"/>
                  </a:lnTo>
                  <a:lnTo>
                    <a:pt x="2301563" y="437880"/>
                  </a:lnTo>
                  <a:lnTo>
                    <a:pt x="2253532" y="451078"/>
                  </a:lnTo>
                  <a:lnTo>
                    <a:pt x="2204973" y="462972"/>
                  </a:lnTo>
                  <a:lnTo>
                    <a:pt x="2155905" y="473541"/>
                  </a:lnTo>
                  <a:lnTo>
                    <a:pt x="2106350" y="482766"/>
                  </a:lnTo>
                  <a:lnTo>
                    <a:pt x="2056326" y="490626"/>
                  </a:lnTo>
                  <a:lnTo>
                    <a:pt x="2005854" y="497102"/>
                  </a:lnTo>
                  <a:lnTo>
                    <a:pt x="1954954" y="502174"/>
                  </a:lnTo>
                  <a:lnTo>
                    <a:pt x="1903647" y="505821"/>
                  </a:lnTo>
                  <a:lnTo>
                    <a:pt x="1851952" y="508024"/>
                  </a:lnTo>
                  <a:lnTo>
                    <a:pt x="1799890" y="508763"/>
                  </a:lnTo>
                  <a:lnTo>
                    <a:pt x="1747829" y="508024"/>
                  </a:lnTo>
                  <a:lnTo>
                    <a:pt x="1696134" y="505821"/>
                  </a:lnTo>
                  <a:lnTo>
                    <a:pt x="1644827" y="502174"/>
                  </a:lnTo>
                  <a:lnTo>
                    <a:pt x="1593927" y="497102"/>
                  </a:lnTo>
                  <a:lnTo>
                    <a:pt x="1543454" y="490626"/>
                  </a:lnTo>
                  <a:lnTo>
                    <a:pt x="1493428" y="482766"/>
                  </a:lnTo>
                  <a:lnTo>
                    <a:pt x="1443871" y="473541"/>
                  </a:lnTo>
                  <a:lnTo>
                    <a:pt x="1394800" y="462972"/>
                  </a:lnTo>
                  <a:lnTo>
                    <a:pt x="1346237" y="451078"/>
                  </a:lnTo>
                  <a:lnTo>
                    <a:pt x="1298202" y="437880"/>
                  </a:lnTo>
                  <a:lnTo>
                    <a:pt x="1250714" y="423397"/>
                  </a:lnTo>
                  <a:lnTo>
                    <a:pt x="1203794" y="407650"/>
                  </a:lnTo>
                  <a:lnTo>
                    <a:pt x="1157462" y="390658"/>
                  </a:lnTo>
                  <a:lnTo>
                    <a:pt x="1111737" y="372442"/>
                  </a:lnTo>
                  <a:lnTo>
                    <a:pt x="1066641" y="353020"/>
                  </a:lnTo>
                  <a:lnTo>
                    <a:pt x="1022192" y="332414"/>
                  </a:lnTo>
                  <a:lnTo>
                    <a:pt x="978411" y="310643"/>
                  </a:lnTo>
                  <a:lnTo>
                    <a:pt x="935318" y="287728"/>
                  </a:lnTo>
                  <a:lnTo>
                    <a:pt x="892933" y="263687"/>
                  </a:lnTo>
                  <a:lnTo>
                    <a:pt x="851276" y="238542"/>
                  </a:lnTo>
                  <a:lnTo>
                    <a:pt x="810367" y="212312"/>
                  </a:lnTo>
                  <a:lnTo>
                    <a:pt x="770226" y="185017"/>
                  </a:lnTo>
                  <a:lnTo>
                    <a:pt x="730873" y="156676"/>
                  </a:lnTo>
                  <a:lnTo>
                    <a:pt x="692329" y="127311"/>
                  </a:lnTo>
                  <a:lnTo>
                    <a:pt x="654613" y="96941"/>
                  </a:lnTo>
                  <a:lnTo>
                    <a:pt x="617745" y="65586"/>
                  </a:lnTo>
                  <a:lnTo>
                    <a:pt x="581745" y="33265"/>
                  </a:lnTo>
                  <a:lnTo>
                    <a:pt x="546634" y="0"/>
                  </a:lnTo>
                  <a:lnTo>
                    <a:pt x="0" y="0"/>
                  </a:lnTo>
                  <a:lnTo>
                    <a:pt x="0" y="2520000"/>
                  </a:lnTo>
                  <a:lnTo>
                    <a:pt x="3599999" y="2520000"/>
                  </a:lnTo>
                  <a:lnTo>
                    <a:pt x="3599999" y="0"/>
                  </a:lnTo>
                  <a:lnTo>
                    <a:pt x="305278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21264" y="87532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29" h="900429">
                  <a:moveTo>
                    <a:pt x="0" y="0"/>
                  </a:moveTo>
                  <a:lnTo>
                    <a:pt x="0" y="899999"/>
                  </a:lnTo>
                  <a:lnTo>
                    <a:pt x="899999" y="89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21264" y="87532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29" h="900429">
                  <a:moveTo>
                    <a:pt x="0" y="0"/>
                  </a:moveTo>
                  <a:lnTo>
                    <a:pt x="899999" y="899999"/>
                  </a:lnTo>
                  <a:lnTo>
                    <a:pt x="0" y="89999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40515" y="87532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30" h="900429">
                  <a:moveTo>
                    <a:pt x="899999" y="0"/>
                  </a:moveTo>
                  <a:lnTo>
                    <a:pt x="0" y="899999"/>
                  </a:lnTo>
                  <a:lnTo>
                    <a:pt x="899999" y="899999"/>
                  </a:lnTo>
                  <a:lnTo>
                    <a:pt x="8999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40515" y="87532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30" h="900429">
                  <a:moveTo>
                    <a:pt x="899999" y="0"/>
                  </a:moveTo>
                  <a:lnTo>
                    <a:pt x="0" y="899999"/>
                  </a:lnTo>
                  <a:lnTo>
                    <a:pt x="899999" y="899999"/>
                  </a:lnTo>
                  <a:lnTo>
                    <a:pt x="899999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15986" y="5217786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30mm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60" name="object 60"/>
          <p:cNvGrpSpPr>
            <a:grpSpLocks noGrp="1" noUngrp="1" noRot="1" noMove="1" noResize="1"/>
          </p:cNvGrpSpPr>
          <p:nvPr/>
        </p:nvGrpSpPr>
        <p:grpSpPr>
          <a:xfrm>
            <a:off x="10866687" y="896691"/>
            <a:ext cx="3753485" cy="3713479"/>
            <a:chOff x="10866687" y="896691"/>
            <a:chExt cx="3753485" cy="3713479"/>
          </a:xfrm>
        </p:grpSpPr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8626" y="1283836"/>
              <a:ext cx="2430780" cy="3126105"/>
            </a:xfrm>
            <a:custGeom>
              <a:avLst/>
              <a:gdLst/>
              <a:ahLst/>
              <a:cxnLst/>
              <a:rect l="l" t="t" r="r" b="b"/>
              <a:pathLst>
                <a:path w="2430780" h="3126104">
                  <a:moveTo>
                    <a:pt x="0" y="0"/>
                  </a:moveTo>
                  <a:lnTo>
                    <a:pt x="24825" y="1750369"/>
                  </a:lnTo>
                  <a:lnTo>
                    <a:pt x="2430494" y="3126092"/>
                  </a:lnTo>
                  <a:lnTo>
                    <a:pt x="2430494" y="1251240"/>
                  </a:lnTo>
                  <a:lnTo>
                    <a:pt x="2035782" y="1048204"/>
                  </a:lnTo>
                  <a:lnTo>
                    <a:pt x="1992047" y="1068322"/>
                  </a:lnTo>
                  <a:lnTo>
                    <a:pt x="1946512" y="1085260"/>
                  </a:lnTo>
                  <a:lnTo>
                    <a:pt x="1899258" y="1098979"/>
                  </a:lnTo>
                  <a:lnTo>
                    <a:pt x="1850369" y="1109438"/>
                  </a:lnTo>
                  <a:lnTo>
                    <a:pt x="1799924" y="1116597"/>
                  </a:lnTo>
                  <a:lnTo>
                    <a:pt x="1748008" y="1120417"/>
                  </a:lnTo>
                  <a:lnTo>
                    <a:pt x="1694702" y="1120856"/>
                  </a:lnTo>
                  <a:lnTo>
                    <a:pt x="1640088" y="1117875"/>
                  </a:lnTo>
                  <a:lnTo>
                    <a:pt x="1595951" y="1113056"/>
                  </a:lnTo>
                  <a:lnTo>
                    <a:pt x="1551040" y="1106042"/>
                  </a:lnTo>
                  <a:lnTo>
                    <a:pt x="1505409" y="1096828"/>
                  </a:lnTo>
                  <a:lnTo>
                    <a:pt x="1459119" y="1085408"/>
                  </a:lnTo>
                  <a:lnTo>
                    <a:pt x="1412225" y="1071777"/>
                  </a:lnTo>
                  <a:lnTo>
                    <a:pt x="1364785" y="1055930"/>
                  </a:lnTo>
                  <a:lnTo>
                    <a:pt x="1316856" y="1037861"/>
                  </a:lnTo>
                  <a:lnTo>
                    <a:pt x="1268497" y="1017564"/>
                  </a:lnTo>
                  <a:lnTo>
                    <a:pt x="1219765" y="995035"/>
                  </a:lnTo>
                  <a:lnTo>
                    <a:pt x="1170716" y="970267"/>
                  </a:lnTo>
                  <a:lnTo>
                    <a:pt x="1126259" y="946017"/>
                  </a:lnTo>
                  <a:lnTo>
                    <a:pt x="1082331" y="920366"/>
                  </a:lnTo>
                  <a:lnTo>
                    <a:pt x="1038948" y="893353"/>
                  </a:lnTo>
                  <a:lnTo>
                    <a:pt x="996128" y="865019"/>
                  </a:lnTo>
                  <a:lnTo>
                    <a:pt x="953887" y="835404"/>
                  </a:lnTo>
                  <a:lnTo>
                    <a:pt x="912242" y="804547"/>
                  </a:lnTo>
                  <a:lnTo>
                    <a:pt x="871210" y="772489"/>
                  </a:lnTo>
                  <a:lnTo>
                    <a:pt x="830807" y="739269"/>
                  </a:lnTo>
                  <a:lnTo>
                    <a:pt x="791050" y="704927"/>
                  </a:lnTo>
                  <a:lnTo>
                    <a:pt x="751956" y="669503"/>
                  </a:lnTo>
                  <a:lnTo>
                    <a:pt x="713541" y="633037"/>
                  </a:lnTo>
                  <a:lnTo>
                    <a:pt x="679201" y="598978"/>
                  </a:lnTo>
                  <a:lnTo>
                    <a:pt x="645462" y="564097"/>
                  </a:lnTo>
                  <a:lnTo>
                    <a:pt x="612340" y="528431"/>
                  </a:lnTo>
                  <a:lnTo>
                    <a:pt x="579856" y="492014"/>
                  </a:lnTo>
                  <a:lnTo>
                    <a:pt x="548028" y="454882"/>
                  </a:lnTo>
                  <a:lnTo>
                    <a:pt x="516873" y="417070"/>
                  </a:lnTo>
                  <a:lnTo>
                    <a:pt x="486410" y="378614"/>
                  </a:lnTo>
                  <a:lnTo>
                    <a:pt x="456659" y="339548"/>
                  </a:lnTo>
                  <a:lnTo>
                    <a:pt x="427636" y="299908"/>
                  </a:lnTo>
                  <a:lnTo>
                    <a:pt x="399361" y="259729"/>
                  </a:lnTo>
                  <a:lnTo>
                    <a:pt x="371853" y="219047"/>
                  </a:lnTo>
                  <a:lnTo>
                    <a:pt x="345128" y="177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8626" y="1283836"/>
              <a:ext cx="2430780" cy="3126105"/>
            </a:xfrm>
            <a:custGeom>
              <a:avLst/>
              <a:gdLst/>
              <a:ahLst/>
              <a:cxnLst/>
              <a:rect l="l" t="t" r="r" b="b"/>
              <a:pathLst>
                <a:path w="2430780" h="3126104">
                  <a:moveTo>
                    <a:pt x="2035782" y="1048204"/>
                  </a:moveTo>
                  <a:lnTo>
                    <a:pt x="1992047" y="1068322"/>
                  </a:lnTo>
                  <a:lnTo>
                    <a:pt x="1946512" y="1085260"/>
                  </a:lnTo>
                  <a:lnTo>
                    <a:pt x="1899258" y="1098979"/>
                  </a:lnTo>
                  <a:lnTo>
                    <a:pt x="1850369" y="1109438"/>
                  </a:lnTo>
                  <a:lnTo>
                    <a:pt x="1799924" y="1116597"/>
                  </a:lnTo>
                  <a:lnTo>
                    <a:pt x="1748008" y="1120417"/>
                  </a:lnTo>
                  <a:lnTo>
                    <a:pt x="1694702" y="1120856"/>
                  </a:lnTo>
                  <a:lnTo>
                    <a:pt x="1640088" y="1117875"/>
                  </a:lnTo>
                  <a:lnTo>
                    <a:pt x="1595951" y="1113056"/>
                  </a:lnTo>
                  <a:lnTo>
                    <a:pt x="1551040" y="1106042"/>
                  </a:lnTo>
                  <a:lnTo>
                    <a:pt x="1505409" y="1096828"/>
                  </a:lnTo>
                  <a:lnTo>
                    <a:pt x="1459119" y="1085408"/>
                  </a:lnTo>
                  <a:lnTo>
                    <a:pt x="1412225" y="1071777"/>
                  </a:lnTo>
                  <a:lnTo>
                    <a:pt x="1364785" y="1055930"/>
                  </a:lnTo>
                  <a:lnTo>
                    <a:pt x="1316856" y="1037861"/>
                  </a:lnTo>
                  <a:lnTo>
                    <a:pt x="1268497" y="1017564"/>
                  </a:lnTo>
                  <a:lnTo>
                    <a:pt x="1219765" y="995035"/>
                  </a:lnTo>
                  <a:lnTo>
                    <a:pt x="1170716" y="970267"/>
                  </a:lnTo>
                  <a:lnTo>
                    <a:pt x="1126259" y="946017"/>
                  </a:lnTo>
                  <a:lnTo>
                    <a:pt x="1082331" y="920366"/>
                  </a:lnTo>
                  <a:lnTo>
                    <a:pt x="1038948" y="893353"/>
                  </a:lnTo>
                  <a:lnTo>
                    <a:pt x="996128" y="865019"/>
                  </a:lnTo>
                  <a:lnTo>
                    <a:pt x="953887" y="835404"/>
                  </a:lnTo>
                  <a:lnTo>
                    <a:pt x="912242" y="804547"/>
                  </a:lnTo>
                  <a:lnTo>
                    <a:pt x="871210" y="772489"/>
                  </a:lnTo>
                  <a:lnTo>
                    <a:pt x="830807" y="739269"/>
                  </a:lnTo>
                  <a:lnTo>
                    <a:pt x="791050" y="704927"/>
                  </a:lnTo>
                  <a:lnTo>
                    <a:pt x="751956" y="669503"/>
                  </a:lnTo>
                  <a:lnTo>
                    <a:pt x="713541" y="633037"/>
                  </a:lnTo>
                  <a:lnTo>
                    <a:pt x="679201" y="598978"/>
                  </a:lnTo>
                  <a:lnTo>
                    <a:pt x="645462" y="564097"/>
                  </a:lnTo>
                  <a:lnTo>
                    <a:pt x="612340" y="528431"/>
                  </a:lnTo>
                  <a:lnTo>
                    <a:pt x="579856" y="492014"/>
                  </a:lnTo>
                  <a:lnTo>
                    <a:pt x="548028" y="454882"/>
                  </a:lnTo>
                  <a:lnTo>
                    <a:pt x="516873" y="417070"/>
                  </a:lnTo>
                  <a:lnTo>
                    <a:pt x="486410" y="378614"/>
                  </a:lnTo>
                  <a:lnTo>
                    <a:pt x="456659" y="339548"/>
                  </a:lnTo>
                  <a:lnTo>
                    <a:pt x="427636" y="299908"/>
                  </a:lnTo>
                  <a:lnTo>
                    <a:pt x="399361" y="259729"/>
                  </a:lnTo>
                  <a:lnTo>
                    <a:pt x="371853" y="219047"/>
                  </a:lnTo>
                  <a:lnTo>
                    <a:pt x="345128" y="177896"/>
                  </a:lnTo>
                  <a:lnTo>
                    <a:pt x="301768" y="155515"/>
                  </a:lnTo>
                  <a:lnTo>
                    <a:pt x="258459" y="133176"/>
                  </a:lnTo>
                  <a:lnTo>
                    <a:pt x="215207" y="110879"/>
                  </a:lnTo>
                  <a:lnTo>
                    <a:pt x="172018" y="88622"/>
                  </a:lnTo>
                  <a:lnTo>
                    <a:pt x="128896" y="66406"/>
                  </a:lnTo>
                  <a:lnTo>
                    <a:pt x="85849" y="44231"/>
                  </a:lnTo>
                  <a:lnTo>
                    <a:pt x="42881" y="22095"/>
                  </a:lnTo>
                  <a:lnTo>
                    <a:pt x="0" y="0"/>
                  </a:lnTo>
                  <a:lnTo>
                    <a:pt x="736" y="51973"/>
                  </a:lnTo>
                  <a:lnTo>
                    <a:pt x="1472" y="103921"/>
                  </a:lnTo>
                  <a:lnTo>
                    <a:pt x="2208" y="155843"/>
                  </a:lnTo>
                  <a:lnTo>
                    <a:pt x="2944" y="207741"/>
                  </a:lnTo>
                  <a:lnTo>
                    <a:pt x="3679" y="259612"/>
                  </a:lnTo>
                  <a:lnTo>
                    <a:pt x="4414" y="311459"/>
                  </a:lnTo>
                  <a:lnTo>
                    <a:pt x="5149" y="363279"/>
                  </a:lnTo>
                  <a:lnTo>
                    <a:pt x="5884" y="415075"/>
                  </a:lnTo>
                  <a:lnTo>
                    <a:pt x="6618" y="466845"/>
                  </a:lnTo>
                  <a:lnTo>
                    <a:pt x="7352" y="518589"/>
                  </a:lnTo>
                  <a:lnTo>
                    <a:pt x="8085" y="570308"/>
                  </a:lnTo>
                  <a:lnTo>
                    <a:pt x="8818" y="622002"/>
                  </a:lnTo>
                  <a:lnTo>
                    <a:pt x="9551" y="673670"/>
                  </a:lnTo>
                  <a:lnTo>
                    <a:pt x="10283" y="725313"/>
                  </a:lnTo>
                  <a:lnTo>
                    <a:pt x="11015" y="776930"/>
                  </a:lnTo>
                  <a:lnTo>
                    <a:pt x="11746" y="828522"/>
                  </a:lnTo>
                  <a:lnTo>
                    <a:pt x="12477" y="880088"/>
                  </a:lnTo>
                  <a:lnTo>
                    <a:pt x="13205" y="931447"/>
                  </a:lnTo>
                  <a:lnTo>
                    <a:pt x="13933" y="982787"/>
                  </a:lnTo>
                  <a:lnTo>
                    <a:pt x="14661" y="1034108"/>
                  </a:lnTo>
                  <a:lnTo>
                    <a:pt x="15389" y="1085409"/>
                  </a:lnTo>
                  <a:lnTo>
                    <a:pt x="16116" y="1136691"/>
                  </a:lnTo>
                  <a:lnTo>
                    <a:pt x="16844" y="1187953"/>
                  </a:lnTo>
                  <a:lnTo>
                    <a:pt x="17571" y="1239194"/>
                  </a:lnTo>
                  <a:lnTo>
                    <a:pt x="18298" y="1290414"/>
                  </a:lnTo>
                  <a:lnTo>
                    <a:pt x="19024" y="1341612"/>
                  </a:lnTo>
                  <a:lnTo>
                    <a:pt x="19750" y="1392788"/>
                  </a:lnTo>
                  <a:lnTo>
                    <a:pt x="20476" y="1443942"/>
                  </a:lnTo>
                  <a:lnTo>
                    <a:pt x="21202" y="1495073"/>
                  </a:lnTo>
                  <a:lnTo>
                    <a:pt x="21928" y="1546180"/>
                  </a:lnTo>
                  <a:lnTo>
                    <a:pt x="22653" y="1597264"/>
                  </a:lnTo>
                  <a:lnTo>
                    <a:pt x="23377" y="1648324"/>
                  </a:lnTo>
                  <a:lnTo>
                    <a:pt x="24102" y="1699359"/>
                  </a:lnTo>
                  <a:lnTo>
                    <a:pt x="24825" y="1750369"/>
                  </a:lnTo>
                  <a:lnTo>
                    <a:pt x="68228" y="1775208"/>
                  </a:lnTo>
                  <a:lnTo>
                    <a:pt x="111719" y="1800095"/>
                  </a:lnTo>
                  <a:lnTo>
                    <a:pt x="155301" y="1825030"/>
                  </a:lnTo>
                  <a:lnTo>
                    <a:pt x="198972" y="1850013"/>
                  </a:lnTo>
                  <a:lnTo>
                    <a:pt x="242731" y="1875045"/>
                  </a:lnTo>
                  <a:lnTo>
                    <a:pt x="286580" y="1900124"/>
                  </a:lnTo>
                  <a:lnTo>
                    <a:pt x="330516" y="1925253"/>
                  </a:lnTo>
                  <a:lnTo>
                    <a:pt x="374541" y="1950429"/>
                  </a:lnTo>
                  <a:lnTo>
                    <a:pt x="418654" y="1975654"/>
                  </a:lnTo>
                  <a:lnTo>
                    <a:pt x="462854" y="2000928"/>
                  </a:lnTo>
                  <a:lnTo>
                    <a:pt x="507141" y="2026250"/>
                  </a:lnTo>
                  <a:lnTo>
                    <a:pt x="551515" y="2051621"/>
                  </a:lnTo>
                  <a:lnTo>
                    <a:pt x="595976" y="2077041"/>
                  </a:lnTo>
                  <a:lnTo>
                    <a:pt x="640523" y="2102509"/>
                  </a:lnTo>
                  <a:lnTo>
                    <a:pt x="685156" y="2128027"/>
                  </a:lnTo>
                  <a:lnTo>
                    <a:pt x="729874" y="2153593"/>
                  </a:lnTo>
                  <a:lnTo>
                    <a:pt x="774678" y="2179208"/>
                  </a:lnTo>
                  <a:lnTo>
                    <a:pt x="819568" y="2204872"/>
                  </a:lnTo>
                  <a:lnTo>
                    <a:pt x="864542" y="2230585"/>
                  </a:lnTo>
                  <a:lnTo>
                    <a:pt x="909600" y="2256348"/>
                  </a:lnTo>
                  <a:lnTo>
                    <a:pt x="954743" y="2282159"/>
                  </a:lnTo>
                  <a:lnTo>
                    <a:pt x="999970" y="2308020"/>
                  </a:lnTo>
                  <a:lnTo>
                    <a:pt x="1045280" y="2333930"/>
                  </a:lnTo>
                  <a:lnTo>
                    <a:pt x="1090674" y="2359889"/>
                  </a:lnTo>
                  <a:lnTo>
                    <a:pt x="1136151" y="2385897"/>
                  </a:lnTo>
                  <a:lnTo>
                    <a:pt x="1181710" y="2411956"/>
                  </a:lnTo>
                  <a:lnTo>
                    <a:pt x="1225163" y="2436810"/>
                  </a:lnTo>
                  <a:lnTo>
                    <a:pt x="1268701" y="2461713"/>
                  </a:lnTo>
                  <a:lnTo>
                    <a:pt x="1312325" y="2486666"/>
                  </a:lnTo>
                  <a:lnTo>
                    <a:pt x="1356035" y="2511667"/>
                  </a:lnTo>
                  <a:lnTo>
                    <a:pt x="1399830" y="2536718"/>
                  </a:lnTo>
                  <a:lnTo>
                    <a:pt x="1443710" y="2561817"/>
                  </a:lnTo>
                  <a:lnTo>
                    <a:pt x="1487676" y="2586964"/>
                  </a:lnTo>
                  <a:lnTo>
                    <a:pt x="1531727" y="2612161"/>
                  </a:lnTo>
                  <a:lnTo>
                    <a:pt x="1575863" y="2637405"/>
                  </a:lnTo>
                  <a:lnTo>
                    <a:pt x="1620084" y="2662698"/>
                  </a:lnTo>
                  <a:lnTo>
                    <a:pt x="1664390" y="2688039"/>
                  </a:lnTo>
                  <a:lnTo>
                    <a:pt x="1708781" y="2713428"/>
                  </a:lnTo>
                  <a:lnTo>
                    <a:pt x="1753257" y="2738865"/>
                  </a:lnTo>
                  <a:lnTo>
                    <a:pt x="1797817" y="2764350"/>
                  </a:lnTo>
                  <a:lnTo>
                    <a:pt x="1842462" y="2789882"/>
                  </a:lnTo>
                  <a:lnTo>
                    <a:pt x="1887191" y="2815462"/>
                  </a:lnTo>
                  <a:lnTo>
                    <a:pt x="1932005" y="2841090"/>
                  </a:lnTo>
                  <a:lnTo>
                    <a:pt x="1976903" y="2866765"/>
                  </a:lnTo>
                  <a:lnTo>
                    <a:pt x="2021885" y="2892487"/>
                  </a:lnTo>
                  <a:lnTo>
                    <a:pt x="2066951" y="2918256"/>
                  </a:lnTo>
                  <a:lnTo>
                    <a:pt x="2112101" y="2944072"/>
                  </a:lnTo>
                  <a:lnTo>
                    <a:pt x="2157335" y="2969935"/>
                  </a:lnTo>
                  <a:lnTo>
                    <a:pt x="2202652" y="2995845"/>
                  </a:lnTo>
                  <a:lnTo>
                    <a:pt x="2248054" y="3021802"/>
                  </a:lnTo>
                  <a:lnTo>
                    <a:pt x="2293539" y="3047805"/>
                  </a:lnTo>
                  <a:lnTo>
                    <a:pt x="2339107" y="3073854"/>
                  </a:lnTo>
                  <a:lnTo>
                    <a:pt x="2384759" y="3099950"/>
                  </a:lnTo>
                  <a:lnTo>
                    <a:pt x="2430494" y="3126092"/>
                  </a:lnTo>
                  <a:lnTo>
                    <a:pt x="2430494" y="3074520"/>
                  </a:lnTo>
                  <a:lnTo>
                    <a:pt x="2430494" y="3022921"/>
                  </a:lnTo>
                  <a:lnTo>
                    <a:pt x="2430494" y="1251240"/>
                  </a:lnTo>
                  <a:lnTo>
                    <a:pt x="2386303" y="1228525"/>
                  </a:lnTo>
                  <a:lnTo>
                    <a:pt x="2342200" y="1205849"/>
                  </a:lnTo>
                  <a:lnTo>
                    <a:pt x="2298183" y="1183211"/>
                  </a:lnTo>
                  <a:lnTo>
                    <a:pt x="2254251" y="1160612"/>
                  </a:lnTo>
                  <a:lnTo>
                    <a:pt x="2210401" y="1138052"/>
                  </a:lnTo>
                  <a:lnTo>
                    <a:pt x="2166631" y="1115531"/>
                  </a:lnTo>
                  <a:lnTo>
                    <a:pt x="2122939" y="1093050"/>
                  </a:lnTo>
                  <a:lnTo>
                    <a:pt x="2079323" y="1070607"/>
                  </a:lnTo>
                  <a:lnTo>
                    <a:pt x="2035782" y="1048204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649662" y="3136118"/>
              <a:ext cx="622983" cy="660769"/>
            </a:xfrm>
            <a:prstGeom prst="rect">
              <a:avLst/>
            </a:prstGeom>
          </p:spPr>
        </p:pic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49662" y="3136118"/>
              <a:ext cx="623570" cy="661035"/>
            </a:xfrm>
            <a:custGeom>
              <a:avLst/>
              <a:gdLst/>
              <a:ahLst/>
              <a:cxnLst/>
              <a:rect l="l" t="t" r="r" b="b"/>
              <a:pathLst>
                <a:path w="623569" h="661035">
                  <a:moveTo>
                    <a:pt x="621568" y="0"/>
                  </a:moveTo>
                  <a:lnTo>
                    <a:pt x="577167" y="22283"/>
                  </a:lnTo>
                  <a:lnTo>
                    <a:pt x="532762" y="44559"/>
                  </a:lnTo>
                  <a:lnTo>
                    <a:pt x="488354" y="66828"/>
                  </a:lnTo>
                  <a:lnTo>
                    <a:pt x="443945" y="89094"/>
                  </a:lnTo>
                  <a:lnTo>
                    <a:pt x="399535" y="111359"/>
                  </a:lnTo>
                  <a:lnTo>
                    <a:pt x="355125" y="133625"/>
                  </a:lnTo>
                  <a:lnTo>
                    <a:pt x="310718" y="155893"/>
                  </a:lnTo>
                  <a:lnTo>
                    <a:pt x="266312" y="178167"/>
                  </a:lnTo>
                  <a:lnTo>
                    <a:pt x="221911" y="200449"/>
                  </a:lnTo>
                  <a:lnTo>
                    <a:pt x="177515" y="222740"/>
                  </a:lnTo>
                  <a:lnTo>
                    <a:pt x="133124" y="245042"/>
                  </a:lnTo>
                  <a:lnTo>
                    <a:pt x="88741" y="267359"/>
                  </a:lnTo>
                  <a:lnTo>
                    <a:pt x="44365" y="289692"/>
                  </a:lnTo>
                  <a:lnTo>
                    <a:pt x="0" y="312044"/>
                  </a:lnTo>
                  <a:lnTo>
                    <a:pt x="43954" y="336645"/>
                  </a:lnTo>
                  <a:lnTo>
                    <a:pt x="87989" y="361293"/>
                  </a:lnTo>
                  <a:lnTo>
                    <a:pt x="132107" y="385986"/>
                  </a:lnTo>
                  <a:lnTo>
                    <a:pt x="176308" y="410727"/>
                  </a:lnTo>
                  <a:lnTo>
                    <a:pt x="220592" y="435515"/>
                  </a:lnTo>
                  <a:lnTo>
                    <a:pt x="264960" y="460349"/>
                  </a:lnTo>
                  <a:lnTo>
                    <a:pt x="309412" y="485232"/>
                  </a:lnTo>
                  <a:lnTo>
                    <a:pt x="353949" y="510162"/>
                  </a:lnTo>
                  <a:lnTo>
                    <a:pt x="398571" y="535141"/>
                  </a:lnTo>
                  <a:lnTo>
                    <a:pt x="443279" y="560168"/>
                  </a:lnTo>
                  <a:lnTo>
                    <a:pt x="488074" y="585244"/>
                  </a:lnTo>
                  <a:lnTo>
                    <a:pt x="532956" y="610370"/>
                  </a:lnTo>
                  <a:lnTo>
                    <a:pt x="577925" y="635544"/>
                  </a:lnTo>
                  <a:lnTo>
                    <a:pt x="622983" y="660769"/>
                  </a:lnTo>
                  <a:lnTo>
                    <a:pt x="622875" y="609941"/>
                  </a:lnTo>
                  <a:lnTo>
                    <a:pt x="622766" y="559112"/>
                  </a:lnTo>
                  <a:lnTo>
                    <a:pt x="622658" y="508284"/>
                  </a:lnTo>
                  <a:lnTo>
                    <a:pt x="622549" y="457456"/>
                  </a:lnTo>
                  <a:lnTo>
                    <a:pt x="622440" y="406628"/>
                  </a:lnTo>
                  <a:lnTo>
                    <a:pt x="622330" y="355799"/>
                  </a:lnTo>
                  <a:lnTo>
                    <a:pt x="622221" y="304971"/>
                  </a:lnTo>
                  <a:lnTo>
                    <a:pt x="622112" y="254143"/>
                  </a:lnTo>
                  <a:lnTo>
                    <a:pt x="622003" y="203314"/>
                  </a:lnTo>
                  <a:lnTo>
                    <a:pt x="621894" y="152486"/>
                  </a:lnTo>
                  <a:lnTo>
                    <a:pt x="621785" y="101657"/>
                  </a:lnTo>
                  <a:lnTo>
                    <a:pt x="621676" y="50828"/>
                  </a:lnTo>
                  <a:lnTo>
                    <a:pt x="621568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61456" y="2152781"/>
              <a:ext cx="648970" cy="2260600"/>
            </a:xfrm>
            <a:custGeom>
              <a:avLst/>
              <a:gdLst/>
              <a:ahLst/>
              <a:cxnLst/>
              <a:rect l="l" t="t" r="r" b="b"/>
              <a:pathLst>
                <a:path w="648969" h="2260600">
                  <a:moveTo>
                    <a:pt x="648475" y="0"/>
                  </a:moveTo>
                  <a:lnTo>
                    <a:pt x="0" y="380747"/>
                  </a:lnTo>
                  <a:lnTo>
                    <a:pt x="0" y="2260300"/>
                  </a:lnTo>
                  <a:lnTo>
                    <a:pt x="648475" y="1879553"/>
                  </a:lnTo>
                  <a:lnTo>
                    <a:pt x="64847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61456" y="2152781"/>
              <a:ext cx="648970" cy="2260600"/>
            </a:xfrm>
            <a:custGeom>
              <a:avLst/>
              <a:gdLst/>
              <a:ahLst/>
              <a:cxnLst/>
              <a:rect l="l" t="t" r="r" b="b"/>
              <a:pathLst>
                <a:path w="648969" h="2260600">
                  <a:moveTo>
                    <a:pt x="0" y="2260300"/>
                  </a:moveTo>
                  <a:lnTo>
                    <a:pt x="648475" y="1879553"/>
                  </a:lnTo>
                  <a:lnTo>
                    <a:pt x="648475" y="0"/>
                  </a:lnTo>
                  <a:lnTo>
                    <a:pt x="0" y="380747"/>
                  </a:lnTo>
                  <a:lnTo>
                    <a:pt x="0" y="226030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67432" y="1949497"/>
              <a:ext cx="1042669" cy="584200"/>
            </a:xfrm>
            <a:custGeom>
              <a:avLst/>
              <a:gdLst/>
              <a:ahLst/>
              <a:cxnLst/>
              <a:rect l="l" t="t" r="r" b="b"/>
              <a:pathLst>
                <a:path w="1042669" h="584200">
                  <a:moveTo>
                    <a:pt x="648475" y="0"/>
                  </a:moveTo>
                  <a:lnTo>
                    <a:pt x="0" y="380746"/>
                  </a:lnTo>
                  <a:lnTo>
                    <a:pt x="394023" y="584031"/>
                  </a:lnTo>
                  <a:lnTo>
                    <a:pt x="1042499" y="203283"/>
                  </a:lnTo>
                  <a:lnTo>
                    <a:pt x="64847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67432" y="1949497"/>
              <a:ext cx="1042669" cy="584200"/>
            </a:xfrm>
            <a:custGeom>
              <a:avLst/>
              <a:gdLst/>
              <a:ahLst/>
              <a:cxnLst/>
              <a:rect l="l" t="t" r="r" b="b"/>
              <a:pathLst>
                <a:path w="1042669" h="584200">
                  <a:moveTo>
                    <a:pt x="0" y="380746"/>
                  </a:moveTo>
                  <a:lnTo>
                    <a:pt x="648475" y="0"/>
                  </a:lnTo>
                  <a:lnTo>
                    <a:pt x="1042499" y="203283"/>
                  </a:lnTo>
                  <a:lnTo>
                    <a:pt x="394023" y="584031"/>
                  </a:lnTo>
                  <a:lnTo>
                    <a:pt x="0" y="38074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8345" y="900291"/>
              <a:ext cx="993775" cy="560070"/>
            </a:xfrm>
            <a:custGeom>
              <a:avLst/>
              <a:gdLst/>
              <a:ahLst/>
              <a:cxnLst/>
              <a:rect l="l" t="t" r="r" b="b"/>
              <a:pathLst>
                <a:path w="993775" h="560069">
                  <a:moveTo>
                    <a:pt x="648472" y="0"/>
                  </a:moveTo>
                  <a:lnTo>
                    <a:pt x="0" y="380747"/>
                  </a:lnTo>
                  <a:lnTo>
                    <a:pt x="345168" y="559875"/>
                  </a:lnTo>
                  <a:lnTo>
                    <a:pt x="993644" y="179133"/>
                  </a:lnTo>
                  <a:lnTo>
                    <a:pt x="648472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8345" y="900291"/>
              <a:ext cx="993775" cy="560070"/>
            </a:xfrm>
            <a:custGeom>
              <a:avLst/>
              <a:gdLst/>
              <a:ahLst/>
              <a:cxnLst/>
              <a:rect l="l" t="t" r="r" b="b"/>
              <a:pathLst>
                <a:path w="993775" h="560069">
                  <a:moveTo>
                    <a:pt x="0" y="380747"/>
                  </a:moveTo>
                  <a:lnTo>
                    <a:pt x="648472" y="0"/>
                  </a:lnTo>
                  <a:lnTo>
                    <a:pt x="993644" y="179133"/>
                  </a:lnTo>
                  <a:lnTo>
                    <a:pt x="345168" y="559875"/>
                  </a:lnTo>
                  <a:lnTo>
                    <a:pt x="0" y="38074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82280" y="2223378"/>
              <a:ext cx="589915" cy="955675"/>
            </a:xfrm>
            <a:custGeom>
              <a:avLst/>
              <a:gdLst/>
              <a:ahLst/>
              <a:cxnLst/>
              <a:rect l="l" t="t" r="r" b="b"/>
              <a:pathLst>
                <a:path w="589915" h="955675">
                  <a:moveTo>
                    <a:pt x="0" y="0"/>
                  </a:moveTo>
                  <a:lnTo>
                    <a:pt x="7602" y="629754"/>
                  </a:lnTo>
                  <a:lnTo>
                    <a:pt x="589600" y="9553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82280" y="2223378"/>
              <a:ext cx="589915" cy="955675"/>
            </a:xfrm>
            <a:custGeom>
              <a:avLst/>
              <a:gdLst/>
              <a:ahLst/>
              <a:cxnLst/>
              <a:rect l="l" t="t" r="r" b="b"/>
              <a:pathLst>
                <a:path w="589915" h="955675">
                  <a:moveTo>
                    <a:pt x="0" y="0"/>
                  </a:moveTo>
                  <a:lnTo>
                    <a:pt x="26423" y="42906"/>
                  </a:lnTo>
                  <a:lnTo>
                    <a:pt x="52893" y="85857"/>
                  </a:lnTo>
                  <a:lnTo>
                    <a:pt x="79405" y="128849"/>
                  </a:lnTo>
                  <a:lnTo>
                    <a:pt x="105955" y="171882"/>
                  </a:lnTo>
                  <a:lnTo>
                    <a:pt x="132537" y="214953"/>
                  </a:lnTo>
                  <a:lnTo>
                    <a:pt x="159146" y="258060"/>
                  </a:lnTo>
                  <a:lnTo>
                    <a:pt x="185779" y="301203"/>
                  </a:lnTo>
                  <a:lnTo>
                    <a:pt x="212429" y="344379"/>
                  </a:lnTo>
                  <a:lnTo>
                    <a:pt x="239093" y="387587"/>
                  </a:lnTo>
                  <a:lnTo>
                    <a:pt x="265765" y="430825"/>
                  </a:lnTo>
                  <a:lnTo>
                    <a:pt x="292441" y="474091"/>
                  </a:lnTo>
                  <a:lnTo>
                    <a:pt x="319278" y="517619"/>
                  </a:lnTo>
                  <a:lnTo>
                    <a:pt x="346158" y="561203"/>
                  </a:lnTo>
                  <a:lnTo>
                    <a:pt x="373081" y="604837"/>
                  </a:lnTo>
                  <a:lnTo>
                    <a:pt x="400041" y="648520"/>
                  </a:lnTo>
                  <a:lnTo>
                    <a:pt x="427037" y="692247"/>
                  </a:lnTo>
                  <a:lnTo>
                    <a:pt x="454066" y="736017"/>
                  </a:lnTo>
                  <a:lnTo>
                    <a:pt x="481125" y="779825"/>
                  </a:lnTo>
                  <a:lnTo>
                    <a:pt x="508210" y="823669"/>
                  </a:lnTo>
                  <a:lnTo>
                    <a:pt x="535320" y="867545"/>
                  </a:lnTo>
                  <a:lnTo>
                    <a:pt x="562451" y="911450"/>
                  </a:lnTo>
                  <a:lnTo>
                    <a:pt x="589600" y="955381"/>
                  </a:lnTo>
                  <a:lnTo>
                    <a:pt x="544302" y="930025"/>
                  </a:lnTo>
                  <a:lnTo>
                    <a:pt x="499098" y="904723"/>
                  </a:lnTo>
                  <a:lnTo>
                    <a:pt x="453985" y="879473"/>
                  </a:lnTo>
                  <a:lnTo>
                    <a:pt x="408962" y="854276"/>
                  </a:lnTo>
                  <a:lnTo>
                    <a:pt x="364029" y="829130"/>
                  </a:lnTo>
                  <a:lnTo>
                    <a:pt x="319182" y="804035"/>
                  </a:lnTo>
                  <a:lnTo>
                    <a:pt x="274423" y="778991"/>
                  </a:lnTo>
                  <a:lnTo>
                    <a:pt x="229748" y="753996"/>
                  </a:lnTo>
                  <a:lnTo>
                    <a:pt x="185157" y="729051"/>
                  </a:lnTo>
                  <a:lnTo>
                    <a:pt x="140648" y="704155"/>
                  </a:lnTo>
                  <a:lnTo>
                    <a:pt x="96220" y="679307"/>
                  </a:lnTo>
                  <a:lnTo>
                    <a:pt x="51872" y="654507"/>
                  </a:lnTo>
                  <a:lnTo>
                    <a:pt x="7602" y="629754"/>
                  </a:lnTo>
                  <a:lnTo>
                    <a:pt x="6970" y="577483"/>
                  </a:lnTo>
                  <a:lnTo>
                    <a:pt x="6337" y="525162"/>
                  </a:lnTo>
                  <a:lnTo>
                    <a:pt x="5705" y="472802"/>
                  </a:lnTo>
                  <a:lnTo>
                    <a:pt x="5073" y="420412"/>
                  </a:lnTo>
                  <a:lnTo>
                    <a:pt x="4440" y="368002"/>
                  </a:lnTo>
                  <a:lnTo>
                    <a:pt x="3808" y="315582"/>
                  </a:lnTo>
                  <a:lnTo>
                    <a:pt x="3174" y="263059"/>
                  </a:lnTo>
                  <a:lnTo>
                    <a:pt x="2541" y="210507"/>
                  </a:lnTo>
                  <a:lnTo>
                    <a:pt x="1906" y="157924"/>
                  </a:lnTo>
                  <a:lnTo>
                    <a:pt x="1271" y="105312"/>
                  </a:lnTo>
                  <a:lnTo>
                    <a:pt x="636" y="5267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90441" y="2690405"/>
              <a:ext cx="578485" cy="488950"/>
            </a:xfrm>
            <a:custGeom>
              <a:avLst/>
              <a:gdLst/>
              <a:ahLst/>
              <a:cxnLst/>
              <a:rect l="l" t="t" r="r" b="b"/>
              <a:pathLst>
                <a:path w="578484" h="488950">
                  <a:moveTo>
                    <a:pt x="279593" y="0"/>
                  </a:moveTo>
                  <a:lnTo>
                    <a:pt x="0" y="162194"/>
                  </a:lnTo>
                  <a:lnTo>
                    <a:pt x="578238" y="488354"/>
                  </a:lnTo>
                  <a:lnTo>
                    <a:pt x="279593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90441" y="2690405"/>
              <a:ext cx="578485" cy="488950"/>
            </a:xfrm>
            <a:custGeom>
              <a:avLst/>
              <a:gdLst/>
              <a:ahLst/>
              <a:cxnLst/>
              <a:rect l="l" t="t" r="r" b="b"/>
              <a:pathLst>
                <a:path w="578484" h="488950">
                  <a:moveTo>
                    <a:pt x="279593" y="0"/>
                  </a:moveTo>
                  <a:lnTo>
                    <a:pt x="578238" y="488354"/>
                  </a:lnTo>
                  <a:lnTo>
                    <a:pt x="0" y="162194"/>
                  </a:lnTo>
                  <a:lnTo>
                    <a:pt x="279593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575177" y="1076018"/>
              <a:ext cx="2339963" cy="1327252"/>
            </a:xfrm>
            <a:prstGeom prst="rect">
              <a:avLst/>
            </a:prstGeom>
          </p:spPr>
        </p:pic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75177" y="1076018"/>
              <a:ext cx="2339975" cy="1327785"/>
            </a:xfrm>
            <a:custGeom>
              <a:avLst/>
              <a:gdLst/>
              <a:ahLst/>
              <a:cxnLst/>
              <a:rect l="l" t="t" r="r" b="b"/>
              <a:pathLst>
                <a:path w="2339975" h="1327785">
                  <a:moveTo>
                    <a:pt x="644177" y="0"/>
                  </a:moveTo>
                  <a:lnTo>
                    <a:pt x="0" y="384361"/>
                  </a:lnTo>
                  <a:lnTo>
                    <a:pt x="28756" y="428357"/>
                  </a:lnTo>
                  <a:lnTo>
                    <a:pt x="58451" y="471792"/>
                  </a:lnTo>
                  <a:lnTo>
                    <a:pt x="89048" y="514625"/>
                  </a:lnTo>
                  <a:lnTo>
                    <a:pt x="120513" y="556817"/>
                  </a:lnTo>
                  <a:lnTo>
                    <a:pt x="152810" y="598327"/>
                  </a:lnTo>
                  <a:lnTo>
                    <a:pt x="185904" y="639114"/>
                  </a:lnTo>
                  <a:lnTo>
                    <a:pt x="219759" y="679140"/>
                  </a:lnTo>
                  <a:lnTo>
                    <a:pt x="254341" y="718363"/>
                  </a:lnTo>
                  <a:lnTo>
                    <a:pt x="289614" y="756743"/>
                  </a:lnTo>
                  <a:lnTo>
                    <a:pt x="325543" y="794240"/>
                  </a:lnTo>
                  <a:lnTo>
                    <a:pt x="362093" y="830813"/>
                  </a:lnTo>
                  <a:lnTo>
                    <a:pt x="399228" y="866423"/>
                  </a:lnTo>
                  <a:lnTo>
                    <a:pt x="436913" y="901028"/>
                  </a:lnTo>
                  <a:lnTo>
                    <a:pt x="475113" y="934590"/>
                  </a:lnTo>
                  <a:lnTo>
                    <a:pt x="513792" y="967067"/>
                  </a:lnTo>
                  <a:lnTo>
                    <a:pt x="552916" y="998419"/>
                  </a:lnTo>
                  <a:lnTo>
                    <a:pt x="592448" y="1028606"/>
                  </a:lnTo>
                  <a:lnTo>
                    <a:pt x="632355" y="1057588"/>
                  </a:lnTo>
                  <a:lnTo>
                    <a:pt x="672600" y="1085324"/>
                  </a:lnTo>
                  <a:lnTo>
                    <a:pt x="713148" y="1111775"/>
                  </a:lnTo>
                  <a:lnTo>
                    <a:pt x="753964" y="1136899"/>
                  </a:lnTo>
                  <a:lnTo>
                    <a:pt x="795013" y="1160657"/>
                  </a:lnTo>
                  <a:lnTo>
                    <a:pt x="836259" y="1183009"/>
                  </a:lnTo>
                  <a:lnTo>
                    <a:pt x="877668" y="1203913"/>
                  </a:lnTo>
                  <a:lnTo>
                    <a:pt x="919203" y="1223331"/>
                  </a:lnTo>
                  <a:lnTo>
                    <a:pt x="960830" y="1241221"/>
                  </a:lnTo>
                  <a:lnTo>
                    <a:pt x="1002514" y="1257543"/>
                  </a:lnTo>
                  <a:lnTo>
                    <a:pt x="1044218" y="1272257"/>
                  </a:lnTo>
                  <a:lnTo>
                    <a:pt x="1085909" y="1285323"/>
                  </a:lnTo>
                  <a:lnTo>
                    <a:pt x="1127550" y="1296701"/>
                  </a:lnTo>
                  <a:lnTo>
                    <a:pt x="1169106" y="1306349"/>
                  </a:lnTo>
                  <a:lnTo>
                    <a:pt x="1210542" y="1314229"/>
                  </a:lnTo>
                  <a:lnTo>
                    <a:pt x="1251824" y="1320299"/>
                  </a:lnTo>
                  <a:lnTo>
                    <a:pt x="1292914" y="1324520"/>
                  </a:lnTo>
                  <a:lnTo>
                    <a:pt x="1333779" y="1326851"/>
                  </a:lnTo>
                  <a:lnTo>
                    <a:pt x="1374383" y="1327252"/>
                  </a:lnTo>
                  <a:lnTo>
                    <a:pt x="1414691" y="1325683"/>
                  </a:lnTo>
                  <a:lnTo>
                    <a:pt x="1454667" y="1322103"/>
                  </a:lnTo>
                  <a:lnTo>
                    <a:pt x="1494277" y="1316472"/>
                  </a:lnTo>
                  <a:lnTo>
                    <a:pt x="1533484" y="1308749"/>
                  </a:lnTo>
                  <a:lnTo>
                    <a:pt x="1572254" y="1298896"/>
                  </a:lnTo>
                  <a:lnTo>
                    <a:pt x="1610552" y="1286871"/>
                  </a:lnTo>
                  <a:lnTo>
                    <a:pt x="1648341" y="1272633"/>
                  </a:lnTo>
                  <a:lnTo>
                    <a:pt x="1685588" y="1256144"/>
                  </a:lnTo>
                  <a:lnTo>
                    <a:pt x="1729213" y="1230520"/>
                  </a:lnTo>
                  <a:lnTo>
                    <a:pt x="1772839" y="1204897"/>
                  </a:lnTo>
                  <a:lnTo>
                    <a:pt x="1816464" y="1179273"/>
                  </a:lnTo>
                  <a:lnTo>
                    <a:pt x="1860089" y="1153650"/>
                  </a:lnTo>
                  <a:lnTo>
                    <a:pt x="1903714" y="1128026"/>
                  </a:lnTo>
                  <a:lnTo>
                    <a:pt x="1947339" y="1102402"/>
                  </a:lnTo>
                  <a:lnTo>
                    <a:pt x="1990964" y="1076778"/>
                  </a:lnTo>
                  <a:lnTo>
                    <a:pt x="2034589" y="1051154"/>
                  </a:lnTo>
                  <a:lnTo>
                    <a:pt x="2078214" y="1025530"/>
                  </a:lnTo>
                  <a:lnTo>
                    <a:pt x="2121839" y="999906"/>
                  </a:lnTo>
                  <a:lnTo>
                    <a:pt x="2165464" y="974282"/>
                  </a:lnTo>
                  <a:lnTo>
                    <a:pt x="2209089" y="948658"/>
                  </a:lnTo>
                  <a:lnTo>
                    <a:pt x="2252714" y="923034"/>
                  </a:lnTo>
                  <a:lnTo>
                    <a:pt x="2296338" y="897410"/>
                  </a:lnTo>
                  <a:lnTo>
                    <a:pt x="2339963" y="871786"/>
                  </a:lnTo>
                  <a:lnTo>
                    <a:pt x="2307019" y="887168"/>
                  </a:lnTo>
                  <a:lnTo>
                    <a:pt x="2273048" y="901049"/>
                  </a:lnTo>
                  <a:lnTo>
                    <a:pt x="2202264" y="924326"/>
                  </a:lnTo>
                  <a:lnTo>
                    <a:pt x="2128094" y="941656"/>
                  </a:lnTo>
                  <a:lnTo>
                    <a:pt x="2089890" y="948103"/>
                  </a:lnTo>
                  <a:lnTo>
                    <a:pt x="2051021" y="953077"/>
                  </a:lnTo>
                  <a:lnTo>
                    <a:pt x="2011548" y="956584"/>
                  </a:lnTo>
                  <a:lnTo>
                    <a:pt x="1971529" y="958628"/>
                  </a:lnTo>
                  <a:lnTo>
                    <a:pt x="1931027" y="959214"/>
                  </a:lnTo>
                  <a:lnTo>
                    <a:pt x="1890101" y="958347"/>
                  </a:lnTo>
                  <a:lnTo>
                    <a:pt x="1848812" y="956032"/>
                  </a:lnTo>
                  <a:lnTo>
                    <a:pt x="1807220" y="952273"/>
                  </a:lnTo>
                  <a:lnTo>
                    <a:pt x="1765385" y="947076"/>
                  </a:lnTo>
                  <a:lnTo>
                    <a:pt x="1723369" y="940445"/>
                  </a:lnTo>
                  <a:lnTo>
                    <a:pt x="1681231" y="932385"/>
                  </a:lnTo>
                  <a:lnTo>
                    <a:pt x="1639031" y="922901"/>
                  </a:lnTo>
                  <a:lnTo>
                    <a:pt x="1596831" y="911997"/>
                  </a:lnTo>
                  <a:lnTo>
                    <a:pt x="1554691" y="899678"/>
                  </a:lnTo>
                  <a:lnTo>
                    <a:pt x="1512670" y="885950"/>
                  </a:lnTo>
                  <a:lnTo>
                    <a:pt x="1470830" y="870817"/>
                  </a:lnTo>
                  <a:lnTo>
                    <a:pt x="1429230" y="854284"/>
                  </a:lnTo>
                  <a:lnTo>
                    <a:pt x="1387932" y="836356"/>
                  </a:lnTo>
                  <a:lnTo>
                    <a:pt x="1346995" y="817037"/>
                  </a:lnTo>
                  <a:lnTo>
                    <a:pt x="1306481" y="796332"/>
                  </a:lnTo>
                  <a:lnTo>
                    <a:pt x="1266448" y="774246"/>
                  </a:lnTo>
                  <a:lnTo>
                    <a:pt x="1226959" y="750785"/>
                  </a:lnTo>
                  <a:lnTo>
                    <a:pt x="1188072" y="725952"/>
                  </a:lnTo>
                  <a:lnTo>
                    <a:pt x="1149850" y="699753"/>
                  </a:lnTo>
                  <a:lnTo>
                    <a:pt x="1112351" y="672192"/>
                  </a:lnTo>
                  <a:lnTo>
                    <a:pt x="1075637" y="643274"/>
                  </a:lnTo>
                  <a:lnTo>
                    <a:pt x="1039767" y="613005"/>
                  </a:lnTo>
                  <a:lnTo>
                    <a:pt x="1004803" y="581388"/>
                  </a:lnTo>
                  <a:lnTo>
                    <a:pt x="970804" y="548429"/>
                  </a:lnTo>
                  <a:lnTo>
                    <a:pt x="937832" y="514132"/>
                  </a:lnTo>
                  <a:lnTo>
                    <a:pt x="905946" y="478503"/>
                  </a:lnTo>
                  <a:lnTo>
                    <a:pt x="875206" y="441546"/>
                  </a:lnTo>
                  <a:lnTo>
                    <a:pt x="845674" y="403266"/>
                  </a:lnTo>
                  <a:lnTo>
                    <a:pt x="817410" y="363667"/>
                  </a:lnTo>
                  <a:lnTo>
                    <a:pt x="790473" y="322755"/>
                  </a:lnTo>
                  <a:lnTo>
                    <a:pt x="764925" y="280535"/>
                  </a:lnTo>
                  <a:lnTo>
                    <a:pt x="740826" y="237010"/>
                  </a:lnTo>
                  <a:lnTo>
                    <a:pt x="718236" y="192187"/>
                  </a:lnTo>
                  <a:lnTo>
                    <a:pt x="697216" y="146069"/>
                  </a:lnTo>
                  <a:lnTo>
                    <a:pt x="677825" y="98662"/>
                  </a:lnTo>
                  <a:lnTo>
                    <a:pt x="660125" y="49971"/>
                  </a:lnTo>
                  <a:lnTo>
                    <a:pt x="64417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70286" y="2817699"/>
              <a:ext cx="3745865" cy="1788795"/>
            </a:xfrm>
            <a:custGeom>
              <a:avLst/>
              <a:gdLst/>
              <a:ahLst/>
              <a:cxnLst/>
              <a:rect l="l" t="t" r="r" b="b"/>
              <a:pathLst>
                <a:path w="3745865" h="1788795">
                  <a:moveTo>
                    <a:pt x="2570272" y="1722074"/>
                  </a:moveTo>
                  <a:lnTo>
                    <a:pt x="3745767" y="1049223"/>
                  </a:lnTo>
                </a:path>
                <a:path w="3745865" h="1788795">
                  <a:moveTo>
                    <a:pt x="3130825" y="1788633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7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74944" y="1120562"/>
            <a:ext cx="106743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50">
              <a:latin typeface="Arial"/>
              <a:cs typeface="Arial"/>
            </a:endParaRPr>
          </a:p>
        </p:txBody>
      </p:sp>
      <p:sp>
        <p:nvSpPr>
          <p:cNvPr id="79" name="object 7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271299" y="4662332"/>
            <a:ext cx="1212850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50">
              <a:latin typeface="Arial"/>
              <a:cs typeface="Arial"/>
            </a:endParaRPr>
          </a:p>
        </p:txBody>
      </p:sp>
      <p:grpSp>
        <p:nvGrpSpPr>
          <p:cNvPr id="80" name="object 80"/>
          <p:cNvGrpSpPr>
            <a:grpSpLocks noGrp="1" noUngrp="1" noRot="1" noMove="1" noResize="1"/>
          </p:cNvGrpSpPr>
          <p:nvPr/>
        </p:nvGrpSpPr>
        <p:grpSpPr>
          <a:xfrm>
            <a:off x="11072031" y="4912038"/>
            <a:ext cx="3607435" cy="1102995"/>
            <a:chOff x="11072031" y="4912038"/>
            <a:chExt cx="3607435" cy="1102995"/>
          </a:xfrm>
        </p:grpSpPr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5620" y="4927647"/>
              <a:ext cx="3600450" cy="1080135"/>
            </a:xfrm>
            <a:custGeom>
              <a:avLst/>
              <a:gdLst/>
              <a:ahLst/>
              <a:cxnLst/>
              <a:rect l="l" t="t" r="r" b="b"/>
              <a:pathLst>
                <a:path w="3600450" h="1080135">
                  <a:moveTo>
                    <a:pt x="544677" y="0"/>
                  </a:moveTo>
                  <a:lnTo>
                    <a:pt x="0" y="0"/>
                  </a:lnTo>
                  <a:lnTo>
                    <a:pt x="0" y="1079995"/>
                  </a:lnTo>
                  <a:lnTo>
                    <a:pt x="544677" y="1079995"/>
                  </a:lnTo>
                  <a:lnTo>
                    <a:pt x="544677" y="0"/>
                  </a:lnTo>
                  <a:close/>
                </a:path>
                <a:path w="3600450" h="1080135">
                  <a:moveTo>
                    <a:pt x="3600005" y="0"/>
                  </a:moveTo>
                  <a:lnTo>
                    <a:pt x="3058083" y="0"/>
                  </a:lnTo>
                  <a:lnTo>
                    <a:pt x="3058083" y="1079995"/>
                  </a:lnTo>
                  <a:lnTo>
                    <a:pt x="3600005" y="1079995"/>
                  </a:lnTo>
                  <a:lnTo>
                    <a:pt x="3600005" y="0"/>
                  </a:lnTo>
                  <a:close/>
                </a:path>
              </a:pathLst>
            </a:custGeom>
            <a:solidFill>
              <a:srgbClr val="C1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5630" y="4927640"/>
              <a:ext cx="3600450" cy="1080135"/>
            </a:xfrm>
            <a:custGeom>
              <a:avLst/>
              <a:gdLst/>
              <a:ahLst/>
              <a:cxnLst/>
              <a:rect l="l" t="t" r="r" b="b"/>
              <a:pathLst>
                <a:path w="3600450" h="1080135">
                  <a:moveTo>
                    <a:pt x="0" y="0"/>
                  </a:moveTo>
                  <a:lnTo>
                    <a:pt x="3599996" y="0"/>
                  </a:lnTo>
                  <a:lnTo>
                    <a:pt x="3599996" y="1080000"/>
                  </a:lnTo>
                  <a:lnTo>
                    <a:pt x="0" y="108000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" name="object 8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620299" y="4927640"/>
              <a:ext cx="2513412" cy="1080000"/>
            </a:xfrm>
            <a:prstGeom prst="rect">
              <a:avLst/>
            </a:prstGeom>
          </p:spPr>
        </p:pic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18309" y="4927640"/>
              <a:ext cx="2515870" cy="1087755"/>
            </a:xfrm>
            <a:custGeom>
              <a:avLst/>
              <a:gdLst/>
              <a:ahLst/>
              <a:cxnLst/>
              <a:rect l="l" t="t" r="r" b="b"/>
              <a:pathLst>
                <a:path w="2515869" h="1087754">
                  <a:moveTo>
                    <a:pt x="1990" y="0"/>
                  </a:moveTo>
                  <a:lnTo>
                    <a:pt x="2515402" y="0"/>
                  </a:lnTo>
                  <a:lnTo>
                    <a:pt x="2515402" y="1080000"/>
                  </a:lnTo>
                  <a:lnTo>
                    <a:pt x="1990" y="1080000"/>
                  </a:lnTo>
                  <a:lnTo>
                    <a:pt x="1990" y="0"/>
                  </a:lnTo>
                  <a:close/>
                </a:path>
                <a:path w="2515869" h="1087754">
                  <a:moveTo>
                    <a:pt x="0" y="1087156"/>
                  </a:moveTo>
                  <a:lnTo>
                    <a:pt x="0" y="715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23187" y="4925912"/>
              <a:ext cx="719455" cy="1089025"/>
            </a:xfrm>
            <a:custGeom>
              <a:avLst/>
              <a:gdLst/>
              <a:ahLst/>
              <a:cxnLst/>
              <a:rect l="l" t="t" r="r" b="b"/>
              <a:pathLst>
                <a:path w="719455" h="1089025">
                  <a:moveTo>
                    <a:pt x="0" y="1088876"/>
                  </a:moveTo>
                  <a:lnTo>
                    <a:pt x="0" y="2374"/>
                  </a:lnTo>
                </a:path>
                <a:path w="719455" h="1089025">
                  <a:moveTo>
                    <a:pt x="719136" y="1084117"/>
                  </a:moveTo>
                  <a:lnTo>
                    <a:pt x="719136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32912" y="4931197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108000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13008" y="4912038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5">
                  <a:moveTo>
                    <a:pt x="17999" y="0"/>
                  </a:moveTo>
                  <a:lnTo>
                    <a:pt x="10993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3" y="34584"/>
                  </a:lnTo>
                  <a:lnTo>
                    <a:pt x="17999" y="35999"/>
                  </a:lnTo>
                  <a:lnTo>
                    <a:pt x="25005" y="34584"/>
                  </a:lnTo>
                  <a:lnTo>
                    <a:pt x="30726" y="30727"/>
                  </a:lnTo>
                  <a:lnTo>
                    <a:pt x="34584" y="25005"/>
                  </a:lnTo>
                  <a:lnTo>
                    <a:pt x="35999" y="17999"/>
                  </a:lnTo>
                  <a:lnTo>
                    <a:pt x="34584" y="10994"/>
                  </a:lnTo>
                  <a:lnTo>
                    <a:pt x="30726" y="5272"/>
                  </a:lnTo>
                  <a:lnTo>
                    <a:pt x="25005" y="1414"/>
                  </a:lnTo>
                  <a:lnTo>
                    <a:pt x="17999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8" name="object 8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9780" y="8979451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89" name="object 8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04750" y="9518530"/>
            <a:ext cx="3827145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263650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https://technologystudent.com/despro_3/oblique4.html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0" name="object 90"/>
          <p:cNvGrpSpPr>
            <a:grpSpLocks noGrp="1" noUngrp="1" noRot="1" noMove="1" noResize="1"/>
          </p:cNvGrpSpPr>
          <p:nvPr/>
        </p:nvGrpSpPr>
        <p:grpSpPr>
          <a:xfrm>
            <a:off x="6691330" y="9218336"/>
            <a:ext cx="1183005" cy="1183005"/>
            <a:chOff x="6691330" y="9218336"/>
            <a:chExt cx="1183005" cy="1183005"/>
          </a:xfrm>
        </p:grpSpPr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91330" y="9218336"/>
              <a:ext cx="1183005" cy="1183005"/>
            </a:xfrm>
            <a:custGeom>
              <a:avLst/>
              <a:gdLst/>
              <a:ahLst/>
              <a:cxnLst/>
              <a:rect l="l" t="t" r="r" b="b"/>
              <a:pathLst>
                <a:path w="1183004" h="1183004">
                  <a:moveTo>
                    <a:pt x="1182485" y="0"/>
                  </a:moveTo>
                  <a:lnTo>
                    <a:pt x="0" y="0"/>
                  </a:lnTo>
                  <a:lnTo>
                    <a:pt x="0" y="1182484"/>
                  </a:lnTo>
                  <a:lnTo>
                    <a:pt x="1182485" y="1182484"/>
                  </a:lnTo>
                  <a:lnTo>
                    <a:pt x="11824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55587" y="9282604"/>
              <a:ext cx="1054100" cy="386080"/>
            </a:xfrm>
            <a:custGeom>
              <a:avLst/>
              <a:gdLst/>
              <a:ahLst/>
              <a:cxnLst/>
              <a:rect l="l" t="t" r="r" b="b"/>
              <a:pathLst>
                <a:path w="1054100" h="386079">
                  <a:moveTo>
                    <a:pt x="25704" y="231355"/>
                  </a:moveTo>
                  <a:lnTo>
                    <a:pt x="0" y="231355"/>
                  </a:lnTo>
                  <a:lnTo>
                    <a:pt x="0" y="308483"/>
                  </a:lnTo>
                  <a:lnTo>
                    <a:pt x="25704" y="308483"/>
                  </a:lnTo>
                  <a:lnTo>
                    <a:pt x="25704" y="231355"/>
                  </a:lnTo>
                  <a:close/>
                </a:path>
                <a:path w="1054100" h="386079">
                  <a:moveTo>
                    <a:pt x="77114" y="308483"/>
                  </a:moveTo>
                  <a:lnTo>
                    <a:pt x="51422" y="308483"/>
                  </a:lnTo>
                  <a:lnTo>
                    <a:pt x="25704" y="308483"/>
                  </a:lnTo>
                  <a:lnTo>
                    <a:pt x="25704" y="334187"/>
                  </a:lnTo>
                  <a:lnTo>
                    <a:pt x="51422" y="334187"/>
                  </a:lnTo>
                  <a:lnTo>
                    <a:pt x="77114" y="334187"/>
                  </a:lnTo>
                  <a:lnTo>
                    <a:pt x="77114" y="308483"/>
                  </a:lnTo>
                  <a:close/>
                </a:path>
                <a:path w="1054100" h="386079">
                  <a:moveTo>
                    <a:pt x="102831" y="231355"/>
                  </a:moveTo>
                  <a:lnTo>
                    <a:pt x="77114" y="231355"/>
                  </a:lnTo>
                  <a:lnTo>
                    <a:pt x="77114" y="257060"/>
                  </a:lnTo>
                  <a:lnTo>
                    <a:pt x="51422" y="257060"/>
                  </a:lnTo>
                  <a:lnTo>
                    <a:pt x="51422" y="282765"/>
                  </a:lnTo>
                  <a:lnTo>
                    <a:pt x="77114" y="282765"/>
                  </a:lnTo>
                  <a:lnTo>
                    <a:pt x="102831" y="282765"/>
                  </a:lnTo>
                  <a:lnTo>
                    <a:pt x="102831" y="231355"/>
                  </a:lnTo>
                  <a:close/>
                </a:path>
                <a:path w="1054100" h="386079">
                  <a:moveTo>
                    <a:pt x="128536" y="308483"/>
                  </a:moveTo>
                  <a:lnTo>
                    <a:pt x="102831" y="308483"/>
                  </a:lnTo>
                  <a:lnTo>
                    <a:pt x="102831" y="334187"/>
                  </a:lnTo>
                  <a:lnTo>
                    <a:pt x="128536" y="334187"/>
                  </a:lnTo>
                  <a:lnTo>
                    <a:pt x="128536" y="308483"/>
                  </a:lnTo>
                  <a:close/>
                </a:path>
                <a:path w="1054100" h="386079">
                  <a:moveTo>
                    <a:pt x="154241" y="282765"/>
                  </a:moveTo>
                  <a:lnTo>
                    <a:pt x="128536" y="282765"/>
                  </a:lnTo>
                  <a:lnTo>
                    <a:pt x="128536" y="308483"/>
                  </a:lnTo>
                  <a:lnTo>
                    <a:pt x="154241" y="308483"/>
                  </a:lnTo>
                  <a:lnTo>
                    <a:pt x="154241" y="282765"/>
                  </a:lnTo>
                  <a:close/>
                </a:path>
                <a:path w="1054100" h="386079">
                  <a:moveTo>
                    <a:pt x="179946" y="308483"/>
                  </a:moveTo>
                  <a:lnTo>
                    <a:pt x="154241" y="308483"/>
                  </a:lnTo>
                  <a:lnTo>
                    <a:pt x="154241" y="334187"/>
                  </a:lnTo>
                  <a:lnTo>
                    <a:pt x="179946" y="334187"/>
                  </a:lnTo>
                  <a:lnTo>
                    <a:pt x="179946" y="308483"/>
                  </a:lnTo>
                  <a:close/>
                </a:path>
                <a:path w="1054100" h="386079">
                  <a:moveTo>
                    <a:pt x="179946" y="257060"/>
                  </a:moveTo>
                  <a:lnTo>
                    <a:pt x="154241" y="257060"/>
                  </a:lnTo>
                  <a:lnTo>
                    <a:pt x="154241" y="282765"/>
                  </a:lnTo>
                  <a:lnTo>
                    <a:pt x="179946" y="282765"/>
                  </a:lnTo>
                  <a:lnTo>
                    <a:pt x="179946" y="257060"/>
                  </a:lnTo>
                  <a:close/>
                </a:path>
                <a:path w="1054100" h="386079">
                  <a:moveTo>
                    <a:pt x="205651" y="205651"/>
                  </a:moveTo>
                  <a:lnTo>
                    <a:pt x="179946" y="205651"/>
                  </a:lnTo>
                  <a:lnTo>
                    <a:pt x="154241" y="205651"/>
                  </a:lnTo>
                  <a:lnTo>
                    <a:pt x="128536" y="205651"/>
                  </a:lnTo>
                  <a:lnTo>
                    <a:pt x="102831" y="205651"/>
                  </a:lnTo>
                  <a:lnTo>
                    <a:pt x="102831" y="231355"/>
                  </a:lnTo>
                  <a:lnTo>
                    <a:pt x="128536" y="231355"/>
                  </a:lnTo>
                  <a:lnTo>
                    <a:pt x="128536" y="257060"/>
                  </a:lnTo>
                  <a:lnTo>
                    <a:pt x="154241" y="257060"/>
                  </a:lnTo>
                  <a:lnTo>
                    <a:pt x="154241" y="231355"/>
                  </a:lnTo>
                  <a:lnTo>
                    <a:pt x="179946" y="231355"/>
                  </a:lnTo>
                  <a:lnTo>
                    <a:pt x="179946" y="257060"/>
                  </a:lnTo>
                  <a:lnTo>
                    <a:pt x="205651" y="257060"/>
                  </a:lnTo>
                  <a:lnTo>
                    <a:pt x="205651" y="205651"/>
                  </a:lnTo>
                  <a:close/>
                </a:path>
                <a:path w="1054100" h="386079">
                  <a:moveTo>
                    <a:pt x="231355" y="25704"/>
                  </a:moveTo>
                  <a:lnTo>
                    <a:pt x="205651" y="25704"/>
                  </a:lnTo>
                  <a:lnTo>
                    <a:pt x="205651" y="51422"/>
                  </a:lnTo>
                  <a:lnTo>
                    <a:pt x="231355" y="51422"/>
                  </a:lnTo>
                  <a:lnTo>
                    <a:pt x="231355" y="25704"/>
                  </a:lnTo>
                  <a:close/>
                </a:path>
                <a:path w="1054100" h="386079">
                  <a:moveTo>
                    <a:pt x="257060" y="51422"/>
                  </a:moveTo>
                  <a:lnTo>
                    <a:pt x="231355" y="51422"/>
                  </a:lnTo>
                  <a:lnTo>
                    <a:pt x="231355" y="77114"/>
                  </a:lnTo>
                  <a:lnTo>
                    <a:pt x="257060" y="77114"/>
                  </a:lnTo>
                  <a:lnTo>
                    <a:pt x="257060" y="51422"/>
                  </a:lnTo>
                  <a:close/>
                </a:path>
                <a:path w="1054100" h="386079">
                  <a:moveTo>
                    <a:pt x="282765" y="231355"/>
                  </a:moveTo>
                  <a:lnTo>
                    <a:pt x="257060" y="231355"/>
                  </a:lnTo>
                  <a:lnTo>
                    <a:pt x="257060" y="257060"/>
                  </a:lnTo>
                  <a:lnTo>
                    <a:pt x="282765" y="257060"/>
                  </a:lnTo>
                  <a:lnTo>
                    <a:pt x="282765" y="231355"/>
                  </a:lnTo>
                  <a:close/>
                </a:path>
                <a:path w="1054100" h="386079">
                  <a:moveTo>
                    <a:pt x="359892" y="77114"/>
                  </a:moveTo>
                  <a:lnTo>
                    <a:pt x="334187" y="77114"/>
                  </a:lnTo>
                  <a:lnTo>
                    <a:pt x="334187" y="25704"/>
                  </a:lnTo>
                  <a:lnTo>
                    <a:pt x="308483" y="25704"/>
                  </a:lnTo>
                  <a:lnTo>
                    <a:pt x="308483" y="0"/>
                  </a:lnTo>
                  <a:lnTo>
                    <a:pt x="282765" y="0"/>
                  </a:lnTo>
                  <a:lnTo>
                    <a:pt x="257060" y="0"/>
                  </a:lnTo>
                  <a:lnTo>
                    <a:pt x="231355" y="0"/>
                  </a:lnTo>
                  <a:lnTo>
                    <a:pt x="231355" y="25704"/>
                  </a:lnTo>
                  <a:lnTo>
                    <a:pt x="257060" y="25704"/>
                  </a:lnTo>
                  <a:lnTo>
                    <a:pt x="257060" y="51422"/>
                  </a:lnTo>
                  <a:lnTo>
                    <a:pt x="282765" y="51422"/>
                  </a:lnTo>
                  <a:lnTo>
                    <a:pt x="282765" y="77114"/>
                  </a:lnTo>
                  <a:lnTo>
                    <a:pt x="308483" y="77114"/>
                  </a:lnTo>
                  <a:lnTo>
                    <a:pt x="308483" y="128536"/>
                  </a:lnTo>
                  <a:lnTo>
                    <a:pt x="282765" y="128536"/>
                  </a:lnTo>
                  <a:lnTo>
                    <a:pt x="282765" y="77114"/>
                  </a:lnTo>
                  <a:lnTo>
                    <a:pt x="257060" y="77114"/>
                  </a:lnTo>
                  <a:lnTo>
                    <a:pt x="257060" y="128536"/>
                  </a:lnTo>
                  <a:lnTo>
                    <a:pt x="231355" y="128536"/>
                  </a:lnTo>
                  <a:lnTo>
                    <a:pt x="205651" y="128536"/>
                  </a:lnTo>
                  <a:lnTo>
                    <a:pt x="205651" y="205651"/>
                  </a:lnTo>
                  <a:lnTo>
                    <a:pt x="231355" y="205651"/>
                  </a:lnTo>
                  <a:lnTo>
                    <a:pt x="231355" y="231355"/>
                  </a:lnTo>
                  <a:lnTo>
                    <a:pt x="257060" y="231355"/>
                  </a:lnTo>
                  <a:lnTo>
                    <a:pt x="257060" y="179946"/>
                  </a:lnTo>
                  <a:lnTo>
                    <a:pt x="231355" y="179946"/>
                  </a:lnTo>
                  <a:lnTo>
                    <a:pt x="231355" y="154241"/>
                  </a:lnTo>
                  <a:lnTo>
                    <a:pt x="257060" y="154241"/>
                  </a:lnTo>
                  <a:lnTo>
                    <a:pt x="257060" y="179946"/>
                  </a:lnTo>
                  <a:lnTo>
                    <a:pt x="282765" y="179946"/>
                  </a:lnTo>
                  <a:lnTo>
                    <a:pt x="282765" y="154241"/>
                  </a:lnTo>
                  <a:lnTo>
                    <a:pt x="308483" y="154241"/>
                  </a:lnTo>
                  <a:lnTo>
                    <a:pt x="308483" y="205651"/>
                  </a:lnTo>
                  <a:lnTo>
                    <a:pt x="334187" y="205651"/>
                  </a:lnTo>
                  <a:lnTo>
                    <a:pt x="334187" y="128536"/>
                  </a:lnTo>
                  <a:lnTo>
                    <a:pt x="359892" y="128536"/>
                  </a:lnTo>
                  <a:lnTo>
                    <a:pt x="359892" y="77114"/>
                  </a:lnTo>
                  <a:close/>
                </a:path>
                <a:path w="1054100" h="386079">
                  <a:moveTo>
                    <a:pt x="385597" y="51422"/>
                  </a:moveTo>
                  <a:lnTo>
                    <a:pt x="359892" y="51422"/>
                  </a:lnTo>
                  <a:lnTo>
                    <a:pt x="359892" y="77114"/>
                  </a:lnTo>
                  <a:lnTo>
                    <a:pt x="385597" y="77114"/>
                  </a:lnTo>
                  <a:lnTo>
                    <a:pt x="385597" y="51422"/>
                  </a:lnTo>
                  <a:close/>
                </a:path>
                <a:path w="1054100" h="386079">
                  <a:moveTo>
                    <a:pt x="385597" y="0"/>
                  </a:moveTo>
                  <a:lnTo>
                    <a:pt x="359892" y="0"/>
                  </a:lnTo>
                  <a:lnTo>
                    <a:pt x="334187" y="0"/>
                  </a:lnTo>
                  <a:lnTo>
                    <a:pt x="334187" y="25704"/>
                  </a:lnTo>
                  <a:lnTo>
                    <a:pt x="359892" y="25704"/>
                  </a:lnTo>
                  <a:lnTo>
                    <a:pt x="385597" y="25704"/>
                  </a:lnTo>
                  <a:lnTo>
                    <a:pt x="385597" y="0"/>
                  </a:lnTo>
                  <a:close/>
                </a:path>
                <a:path w="1054100" h="386079">
                  <a:moveTo>
                    <a:pt x="411302" y="282765"/>
                  </a:moveTo>
                  <a:lnTo>
                    <a:pt x="385597" y="282765"/>
                  </a:lnTo>
                  <a:lnTo>
                    <a:pt x="385597" y="385597"/>
                  </a:lnTo>
                  <a:lnTo>
                    <a:pt x="411302" y="385597"/>
                  </a:lnTo>
                  <a:lnTo>
                    <a:pt x="411302" y="282765"/>
                  </a:lnTo>
                  <a:close/>
                </a:path>
                <a:path w="1054100" h="386079">
                  <a:moveTo>
                    <a:pt x="411302" y="128536"/>
                  </a:moveTo>
                  <a:lnTo>
                    <a:pt x="385597" y="128536"/>
                  </a:lnTo>
                  <a:lnTo>
                    <a:pt x="359892" y="128536"/>
                  </a:lnTo>
                  <a:lnTo>
                    <a:pt x="359892" y="205651"/>
                  </a:lnTo>
                  <a:lnTo>
                    <a:pt x="385597" y="205651"/>
                  </a:lnTo>
                  <a:lnTo>
                    <a:pt x="411302" y="205651"/>
                  </a:lnTo>
                  <a:lnTo>
                    <a:pt x="411302" y="179946"/>
                  </a:lnTo>
                  <a:lnTo>
                    <a:pt x="385597" y="179946"/>
                  </a:lnTo>
                  <a:lnTo>
                    <a:pt x="385597" y="154241"/>
                  </a:lnTo>
                  <a:lnTo>
                    <a:pt x="411302" y="154241"/>
                  </a:lnTo>
                  <a:lnTo>
                    <a:pt x="411302" y="128536"/>
                  </a:lnTo>
                  <a:close/>
                </a:path>
                <a:path w="1054100" h="386079">
                  <a:moveTo>
                    <a:pt x="437007" y="154241"/>
                  </a:moveTo>
                  <a:lnTo>
                    <a:pt x="411302" y="154241"/>
                  </a:lnTo>
                  <a:lnTo>
                    <a:pt x="411302" y="179946"/>
                  </a:lnTo>
                  <a:lnTo>
                    <a:pt x="437007" y="179946"/>
                  </a:lnTo>
                  <a:lnTo>
                    <a:pt x="437007" y="154241"/>
                  </a:lnTo>
                  <a:close/>
                </a:path>
                <a:path w="1054100" h="386079">
                  <a:moveTo>
                    <a:pt x="437007" y="77114"/>
                  </a:moveTo>
                  <a:lnTo>
                    <a:pt x="411302" y="77114"/>
                  </a:lnTo>
                  <a:lnTo>
                    <a:pt x="385597" y="77114"/>
                  </a:lnTo>
                  <a:lnTo>
                    <a:pt x="385597" y="102831"/>
                  </a:lnTo>
                  <a:lnTo>
                    <a:pt x="411302" y="102831"/>
                  </a:lnTo>
                  <a:lnTo>
                    <a:pt x="437007" y="102831"/>
                  </a:lnTo>
                  <a:lnTo>
                    <a:pt x="437007" y="77114"/>
                  </a:lnTo>
                  <a:close/>
                </a:path>
                <a:path w="1054100" h="386079">
                  <a:moveTo>
                    <a:pt x="514134" y="77114"/>
                  </a:moveTo>
                  <a:lnTo>
                    <a:pt x="488416" y="77114"/>
                  </a:lnTo>
                  <a:lnTo>
                    <a:pt x="462711" y="77114"/>
                  </a:lnTo>
                  <a:lnTo>
                    <a:pt x="462711" y="102831"/>
                  </a:lnTo>
                  <a:lnTo>
                    <a:pt x="437007" y="102831"/>
                  </a:lnTo>
                  <a:lnTo>
                    <a:pt x="437007" y="128536"/>
                  </a:lnTo>
                  <a:lnTo>
                    <a:pt x="462711" y="128536"/>
                  </a:lnTo>
                  <a:lnTo>
                    <a:pt x="462711" y="179946"/>
                  </a:lnTo>
                  <a:lnTo>
                    <a:pt x="488416" y="179946"/>
                  </a:lnTo>
                  <a:lnTo>
                    <a:pt x="488416" y="102831"/>
                  </a:lnTo>
                  <a:lnTo>
                    <a:pt x="514134" y="102831"/>
                  </a:lnTo>
                  <a:lnTo>
                    <a:pt x="514134" y="77114"/>
                  </a:lnTo>
                  <a:close/>
                </a:path>
                <a:path w="1054100" h="386079">
                  <a:moveTo>
                    <a:pt x="591248" y="205651"/>
                  </a:moveTo>
                  <a:lnTo>
                    <a:pt x="565543" y="205651"/>
                  </a:lnTo>
                  <a:lnTo>
                    <a:pt x="565543" y="231355"/>
                  </a:lnTo>
                  <a:lnTo>
                    <a:pt x="591248" y="231355"/>
                  </a:lnTo>
                  <a:lnTo>
                    <a:pt x="591248" y="205651"/>
                  </a:lnTo>
                  <a:close/>
                </a:path>
                <a:path w="1054100" h="386079">
                  <a:moveTo>
                    <a:pt x="616953" y="0"/>
                  </a:moveTo>
                  <a:lnTo>
                    <a:pt x="616953" y="0"/>
                  </a:lnTo>
                  <a:lnTo>
                    <a:pt x="462711" y="0"/>
                  </a:lnTo>
                  <a:lnTo>
                    <a:pt x="462711" y="25704"/>
                  </a:lnTo>
                  <a:lnTo>
                    <a:pt x="437007" y="25704"/>
                  </a:lnTo>
                  <a:lnTo>
                    <a:pt x="437007" y="0"/>
                  </a:lnTo>
                  <a:lnTo>
                    <a:pt x="411302" y="0"/>
                  </a:lnTo>
                  <a:lnTo>
                    <a:pt x="411302" y="51422"/>
                  </a:lnTo>
                  <a:lnTo>
                    <a:pt x="437007" y="51422"/>
                  </a:lnTo>
                  <a:lnTo>
                    <a:pt x="462711" y="51422"/>
                  </a:lnTo>
                  <a:lnTo>
                    <a:pt x="488416" y="51422"/>
                  </a:lnTo>
                  <a:lnTo>
                    <a:pt x="514134" y="51422"/>
                  </a:lnTo>
                  <a:lnTo>
                    <a:pt x="514134" y="25704"/>
                  </a:lnTo>
                  <a:lnTo>
                    <a:pt x="539826" y="25704"/>
                  </a:lnTo>
                  <a:lnTo>
                    <a:pt x="565543" y="25704"/>
                  </a:lnTo>
                  <a:lnTo>
                    <a:pt x="591248" y="25704"/>
                  </a:lnTo>
                  <a:lnTo>
                    <a:pt x="616953" y="25704"/>
                  </a:lnTo>
                  <a:lnTo>
                    <a:pt x="616953" y="0"/>
                  </a:lnTo>
                  <a:close/>
                </a:path>
                <a:path w="1054100" h="386079">
                  <a:moveTo>
                    <a:pt x="642658" y="77114"/>
                  </a:moveTo>
                  <a:lnTo>
                    <a:pt x="616953" y="77114"/>
                  </a:lnTo>
                  <a:lnTo>
                    <a:pt x="591248" y="77114"/>
                  </a:lnTo>
                  <a:lnTo>
                    <a:pt x="565543" y="77114"/>
                  </a:lnTo>
                  <a:lnTo>
                    <a:pt x="539826" y="77114"/>
                  </a:lnTo>
                  <a:lnTo>
                    <a:pt x="539826" y="102831"/>
                  </a:lnTo>
                  <a:lnTo>
                    <a:pt x="514134" y="102831"/>
                  </a:lnTo>
                  <a:lnTo>
                    <a:pt x="514134" y="128536"/>
                  </a:lnTo>
                  <a:lnTo>
                    <a:pt x="539826" y="128536"/>
                  </a:lnTo>
                  <a:lnTo>
                    <a:pt x="565543" y="128536"/>
                  </a:lnTo>
                  <a:lnTo>
                    <a:pt x="565543" y="179946"/>
                  </a:lnTo>
                  <a:lnTo>
                    <a:pt x="591248" y="179946"/>
                  </a:lnTo>
                  <a:lnTo>
                    <a:pt x="591248" y="102831"/>
                  </a:lnTo>
                  <a:lnTo>
                    <a:pt x="616953" y="102831"/>
                  </a:lnTo>
                  <a:lnTo>
                    <a:pt x="616953" y="128536"/>
                  </a:lnTo>
                  <a:lnTo>
                    <a:pt x="642658" y="128536"/>
                  </a:lnTo>
                  <a:lnTo>
                    <a:pt x="642658" y="77114"/>
                  </a:lnTo>
                  <a:close/>
                </a:path>
                <a:path w="1054100" h="386079">
                  <a:moveTo>
                    <a:pt x="694067" y="128536"/>
                  </a:moveTo>
                  <a:lnTo>
                    <a:pt x="668362" y="128536"/>
                  </a:lnTo>
                  <a:lnTo>
                    <a:pt x="642658" y="128536"/>
                  </a:lnTo>
                  <a:lnTo>
                    <a:pt x="642658" y="154241"/>
                  </a:lnTo>
                  <a:lnTo>
                    <a:pt x="668362" y="154241"/>
                  </a:lnTo>
                  <a:lnTo>
                    <a:pt x="668362" y="179946"/>
                  </a:lnTo>
                  <a:lnTo>
                    <a:pt x="694067" y="179946"/>
                  </a:lnTo>
                  <a:lnTo>
                    <a:pt x="694067" y="128536"/>
                  </a:lnTo>
                  <a:close/>
                </a:path>
                <a:path w="1054100" h="386079">
                  <a:moveTo>
                    <a:pt x="719772" y="308483"/>
                  </a:moveTo>
                  <a:lnTo>
                    <a:pt x="694067" y="308483"/>
                  </a:lnTo>
                  <a:lnTo>
                    <a:pt x="668362" y="308483"/>
                  </a:lnTo>
                  <a:lnTo>
                    <a:pt x="668362" y="334187"/>
                  </a:lnTo>
                  <a:lnTo>
                    <a:pt x="694067" y="334187"/>
                  </a:lnTo>
                  <a:lnTo>
                    <a:pt x="719772" y="334187"/>
                  </a:lnTo>
                  <a:lnTo>
                    <a:pt x="719772" y="308483"/>
                  </a:lnTo>
                  <a:close/>
                </a:path>
                <a:path w="1054100" h="386079">
                  <a:moveTo>
                    <a:pt x="745477" y="334187"/>
                  </a:moveTo>
                  <a:lnTo>
                    <a:pt x="719772" y="334187"/>
                  </a:lnTo>
                  <a:lnTo>
                    <a:pt x="719772" y="385597"/>
                  </a:lnTo>
                  <a:lnTo>
                    <a:pt x="745477" y="385597"/>
                  </a:lnTo>
                  <a:lnTo>
                    <a:pt x="745477" y="334187"/>
                  </a:lnTo>
                  <a:close/>
                </a:path>
                <a:path w="1054100" h="386079">
                  <a:moveTo>
                    <a:pt x="796899" y="154241"/>
                  </a:moveTo>
                  <a:lnTo>
                    <a:pt x="771194" y="154241"/>
                  </a:lnTo>
                  <a:lnTo>
                    <a:pt x="771194" y="179946"/>
                  </a:lnTo>
                  <a:lnTo>
                    <a:pt x="796899" y="179946"/>
                  </a:lnTo>
                  <a:lnTo>
                    <a:pt x="796899" y="154241"/>
                  </a:lnTo>
                  <a:close/>
                </a:path>
                <a:path w="1054100" h="386079">
                  <a:moveTo>
                    <a:pt x="796899" y="0"/>
                  </a:moveTo>
                  <a:lnTo>
                    <a:pt x="771194" y="0"/>
                  </a:lnTo>
                  <a:lnTo>
                    <a:pt x="745477" y="0"/>
                  </a:lnTo>
                  <a:lnTo>
                    <a:pt x="719772" y="0"/>
                  </a:lnTo>
                  <a:lnTo>
                    <a:pt x="694067" y="0"/>
                  </a:lnTo>
                  <a:lnTo>
                    <a:pt x="694067" y="25704"/>
                  </a:lnTo>
                  <a:lnTo>
                    <a:pt x="719772" y="25704"/>
                  </a:lnTo>
                  <a:lnTo>
                    <a:pt x="719772" y="51422"/>
                  </a:lnTo>
                  <a:lnTo>
                    <a:pt x="694067" y="51422"/>
                  </a:lnTo>
                  <a:lnTo>
                    <a:pt x="694067" y="25704"/>
                  </a:lnTo>
                  <a:lnTo>
                    <a:pt x="668362" y="25704"/>
                  </a:lnTo>
                  <a:lnTo>
                    <a:pt x="668362" y="0"/>
                  </a:lnTo>
                  <a:lnTo>
                    <a:pt x="642658" y="0"/>
                  </a:lnTo>
                  <a:lnTo>
                    <a:pt x="642658" y="25704"/>
                  </a:lnTo>
                  <a:lnTo>
                    <a:pt x="616953" y="25704"/>
                  </a:lnTo>
                  <a:lnTo>
                    <a:pt x="616953" y="51422"/>
                  </a:lnTo>
                  <a:lnTo>
                    <a:pt x="642658" y="51422"/>
                  </a:lnTo>
                  <a:lnTo>
                    <a:pt x="668362" y="51422"/>
                  </a:lnTo>
                  <a:lnTo>
                    <a:pt x="668362" y="77114"/>
                  </a:lnTo>
                  <a:lnTo>
                    <a:pt x="694067" y="77114"/>
                  </a:lnTo>
                  <a:lnTo>
                    <a:pt x="719772" y="77114"/>
                  </a:lnTo>
                  <a:lnTo>
                    <a:pt x="719772" y="102831"/>
                  </a:lnTo>
                  <a:lnTo>
                    <a:pt x="694067" y="102831"/>
                  </a:lnTo>
                  <a:lnTo>
                    <a:pt x="694067" y="128536"/>
                  </a:lnTo>
                  <a:lnTo>
                    <a:pt x="719772" y="128536"/>
                  </a:lnTo>
                  <a:lnTo>
                    <a:pt x="719772" y="179946"/>
                  </a:lnTo>
                  <a:lnTo>
                    <a:pt x="745477" y="179946"/>
                  </a:lnTo>
                  <a:lnTo>
                    <a:pt x="745477" y="102831"/>
                  </a:lnTo>
                  <a:lnTo>
                    <a:pt x="771194" y="102831"/>
                  </a:lnTo>
                  <a:lnTo>
                    <a:pt x="771194" y="128536"/>
                  </a:lnTo>
                  <a:lnTo>
                    <a:pt x="796899" y="128536"/>
                  </a:lnTo>
                  <a:lnTo>
                    <a:pt x="796899" y="77114"/>
                  </a:lnTo>
                  <a:lnTo>
                    <a:pt x="771194" y="77114"/>
                  </a:lnTo>
                  <a:lnTo>
                    <a:pt x="745477" y="77114"/>
                  </a:lnTo>
                  <a:lnTo>
                    <a:pt x="745477" y="51422"/>
                  </a:lnTo>
                  <a:lnTo>
                    <a:pt x="771194" y="51422"/>
                  </a:lnTo>
                  <a:lnTo>
                    <a:pt x="771194" y="25704"/>
                  </a:lnTo>
                  <a:lnTo>
                    <a:pt x="796899" y="25704"/>
                  </a:lnTo>
                  <a:lnTo>
                    <a:pt x="796899" y="0"/>
                  </a:lnTo>
                  <a:close/>
                </a:path>
                <a:path w="1054100" h="386079">
                  <a:moveTo>
                    <a:pt x="822604" y="205651"/>
                  </a:moveTo>
                  <a:lnTo>
                    <a:pt x="796899" y="205651"/>
                  </a:lnTo>
                  <a:lnTo>
                    <a:pt x="796899" y="231355"/>
                  </a:lnTo>
                  <a:lnTo>
                    <a:pt x="822604" y="231355"/>
                  </a:lnTo>
                  <a:lnTo>
                    <a:pt x="822604" y="205651"/>
                  </a:lnTo>
                  <a:close/>
                </a:path>
                <a:path w="1054100" h="386079">
                  <a:moveTo>
                    <a:pt x="822604" y="128536"/>
                  </a:moveTo>
                  <a:lnTo>
                    <a:pt x="796899" y="128536"/>
                  </a:lnTo>
                  <a:lnTo>
                    <a:pt x="796899" y="154241"/>
                  </a:lnTo>
                  <a:lnTo>
                    <a:pt x="822604" y="154241"/>
                  </a:lnTo>
                  <a:lnTo>
                    <a:pt x="822604" y="128536"/>
                  </a:lnTo>
                  <a:close/>
                </a:path>
                <a:path w="1054100" h="386079">
                  <a:moveTo>
                    <a:pt x="822604" y="25704"/>
                  </a:moveTo>
                  <a:lnTo>
                    <a:pt x="796899" y="25704"/>
                  </a:lnTo>
                  <a:lnTo>
                    <a:pt x="796899" y="77114"/>
                  </a:lnTo>
                  <a:lnTo>
                    <a:pt x="822604" y="77114"/>
                  </a:lnTo>
                  <a:lnTo>
                    <a:pt x="822604" y="25704"/>
                  </a:lnTo>
                  <a:close/>
                </a:path>
                <a:path w="1054100" h="386079">
                  <a:moveTo>
                    <a:pt x="848309" y="154241"/>
                  </a:moveTo>
                  <a:lnTo>
                    <a:pt x="822604" y="154241"/>
                  </a:lnTo>
                  <a:lnTo>
                    <a:pt x="822604" y="205651"/>
                  </a:lnTo>
                  <a:lnTo>
                    <a:pt x="848309" y="205651"/>
                  </a:lnTo>
                  <a:lnTo>
                    <a:pt x="848309" y="154241"/>
                  </a:lnTo>
                  <a:close/>
                </a:path>
                <a:path w="1054100" h="386079">
                  <a:moveTo>
                    <a:pt x="848309" y="0"/>
                  </a:moveTo>
                  <a:lnTo>
                    <a:pt x="822604" y="0"/>
                  </a:lnTo>
                  <a:lnTo>
                    <a:pt x="822604" y="25704"/>
                  </a:lnTo>
                  <a:lnTo>
                    <a:pt x="848309" y="25704"/>
                  </a:lnTo>
                  <a:lnTo>
                    <a:pt x="848309" y="0"/>
                  </a:lnTo>
                  <a:close/>
                </a:path>
                <a:path w="1054100" h="386079">
                  <a:moveTo>
                    <a:pt x="976845" y="282765"/>
                  </a:moveTo>
                  <a:lnTo>
                    <a:pt x="951128" y="282765"/>
                  </a:lnTo>
                  <a:lnTo>
                    <a:pt x="951128" y="308483"/>
                  </a:lnTo>
                  <a:lnTo>
                    <a:pt x="976845" y="308483"/>
                  </a:lnTo>
                  <a:lnTo>
                    <a:pt x="976845" y="282765"/>
                  </a:lnTo>
                  <a:close/>
                </a:path>
                <a:path w="1054100" h="386079">
                  <a:moveTo>
                    <a:pt x="1028255" y="308483"/>
                  </a:moveTo>
                  <a:lnTo>
                    <a:pt x="1002538" y="308483"/>
                  </a:lnTo>
                  <a:lnTo>
                    <a:pt x="1002538" y="334187"/>
                  </a:lnTo>
                  <a:lnTo>
                    <a:pt x="1028255" y="334187"/>
                  </a:lnTo>
                  <a:lnTo>
                    <a:pt x="1028255" y="308483"/>
                  </a:lnTo>
                  <a:close/>
                </a:path>
                <a:path w="1054100" h="386079">
                  <a:moveTo>
                    <a:pt x="1028255" y="205651"/>
                  </a:moveTo>
                  <a:lnTo>
                    <a:pt x="1002538" y="205651"/>
                  </a:lnTo>
                  <a:lnTo>
                    <a:pt x="1002538" y="231355"/>
                  </a:lnTo>
                  <a:lnTo>
                    <a:pt x="1028255" y="231355"/>
                  </a:lnTo>
                  <a:lnTo>
                    <a:pt x="1028255" y="205651"/>
                  </a:lnTo>
                  <a:close/>
                </a:path>
                <a:path w="1054100" h="386079">
                  <a:moveTo>
                    <a:pt x="1053960" y="231355"/>
                  </a:moveTo>
                  <a:lnTo>
                    <a:pt x="1028255" y="231355"/>
                  </a:lnTo>
                  <a:lnTo>
                    <a:pt x="1028255" y="308483"/>
                  </a:lnTo>
                  <a:lnTo>
                    <a:pt x="1053960" y="308483"/>
                  </a:lnTo>
                  <a:lnTo>
                    <a:pt x="1053960" y="2313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55587" y="9436846"/>
              <a:ext cx="1054100" cy="437515"/>
            </a:xfrm>
            <a:custGeom>
              <a:avLst/>
              <a:gdLst/>
              <a:ahLst/>
              <a:cxnLst/>
              <a:rect l="l" t="t" r="r" b="b"/>
              <a:pathLst>
                <a:path w="1054100" h="437515">
                  <a:moveTo>
                    <a:pt x="51422" y="231355"/>
                  </a:moveTo>
                  <a:lnTo>
                    <a:pt x="25704" y="231355"/>
                  </a:lnTo>
                  <a:lnTo>
                    <a:pt x="0" y="231355"/>
                  </a:lnTo>
                  <a:lnTo>
                    <a:pt x="0" y="257060"/>
                  </a:lnTo>
                  <a:lnTo>
                    <a:pt x="25704" y="257060"/>
                  </a:lnTo>
                  <a:lnTo>
                    <a:pt x="51422" y="257060"/>
                  </a:lnTo>
                  <a:lnTo>
                    <a:pt x="51422" y="231355"/>
                  </a:lnTo>
                  <a:close/>
                </a:path>
                <a:path w="1054100" h="437515">
                  <a:moveTo>
                    <a:pt x="102831" y="360502"/>
                  </a:moveTo>
                  <a:lnTo>
                    <a:pt x="77114" y="360502"/>
                  </a:lnTo>
                  <a:lnTo>
                    <a:pt x="77114" y="283032"/>
                  </a:lnTo>
                  <a:lnTo>
                    <a:pt x="51422" y="283032"/>
                  </a:lnTo>
                  <a:lnTo>
                    <a:pt x="51422" y="309702"/>
                  </a:lnTo>
                  <a:lnTo>
                    <a:pt x="25704" y="309702"/>
                  </a:lnTo>
                  <a:lnTo>
                    <a:pt x="25704" y="360502"/>
                  </a:lnTo>
                  <a:lnTo>
                    <a:pt x="51422" y="360502"/>
                  </a:lnTo>
                  <a:lnTo>
                    <a:pt x="51422" y="385902"/>
                  </a:lnTo>
                  <a:lnTo>
                    <a:pt x="25704" y="385902"/>
                  </a:lnTo>
                  <a:lnTo>
                    <a:pt x="25704" y="411302"/>
                  </a:lnTo>
                  <a:lnTo>
                    <a:pt x="51422" y="411302"/>
                  </a:lnTo>
                  <a:lnTo>
                    <a:pt x="77114" y="411302"/>
                  </a:lnTo>
                  <a:lnTo>
                    <a:pt x="77114" y="385902"/>
                  </a:lnTo>
                  <a:lnTo>
                    <a:pt x="102831" y="385902"/>
                  </a:lnTo>
                  <a:lnTo>
                    <a:pt x="102831" y="360502"/>
                  </a:lnTo>
                  <a:close/>
                </a:path>
                <a:path w="1054100" h="437515">
                  <a:moveTo>
                    <a:pt x="128536" y="334175"/>
                  </a:moveTo>
                  <a:lnTo>
                    <a:pt x="102831" y="334175"/>
                  </a:lnTo>
                  <a:lnTo>
                    <a:pt x="102831" y="359879"/>
                  </a:lnTo>
                  <a:lnTo>
                    <a:pt x="128536" y="359879"/>
                  </a:lnTo>
                  <a:lnTo>
                    <a:pt x="128536" y="334175"/>
                  </a:lnTo>
                  <a:close/>
                </a:path>
                <a:path w="1054100" h="437515">
                  <a:moveTo>
                    <a:pt x="179946" y="359879"/>
                  </a:moveTo>
                  <a:lnTo>
                    <a:pt x="154241" y="359879"/>
                  </a:lnTo>
                  <a:lnTo>
                    <a:pt x="128536" y="359879"/>
                  </a:lnTo>
                  <a:lnTo>
                    <a:pt x="128536" y="385584"/>
                  </a:lnTo>
                  <a:lnTo>
                    <a:pt x="154241" y="385584"/>
                  </a:lnTo>
                  <a:lnTo>
                    <a:pt x="179946" y="385584"/>
                  </a:lnTo>
                  <a:lnTo>
                    <a:pt x="179946" y="359879"/>
                  </a:lnTo>
                  <a:close/>
                </a:path>
                <a:path w="1054100" h="437515">
                  <a:moveTo>
                    <a:pt x="179946" y="308470"/>
                  </a:moveTo>
                  <a:lnTo>
                    <a:pt x="154241" y="308470"/>
                  </a:lnTo>
                  <a:lnTo>
                    <a:pt x="154241" y="334175"/>
                  </a:lnTo>
                  <a:lnTo>
                    <a:pt x="179946" y="334175"/>
                  </a:lnTo>
                  <a:lnTo>
                    <a:pt x="179946" y="308470"/>
                  </a:lnTo>
                  <a:close/>
                </a:path>
                <a:path w="1054100" h="437515">
                  <a:moveTo>
                    <a:pt x="231355" y="103962"/>
                  </a:moveTo>
                  <a:lnTo>
                    <a:pt x="205651" y="103962"/>
                  </a:lnTo>
                  <a:lnTo>
                    <a:pt x="205651" y="385902"/>
                  </a:lnTo>
                  <a:lnTo>
                    <a:pt x="231355" y="385902"/>
                  </a:lnTo>
                  <a:lnTo>
                    <a:pt x="231355" y="103962"/>
                  </a:lnTo>
                  <a:close/>
                </a:path>
                <a:path w="1054100" h="437515">
                  <a:moveTo>
                    <a:pt x="282765" y="282765"/>
                  </a:moveTo>
                  <a:lnTo>
                    <a:pt x="257060" y="282765"/>
                  </a:lnTo>
                  <a:lnTo>
                    <a:pt x="257060" y="359879"/>
                  </a:lnTo>
                  <a:lnTo>
                    <a:pt x="282765" y="359879"/>
                  </a:lnTo>
                  <a:lnTo>
                    <a:pt x="282765" y="282765"/>
                  </a:lnTo>
                  <a:close/>
                </a:path>
                <a:path w="1054100" h="437515">
                  <a:moveTo>
                    <a:pt x="308483" y="257060"/>
                  </a:moveTo>
                  <a:lnTo>
                    <a:pt x="282765" y="257060"/>
                  </a:lnTo>
                  <a:lnTo>
                    <a:pt x="282765" y="282765"/>
                  </a:lnTo>
                  <a:lnTo>
                    <a:pt x="308483" y="282765"/>
                  </a:lnTo>
                  <a:lnTo>
                    <a:pt x="308483" y="257060"/>
                  </a:lnTo>
                  <a:close/>
                </a:path>
                <a:path w="1054100" h="437515">
                  <a:moveTo>
                    <a:pt x="334187" y="282765"/>
                  </a:moveTo>
                  <a:lnTo>
                    <a:pt x="308483" y="282765"/>
                  </a:lnTo>
                  <a:lnTo>
                    <a:pt x="308483" y="308470"/>
                  </a:lnTo>
                  <a:lnTo>
                    <a:pt x="334187" y="308470"/>
                  </a:lnTo>
                  <a:lnTo>
                    <a:pt x="334187" y="282765"/>
                  </a:lnTo>
                  <a:close/>
                </a:path>
                <a:path w="1054100" h="437515">
                  <a:moveTo>
                    <a:pt x="437007" y="334175"/>
                  </a:moveTo>
                  <a:lnTo>
                    <a:pt x="411302" y="334175"/>
                  </a:lnTo>
                  <a:lnTo>
                    <a:pt x="411302" y="359879"/>
                  </a:lnTo>
                  <a:lnTo>
                    <a:pt x="437007" y="359879"/>
                  </a:lnTo>
                  <a:lnTo>
                    <a:pt x="437007" y="334175"/>
                  </a:lnTo>
                  <a:close/>
                </a:path>
                <a:path w="1054100" h="437515">
                  <a:moveTo>
                    <a:pt x="565543" y="205651"/>
                  </a:moveTo>
                  <a:lnTo>
                    <a:pt x="539826" y="205651"/>
                  </a:lnTo>
                  <a:lnTo>
                    <a:pt x="539826" y="179946"/>
                  </a:lnTo>
                  <a:lnTo>
                    <a:pt x="514134" y="179946"/>
                  </a:lnTo>
                  <a:lnTo>
                    <a:pt x="514134" y="205651"/>
                  </a:lnTo>
                  <a:lnTo>
                    <a:pt x="514134" y="231355"/>
                  </a:lnTo>
                  <a:lnTo>
                    <a:pt x="488416" y="231355"/>
                  </a:lnTo>
                  <a:lnTo>
                    <a:pt x="488416" y="205651"/>
                  </a:lnTo>
                  <a:lnTo>
                    <a:pt x="514134" y="205651"/>
                  </a:lnTo>
                  <a:lnTo>
                    <a:pt x="514134" y="179946"/>
                  </a:lnTo>
                  <a:lnTo>
                    <a:pt x="488416" y="179946"/>
                  </a:lnTo>
                  <a:lnTo>
                    <a:pt x="488416" y="154241"/>
                  </a:lnTo>
                  <a:lnTo>
                    <a:pt x="462711" y="154241"/>
                  </a:lnTo>
                  <a:lnTo>
                    <a:pt x="462711" y="128524"/>
                  </a:lnTo>
                  <a:lnTo>
                    <a:pt x="437007" y="128524"/>
                  </a:lnTo>
                  <a:lnTo>
                    <a:pt x="437007" y="205651"/>
                  </a:lnTo>
                  <a:lnTo>
                    <a:pt x="462711" y="205651"/>
                  </a:lnTo>
                  <a:lnTo>
                    <a:pt x="462711" y="231355"/>
                  </a:lnTo>
                  <a:lnTo>
                    <a:pt x="437007" y="231355"/>
                  </a:lnTo>
                  <a:lnTo>
                    <a:pt x="437007" y="257060"/>
                  </a:lnTo>
                  <a:lnTo>
                    <a:pt x="462711" y="257060"/>
                  </a:lnTo>
                  <a:lnTo>
                    <a:pt x="462711" y="282765"/>
                  </a:lnTo>
                  <a:lnTo>
                    <a:pt x="437007" y="282765"/>
                  </a:lnTo>
                  <a:lnTo>
                    <a:pt x="437007" y="257060"/>
                  </a:lnTo>
                  <a:lnTo>
                    <a:pt x="411302" y="257060"/>
                  </a:lnTo>
                  <a:lnTo>
                    <a:pt x="411302" y="282765"/>
                  </a:lnTo>
                  <a:lnTo>
                    <a:pt x="385597" y="282765"/>
                  </a:lnTo>
                  <a:lnTo>
                    <a:pt x="385597" y="257060"/>
                  </a:lnTo>
                  <a:lnTo>
                    <a:pt x="359892" y="257060"/>
                  </a:lnTo>
                  <a:lnTo>
                    <a:pt x="334187" y="257060"/>
                  </a:lnTo>
                  <a:lnTo>
                    <a:pt x="334187" y="282765"/>
                  </a:lnTo>
                  <a:lnTo>
                    <a:pt x="359892" y="282765"/>
                  </a:lnTo>
                  <a:lnTo>
                    <a:pt x="359892" y="308470"/>
                  </a:lnTo>
                  <a:lnTo>
                    <a:pt x="385597" y="308470"/>
                  </a:lnTo>
                  <a:lnTo>
                    <a:pt x="385597" y="334175"/>
                  </a:lnTo>
                  <a:lnTo>
                    <a:pt x="411302" y="334175"/>
                  </a:lnTo>
                  <a:lnTo>
                    <a:pt x="411302" y="308470"/>
                  </a:lnTo>
                  <a:lnTo>
                    <a:pt x="437007" y="308470"/>
                  </a:lnTo>
                  <a:lnTo>
                    <a:pt x="462711" y="308470"/>
                  </a:lnTo>
                  <a:lnTo>
                    <a:pt x="488416" y="308470"/>
                  </a:lnTo>
                  <a:lnTo>
                    <a:pt x="488416" y="282765"/>
                  </a:lnTo>
                  <a:lnTo>
                    <a:pt x="514134" y="282765"/>
                  </a:lnTo>
                  <a:lnTo>
                    <a:pt x="514134" y="308470"/>
                  </a:lnTo>
                  <a:lnTo>
                    <a:pt x="539826" y="308470"/>
                  </a:lnTo>
                  <a:lnTo>
                    <a:pt x="539826" y="231355"/>
                  </a:lnTo>
                  <a:lnTo>
                    <a:pt x="565543" y="231355"/>
                  </a:lnTo>
                  <a:lnTo>
                    <a:pt x="565543" y="205651"/>
                  </a:lnTo>
                  <a:close/>
                </a:path>
                <a:path w="1054100" h="437515">
                  <a:moveTo>
                    <a:pt x="642658" y="308470"/>
                  </a:moveTo>
                  <a:lnTo>
                    <a:pt x="616953" y="308470"/>
                  </a:lnTo>
                  <a:lnTo>
                    <a:pt x="616953" y="334175"/>
                  </a:lnTo>
                  <a:lnTo>
                    <a:pt x="591248" y="334175"/>
                  </a:lnTo>
                  <a:lnTo>
                    <a:pt x="591248" y="308470"/>
                  </a:lnTo>
                  <a:lnTo>
                    <a:pt x="565543" y="308470"/>
                  </a:lnTo>
                  <a:lnTo>
                    <a:pt x="565543" y="334175"/>
                  </a:lnTo>
                  <a:lnTo>
                    <a:pt x="539826" y="334175"/>
                  </a:lnTo>
                  <a:lnTo>
                    <a:pt x="514134" y="334175"/>
                  </a:lnTo>
                  <a:lnTo>
                    <a:pt x="488416" y="334175"/>
                  </a:lnTo>
                  <a:lnTo>
                    <a:pt x="462711" y="334175"/>
                  </a:lnTo>
                  <a:lnTo>
                    <a:pt x="462711" y="359879"/>
                  </a:lnTo>
                  <a:lnTo>
                    <a:pt x="437007" y="359879"/>
                  </a:lnTo>
                  <a:lnTo>
                    <a:pt x="437007" y="385584"/>
                  </a:lnTo>
                  <a:lnTo>
                    <a:pt x="462711" y="385584"/>
                  </a:lnTo>
                  <a:lnTo>
                    <a:pt x="488416" y="385584"/>
                  </a:lnTo>
                  <a:lnTo>
                    <a:pt x="488416" y="411302"/>
                  </a:lnTo>
                  <a:lnTo>
                    <a:pt x="514134" y="411302"/>
                  </a:lnTo>
                  <a:lnTo>
                    <a:pt x="514134" y="437007"/>
                  </a:lnTo>
                  <a:lnTo>
                    <a:pt x="539826" y="437007"/>
                  </a:lnTo>
                  <a:lnTo>
                    <a:pt x="539826" y="411302"/>
                  </a:lnTo>
                  <a:lnTo>
                    <a:pt x="565543" y="411302"/>
                  </a:lnTo>
                  <a:lnTo>
                    <a:pt x="565543" y="385584"/>
                  </a:lnTo>
                  <a:lnTo>
                    <a:pt x="539826" y="385584"/>
                  </a:lnTo>
                  <a:lnTo>
                    <a:pt x="539826" y="359879"/>
                  </a:lnTo>
                  <a:lnTo>
                    <a:pt x="565543" y="359879"/>
                  </a:lnTo>
                  <a:lnTo>
                    <a:pt x="591248" y="359879"/>
                  </a:lnTo>
                  <a:lnTo>
                    <a:pt x="616953" y="359879"/>
                  </a:lnTo>
                  <a:lnTo>
                    <a:pt x="642658" y="359879"/>
                  </a:lnTo>
                  <a:lnTo>
                    <a:pt x="642658" y="308470"/>
                  </a:lnTo>
                  <a:close/>
                </a:path>
                <a:path w="1054100" h="437515">
                  <a:moveTo>
                    <a:pt x="668362" y="257060"/>
                  </a:moveTo>
                  <a:lnTo>
                    <a:pt x="642658" y="257060"/>
                  </a:lnTo>
                  <a:lnTo>
                    <a:pt x="642658" y="308470"/>
                  </a:lnTo>
                  <a:lnTo>
                    <a:pt x="668362" y="308470"/>
                  </a:lnTo>
                  <a:lnTo>
                    <a:pt x="668362" y="257060"/>
                  </a:lnTo>
                  <a:close/>
                </a:path>
                <a:path w="1054100" h="437515">
                  <a:moveTo>
                    <a:pt x="694067" y="205651"/>
                  </a:moveTo>
                  <a:lnTo>
                    <a:pt x="668362" y="205651"/>
                  </a:lnTo>
                  <a:lnTo>
                    <a:pt x="642658" y="205651"/>
                  </a:lnTo>
                  <a:lnTo>
                    <a:pt x="642658" y="231355"/>
                  </a:lnTo>
                  <a:lnTo>
                    <a:pt x="668362" y="231355"/>
                  </a:lnTo>
                  <a:lnTo>
                    <a:pt x="694067" y="231355"/>
                  </a:lnTo>
                  <a:lnTo>
                    <a:pt x="694067" y="205651"/>
                  </a:lnTo>
                  <a:close/>
                </a:path>
                <a:path w="1054100" h="437515">
                  <a:moveTo>
                    <a:pt x="771194" y="128524"/>
                  </a:moveTo>
                  <a:lnTo>
                    <a:pt x="745477" y="128524"/>
                  </a:lnTo>
                  <a:lnTo>
                    <a:pt x="745477" y="179946"/>
                  </a:lnTo>
                  <a:lnTo>
                    <a:pt x="719772" y="179946"/>
                  </a:lnTo>
                  <a:lnTo>
                    <a:pt x="719772" y="231355"/>
                  </a:lnTo>
                  <a:lnTo>
                    <a:pt x="745477" y="231355"/>
                  </a:lnTo>
                  <a:lnTo>
                    <a:pt x="745477" y="205651"/>
                  </a:lnTo>
                  <a:lnTo>
                    <a:pt x="771194" y="205651"/>
                  </a:lnTo>
                  <a:lnTo>
                    <a:pt x="771194" y="128524"/>
                  </a:lnTo>
                  <a:close/>
                </a:path>
                <a:path w="1054100" h="437515">
                  <a:moveTo>
                    <a:pt x="796899" y="282765"/>
                  </a:moveTo>
                  <a:lnTo>
                    <a:pt x="771194" y="282765"/>
                  </a:lnTo>
                  <a:lnTo>
                    <a:pt x="771194" y="308470"/>
                  </a:lnTo>
                  <a:lnTo>
                    <a:pt x="796899" y="308470"/>
                  </a:lnTo>
                  <a:lnTo>
                    <a:pt x="796899" y="282765"/>
                  </a:lnTo>
                  <a:close/>
                </a:path>
                <a:path w="1054100" h="437515">
                  <a:moveTo>
                    <a:pt x="796899" y="205651"/>
                  </a:moveTo>
                  <a:lnTo>
                    <a:pt x="771194" y="205651"/>
                  </a:lnTo>
                  <a:lnTo>
                    <a:pt x="771194" y="231355"/>
                  </a:lnTo>
                  <a:lnTo>
                    <a:pt x="745477" y="231355"/>
                  </a:lnTo>
                  <a:lnTo>
                    <a:pt x="745477" y="282765"/>
                  </a:lnTo>
                  <a:lnTo>
                    <a:pt x="771194" y="282765"/>
                  </a:lnTo>
                  <a:lnTo>
                    <a:pt x="771194" y="257060"/>
                  </a:lnTo>
                  <a:lnTo>
                    <a:pt x="796899" y="257060"/>
                  </a:lnTo>
                  <a:lnTo>
                    <a:pt x="796899" y="205651"/>
                  </a:lnTo>
                  <a:close/>
                </a:path>
                <a:path w="1054100" h="437515">
                  <a:moveTo>
                    <a:pt x="796899" y="77114"/>
                  </a:moveTo>
                  <a:lnTo>
                    <a:pt x="771194" y="77114"/>
                  </a:lnTo>
                  <a:lnTo>
                    <a:pt x="771194" y="25704"/>
                  </a:lnTo>
                  <a:lnTo>
                    <a:pt x="745477" y="25704"/>
                  </a:lnTo>
                  <a:lnTo>
                    <a:pt x="745477" y="77114"/>
                  </a:lnTo>
                  <a:lnTo>
                    <a:pt x="719772" y="77114"/>
                  </a:lnTo>
                  <a:lnTo>
                    <a:pt x="719772" y="51409"/>
                  </a:lnTo>
                  <a:lnTo>
                    <a:pt x="694067" y="51409"/>
                  </a:lnTo>
                  <a:lnTo>
                    <a:pt x="694067" y="102819"/>
                  </a:lnTo>
                  <a:lnTo>
                    <a:pt x="668362" y="102819"/>
                  </a:lnTo>
                  <a:lnTo>
                    <a:pt x="668362" y="51409"/>
                  </a:lnTo>
                  <a:lnTo>
                    <a:pt x="642658" y="51409"/>
                  </a:lnTo>
                  <a:lnTo>
                    <a:pt x="642658" y="0"/>
                  </a:lnTo>
                  <a:lnTo>
                    <a:pt x="616953" y="0"/>
                  </a:lnTo>
                  <a:lnTo>
                    <a:pt x="616953" y="25704"/>
                  </a:lnTo>
                  <a:lnTo>
                    <a:pt x="591248" y="25704"/>
                  </a:lnTo>
                  <a:lnTo>
                    <a:pt x="591248" y="51409"/>
                  </a:lnTo>
                  <a:lnTo>
                    <a:pt x="616953" y="51409"/>
                  </a:lnTo>
                  <a:lnTo>
                    <a:pt x="616953" y="102819"/>
                  </a:lnTo>
                  <a:lnTo>
                    <a:pt x="591248" y="102819"/>
                  </a:lnTo>
                  <a:lnTo>
                    <a:pt x="591248" y="128524"/>
                  </a:lnTo>
                  <a:lnTo>
                    <a:pt x="565543" y="128524"/>
                  </a:lnTo>
                  <a:lnTo>
                    <a:pt x="565543" y="154241"/>
                  </a:lnTo>
                  <a:lnTo>
                    <a:pt x="591248" y="154241"/>
                  </a:lnTo>
                  <a:lnTo>
                    <a:pt x="591248" y="179946"/>
                  </a:lnTo>
                  <a:lnTo>
                    <a:pt x="565543" y="179946"/>
                  </a:lnTo>
                  <a:lnTo>
                    <a:pt x="565543" y="205651"/>
                  </a:lnTo>
                  <a:lnTo>
                    <a:pt x="591248" y="205651"/>
                  </a:lnTo>
                  <a:lnTo>
                    <a:pt x="591248" y="231355"/>
                  </a:lnTo>
                  <a:lnTo>
                    <a:pt x="565543" y="231355"/>
                  </a:lnTo>
                  <a:lnTo>
                    <a:pt x="565543" y="257060"/>
                  </a:lnTo>
                  <a:lnTo>
                    <a:pt x="591248" y="257060"/>
                  </a:lnTo>
                  <a:lnTo>
                    <a:pt x="591248" y="282765"/>
                  </a:lnTo>
                  <a:lnTo>
                    <a:pt x="616953" y="282765"/>
                  </a:lnTo>
                  <a:lnTo>
                    <a:pt x="616953" y="257060"/>
                  </a:lnTo>
                  <a:lnTo>
                    <a:pt x="642658" y="257060"/>
                  </a:lnTo>
                  <a:lnTo>
                    <a:pt x="642658" y="231355"/>
                  </a:lnTo>
                  <a:lnTo>
                    <a:pt x="616953" y="231355"/>
                  </a:lnTo>
                  <a:lnTo>
                    <a:pt x="616953" y="205651"/>
                  </a:lnTo>
                  <a:lnTo>
                    <a:pt x="642658" y="205651"/>
                  </a:lnTo>
                  <a:lnTo>
                    <a:pt x="642658" y="179946"/>
                  </a:lnTo>
                  <a:lnTo>
                    <a:pt x="616953" y="179946"/>
                  </a:lnTo>
                  <a:lnTo>
                    <a:pt x="616953" y="154241"/>
                  </a:lnTo>
                  <a:lnTo>
                    <a:pt x="642658" y="154241"/>
                  </a:lnTo>
                  <a:lnTo>
                    <a:pt x="642658" y="128524"/>
                  </a:lnTo>
                  <a:lnTo>
                    <a:pt x="668362" y="128524"/>
                  </a:lnTo>
                  <a:lnTo>
                    <a:pt x="694067" y="128524"/>
                  </a:lnTo>
                  <a:lnTo>
                    <a:pt x="719772" y="128524"/>
                  </a:lnTo>
                  <a:lnTo>
                    <a:pt x="745477" y="128524"/>
                  </a:lnTo>
                  <a:lnTo>
                    <a:pt x="745477" y="102819"/>
                  </a:lnTo>
                  <a:lnTo>
                    <a:pt x="771194" y="102819"/>
                  </a:lnTo>
                  <a:lnTo>
                    <a:pt x="771194" y="128524"/>
                  </a:lnTo>
                  <a:lnTo>
                    <a:pt x="796899" y="128524"/>
                  </a:lnTo>
                  <a:lnTo>
                    <a:pt x="796899" y="77114"/>
                  </a:lnTo>
                  <a:close/>
                </a:path>
                <a:path w="1054100" h="437515">
                  <a:moveTo>
                    <a:pt x="848309" y="231355"/>
                  </a:moveTo>
                  <a:lnTo>
                    <a:pt x="822604" y="231355"/>
                  </a:lnTo>
                  <a:lnTo>
                    <a:pt x="822604" y="257060"/>
                  </a:lnTo>
                  <a:lnTo>
                    <a:pt x="848309" y="257060"/>
                  </a:lnTo>
                  <a:lnTo>
                    <a:pt x="848309" y="231355"/>
                  </a:lnTo>
                  <a:close/>
                </a:path>
                <a:path w="1054100" h="437515">
                  <a:moveTo>
                    <a:pt x="976845" y="334175"/>
                  </a:moveTo>
                  <a:lnTo>
                    <a:pt x="951128" y="334175"/>
                  </a:lnTo>
                  <a:lnTo>
                    <a:pt x="951128" y="385584"/>
                  </a:lnTo>
                  <a:lnTo>
                    <a:pt x="976845" y="385584"/>
                  </a:lnTo>
                  <a:lnTo>
                    <a:pt x="976845" y="334175"/>
                  </a:lnTo>
                  <a:close/>
                </a:path>
                <a:path w="1054100" h="437515">
                  <a:moveTo>
                    <a:pt x="1002538" y="282765"/>
                  </a:moveTo>
                  <a:lnTo>
                    <a:pt x="976845" y="282765"/>
                  </a:lnTo>
                  <a:lnTo>
                    <a:pt x="976845" y="308470"/>
                  </a:lnTo>
                  <a:lnTo>
                    <a:pt x="1002538" y="308470"/>
                  </a:lnTo>
                  <a:lnTo>
                    <a:pt x="1002538" y="282765"/>
                  </a:lnTo>
                  <a:close/>
                </a:path>
                <a:path w="1054100" h="437515">
                  <a:moveTo>
                    <a:pt x="1002538" y="205651"/>
                  </a:moveTo>
                  <a:lnTo>
                    <a:pt x="976845" y="205651"/>
                  </a:lnTo>
                  <a:lnTo>
                    <a:pt x="951128" y="205651"/>
                  </a:lnTo>
                  <a:lnTo>
                    <a:pt x="951128" y="179946"/>
                  </a:lnTo>
                  <a:lnTo>
                    <a:pt x="925423" y="179946"/>
                  </a:lnTo>
                  <a:lnTo>
                    <a:pt x="925423" y="102819"/>
                  </a:lnTo>
                  <a:lnTo>
                    <a:pt x="951128" y="102819"/>
                  </a:lnTo>
                  <a:lnTo>
                    <a:pt x="976845" y="102819"/>
                  </a:lnTo>
                  <a:lnTo>
                    <a:pt x="976845" y="77114"/>
                  </a:lnTo>
                  <a:lnTo>
                    <a:pt x="951128" y="77114"/>
                  </a:lnTo>
                  <a:lnTo>
                    <a:pt x="925423" y="77114"/>
                  </a:lnTo>
                  <a:lnTo>
                    <a:pt x="925423" y="51409"/>
                  </a:lnTo>
                  <a:lnTo>
                    <a:pt x="899718" y="51409"/>
                  </a:lnTo>
                  <a:lnTo>
                    <a:pt x="899718" y="102819"/>
                  </a:lnTo>
                  <a:lnTo>
                    <a:pt x="899718" y="128524"/>
                  </a:lnTo>
                  <a:lnTo>
                    <a:pt x="899718" y="154241"/>
                  </a:lnTo>
                  <a:lnTo>
                    <a:pt x="899718" y="179946"/>
                  </a:lnTo>
                  <a:lnTo>
                    <a:pt x="874014" y="179946"/>
                  </a:lnTo>
                  <a:lnTo>
                    <a:pt x="874014" y="154241"/>
                  </a:lnTo>
                  <a:lnTo>
                    <a:pt x="899718" y="154241"/>
                  </a:lnTo>
                  <a:lnTo>
                    <a:pt x="899718" y="128524"/>
                  </a:lnTo>
                  <a:lnTo>
                    <a:pt x="874014" y="128524"/>
                  </a:lnTo>
                  <a:lnTo>
                    <a:pt x="874014" y="102819"/>
                  </a:lnTo>
                  <a:lnTo>
                    <a:pt x="899718" y="102819"/>
                  </a:lnTo>
                  <a:lnTo>
                    <a:pt x="899718" y="51409"/>
                  </a:lnTo>
                  <a:lnTo>
                    <a:pt x="874014" y="51409"/>
                  </a:lnTo>
                  <a:lnTo>
                    <a:pt x="874014" y="77114"/>
                  </a:lnTo>
                  <a:lnTo>
                    <a:pt x="848309" y="77114"/>
                  </a:lnTo>
                  <a:lnTo>
                    <a:pt x="848309" y="102819"/>
                  </a:lnTo>
                  <a:lnTo>
                    <a:pt x="822604" y="102819"/>
                  </a:lnTo>
                  <a:lnTo>
                    <a:pt x="822604" y="128524"/>
                  </a:lnTo>
                  <a:lnTo>
                    <a:pt x="796899" y="128524"/>
                  </a:lnTo>
                  <a:lnTo>
                    <a:pt x="796899" y="154241"/>
                  </a:lnTo>
                  <a:lnTo>
                    <a:pt x="822604" y="154241"/>
                  </a:lnTo>
                  <a:lnTo>
                    <a:pt x="822604" y="179946"/>
                  </a:lnTo>
                  <a:lnTo>
                    <a:pt x="796899" y="179946"/>
                  </a:lnTo>
                  <a:lnTo>
                    <a:pt x="796899" y="205651"/>
                  </a:lnTo>
                  <a:lnTo>
                    <a:pt x="822604" y="205651"/>
                  </a:lnTo>
                  <a:lnTo>
                    <a:pt x="848309" y="205651"/>
                  </a:lnTo>
                  <a:lnTo>
                    <a:pt x="848309" y="231355"/>
                  </a:lnTo>
                  <a:lnTo>
                    <a:pt x="874014" y="231355"/>
                  </a:lnTo>
                  <a:lnTo>
                    <a:pt x="899718" y="231355"/>
                  </a:lnTo>
                  <a:lnTo>
                    <a:pt x="899718" y="205651"/>
                  </a:lnTo>
                  <a:lnTo>
                    <a:pt x="925423" y="205651"/>
                  </a:lnTo>
                  <a:lnTo>
                    <a:pt x="925423" y="231355"/>
                  </a:lnTo>
                  <a:lnTo>
                    <a:pt x="951128" y="231355"/>
                  </a:lnTo>
                  <a:lnTo>
                    <a:pt x="951128" y="282765"/>
                  </a:lnTo>
                  <a:lnTo>
                    <a:pt x="976845" y="282765"/>
                  </a:lnTo>
                  <a:lnTo>
                    <a:pt x="976845" y="231355"/>
                  </a:lnTo>
                  <a:lnTo>
                    <a:pt x="1002538" y="231355"/>
                  </a:lnTo>
                  <a:lnTo>
                    <a:pt x="1002538" y="205651"/>
                  </a:lnTo>
                  <a:close/>
                </a:path>
                <a:path w="1054100" h="437515">
                  <a:moveTo>
                    <a:pt x="1053960" y="179946"/>
                  </a:moveTo>
                  <a:lnTo>
                    <a:pt x="1028255" y="179946"/>
                  </a:lnTo>
                  <a:lnTo>
                    <a:pt x="1028255" y="231355"/>
                  </a:lnTo>
                  <a:lnTo>
                    <a:pt x="1053960" y="231355"/>
                  </a:lnTo>
                  <a:lnTo>
                    <a:pt x="1053960" y="17994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55587" y="9437938"/>
              <a:ext cx="1054100" cy="641985"/>
            </a:xfrm>
            <a:custGeom>
              <a:avLst/>
              <a:gdLst/>
              <a:ahLst/>
              <a:cxnLst/>
              <a:rect l="l" t="t" r="r" b="b"/>
              <a:pathLst>
                <a:path w="1054100" h="641984">
                  <a:moveTo>
                    <a:pt x="51422" y="564438"/>
                  </a:moveTo>
                  <a:lnTo>
                    <a:pt x="25704" y="564438"/>
                  </a:lnTo>
                  <a:lnTo>
                    <a:pt x="25704" y="513029"/>
                  </a:lnTo>
                  <a:lnTo>
                    <a:pt x="0" y="513029"/>
                  </a:lnTo>
                  <a:lnTo>
                    <a:pt x="0" y="615861"/>
                  </a:lnTo>
                  <a:lnTo>
                    <a:pt x="25704" y="615861"/>
                  </a:lnTo>
                  <a:lnTo>
                    <a:pt x="25704" y="590143"/>
                  </a:lnTo>
                  <a:lnTo>
                    <a:pt x="51422" y="590143"/>
                  </a:lnTo>
                  <a:lnTo>
                    <a:pt x="51422" y="564438"/>
                  </a:lnTo>
                  <a:close/>
                </a:path>
                <a:path w="1054100" h="641984">
                  <a:moveTo>
                    <a:pt x="51422" y="308610"/>
                  </a:moveTo>
                  <a:lnTo>
                    <a:pt x="25704" y="308610"/>
                  </a:lnTo>
                  <a:lnTo>
                    <a:pt x="0" y="308610"/>
                  </a:lnTo>
                  <a:lnTo>
                    <a:pt x="0" y="334010"/>
                  </a:lnTo>
                  <a:lnTo>
                    <a:pt x="25704" y="334010"/>
                  </a:lnTo>
                  <a:lnTo>
                    <a:pt x="25704" y="359410"/>
                  </a:lnTo>
                  <a:lnTo>
                    <a:pt x="51422" y="359410"/>
                  </a:lnTo>
                  <a:lnTo>
                    <a:pt x="51422" y="308610"/>
                  </a:lnTo>
                  <a:close/>
                </a:path>
                <a:path w="1054100" h="641984">
                  <a:moveTo>
                    <a:pt x="77114" y="487324"/>
                  </a:moveTo>
                  <a:lnTo>
                    <a:pt x="51422" y="487324"/>
                  </a:lnTo>
                  <a:lnTo>
                    <a:pt x="51422" y="435914"/>
                  </a:lnTo>
                  <a:lnTo>
                    <a:pt x="25704" y="435914"/>
                  </a:lnTo>
                  <a:lnTo>
                    <a:pt x="0" y="435914"/>
                  </a:lnTo>
                  <a:lnTo>
                    <a:pt x="0" y="487324"/>
                  </a:lnTo>
                  <a:lnTo>
                    <a:pt x="25704" y="487324"/>
                  </a:lnTo>
                  <a:lnTo>
                    <a:pt x="25704" y="513029"/>
                  </a:lnTo>
                  <a:lnTo>
                    <a:pt x="51422" y="513029"/>
                  </a:lnTo>
                  <a:lnTo>
                    <a:pt x="77114" y="513029"/>
                  </a:lnTo>
                  <a:lnTo>
                    <a:pt x="77114" y="487324"/>
                  </a:lnTo>
                  <a:close/>
                </a:path>
                <a:path w="1054100" h="641984">
                  <a:moveTo>
                    <a:pt x="102831" y="435914"/>
                  </a:moveTo>
                  <a:lnTo>
                    <a:pt x="77114" y="435914"/>
                  </a:lnTo>
                  <a:lnTo>
                    <a:pt x="77114" y="487324"/>
                  </a:lnTo>
                  <a:lnTo>
                    <a:pt x="102831" y="487324"/>
                  </a:lnTo>
                  <a:lnTo>
                    <a:pt x="102831" y="435914"/>
                  </a:lnTo>
                  <a:close/>
                </a:path>
                <a:path w="1054100" h="641984">
                  <a:moveTo>
                    <a:pt x="128536" y="384492"/>
                  </a:moveTo>
                  <a:lnTo>
                    <a:pt x="102831" y="384492"/>
                  </a:lnTo>
                  <a:lnTo>
                    <a:pt x="102831" y="435914"/>
                  </a:lnTo>
                  <a:lnTo>
                    <a:pt x="128536" y="435914"/>
                  </a:lnTo>
                  <a:lnTo>
                    <a:pt x="128536" y="384492"/>
                  </a:lnTo>
                  <a:close/>
                </a:path>
                <a:path w="1054100" h="641984">
                  <a:moveTo>
                    <a:pt x="154241" y="590143"/>
                  </a:moveTo>
                  <a:lnTo>
                    <a:pt x="128536" y="590143"/>
                  </a:lnTo>
                  <a:lnTo>
                    <a:pt x="128536" y="615861"/>
                  </a:lnTo>
                  <a:lnTo>
                    <a:pt x="154241" y="615861"/>
                  </a:lnTo>
                  <a:lnTo>
                    <a:pt x="154241" y="590143"/>
                  </a:lnTo>
                  <a:close/>
                </a:path>
                <a:path w="1054100" h="641984">
                  <a:moveTo>
                    <a:pt x="154241" y="538734"/>
                  </a:moveTo>
                  <a:lnTo>
                    <a:pt x="128536" y="538734"/>
                  </a:lnTo>
                  <a:lnTo>
                    <a:pt x="102831" y="538734"/>
                  </a:lnTo>
                  <a:lnTo>
                    <a:pt x="102831" y="564438"/>
                  </a:lnTo>
                  <a:lnTo>
                    <a:pt x="77114" y="564438"/>
                  </a:lnTo>
                  <a:lnTo>
                    <a:pt x="77114" y="590143"/>
                  </a:lnTo>
                  <a:lnTo>
                    <a:pt x="102831" y="590143"/>
                  </a:lnTo>
                  <a:lnTo>
                    <a:pt x="128536" y="590143"/>
                  </a:lnTo>
                  <a:lnTo>
                    <a:pt x="128536" y="564438"/>
                  </a:lnTo>
                  <a:lnTo>
                    <a:pt x="154241" y="564438"/>
                  </a:lnTo>
                  <a:lnTo>
                    <a:pt x="154241" y="538734"/>
                  </a:lnTo>
                  <a:close/>
                </a:path>
                <a:path w="1054100" h="641984">
                  <a:moveTo>
                    <a:pt x="179946" y="564438"/>
                  </a:moveTo>
                  <a:lnTo>
                    <a:pt x="154241" y="564438"/>
                  </a:lnTo>
                  <a:lnTo>
                    <a:pt x="154241" y="590143"/>
                  </a:lnTo>
                  <a:lnTo>
                    <a:pt x="179946" y="590143"/>
                  </a:lnTo>
                  <a:lnTo>
                    <a:pt x="179946" y="564438"/>
                  </a:lnTo>
                  <a:close/>
                </a:path>
                <a:path w="1054100" h="641984">
                  <a:moveTo>
                    <a:pt x="179946" y="513029"/>
                  </a:moveTo>
                  <a:lnTo>
                    <a:pt x="154241" y="513029"/>
                  </a:lnTo>
                  <a:lnTo>
                    <a:pt x="154241" y="538734"/>
                  </a:lnTo>
                  <a:lnTo>
                    <a:pt x="179946" y="538734"/>
                  </a:lnTo>
                  <a:lnTo>
                    <a:pt x="179946" y="513029"/>
                  </a:lnTo>
                  <a:close/>
                </a:path>
                <a:path w="1054100" h="641984">
                  <a:moveTo>
                    <a:pt x="179946" y="461619"/>
                  </a:moveTo>
                  <a:lnTo>
                    <a:pt x="154241" y="461619"/>
                  </a:lnTo>
                  <a:lnTo>
                    <a:pt x="154241" y="435914"/>
                  </a:lnTo>
                  <a:lnTo>
                    <a:pt x="128536" y="435914"/>
                  </a:lnTo>
                  <a:lnTo>
                    <a:pt x="128536" y="513029"/>
                  </a:lnTo>
                  <a:lnTo>
                    <a:pt x="154241" y="513029"/>
                  </a:lnTo>
                  <a:lnTo>
                    <a:pt x="154241" y="487324"/>
                  </a:lnTo>
                  <a:lnTo>
                    <a:pt x="179946" y="487324"/>
                  </a:lnTo>
                  <a:lnTo>
                    <a:pt x="179946" y="461619"/>
                  </a:lnTo>
                  <a:close/>
                </a:path>
                <a:path w="1054100" h="641984">
                  <a:moveTo>
                    <a:pt x="179946" y="410210"/>
                  </a:moveTo>
                  <a:lnTo>
                    <a:pt x="154241" y="410210"/>
                  </a:lnTo>
                  <a:lnTo>
                    <a:pt x="154241" y="435914"/>
                  </a:lnTo>
                  <a:lnTo>
                    <a:pt x="179946" y="435914"/>
                  </a:lnTo>
                  <a:lnTo>
                    <a:pt x="179946" y="410210"/>
                  </a:lnTo>
                  <a:close/>
                </a:path>
                <a:path w="1054100" h="641984">
                  <a:moveTo>
                    <a:pt x="205651" y="538734"/>
                  </a:moveTo>
                  <a:lnTo>
                    <a:pt x="179946" y="538734"/>
                  </a:lnTo>
                  <a:lnTo>
                    <a:pt x="179946" y="564438"/>
                  </a:lnTo>
                  <a:lnTo>
                    <a:pt x="205651" y="564438"/>
                  </a:lnTo>
                  <a:lnTo>
                    <a:pt x="205651" y="538734"/>
                  </a:lnTo>
                  <a:close/>
                </a:path>
                <a:path w="1054100" h="641984">
                  <a:moveTo>
                    <a:pt x="205651" y="487324"/>
                  </a:moveTo>
                  <a:lnTo>
                    <a:pt x="179946" y="487324"/>
                  </a:lnTo>
                  <a:lnTo>
                    <a:pt x="179946" y="513029"/>
                  </a:lnTo>
                  <a:lnTo>
                    <a:pt x="205651" y="513029"/>
                  </a:lnTo>
                  <a:lnTo>
                    <a:pt x="205651" y="487324"/>
                  </a:lnTo>
                  <a:close/>
                </a:path>
                <a:path w="1054100" h="641984">
                  <a:moveTo>
                    <a:pt x="205651" y="384492"/>
                  </a:moveTo>
                  <a:lnTo>
                    <a:pt x="179946" y="384492"/>
                  </a:lnTo>
                  <a:lnTo>
                    <a:pt x="179946" y="410210"/>
                  </a:lnTo>
                  <a:lnTo>
                    <a:pt x="205651" y="410210"/>
                  </a:lnTo>
                  <a:lnTo>
                    <a:pt x="205651" y="384492"/>
                  </a:lnTo>
                  <a:close/>
                </a:path>
                <a:path w="1054100" h="641984">
                  <a:moveTo>
                    <a:pt x="205651" y="205740"/>
                  </a:moveTo>
                  <a:lnTo>
                    <a:pt x="179946" y="205740"/>
                  </a:lnTo>
                  <a:lnTo>
                    <a:pt x="179946" y="231140"/>
                  </a:lnTo>
                  <a:lnTo>
                    <a:pt x="179946" y="256540"/>
                  </a:lnTo>
                  <a:lnTo>
                    <a:pt x="154241" y="256540"/>
                  </a:lnTo>
                  <a:lnTo>
                    <a:pt x="128536" y="256540"/>
                  </a:lnTo>
                  <a:lnTo>
                    <a:pt x="128536" y="231140"/>
                  </a:lnTo>
                  <a:lnTo>
                    <a:pt x="154241" y="231140"/>
                  </a:lnTo>
                  <a:lnTo>
                    <a:pt x="179946" y="231140"/>
                  </a:lnTo>
                  <a:lnTo>
                    <a:pt x="179946" y="205740"/>
                  </a:lnTo>
                  <a:lnTo>
                    <a:pt x="154241" y="205740"/>
                  </a:lnTo>
                  <a:lnTo>
                    <a:pt x="154241" y="179070"/>
                  </a:lnTo>
                  <a:lnTo>
                    <a:pt x="128536" y="179070"/>
                  </a:lnTo>
                  <a:lnTo>
                    <a:pt x="128536" y="205740"/>
                  </a:lnTo>
                  <a:lnTo>
                    <a:pt x="102831" y="205740"/>
                  </a:lnTo>
                  <a:lnTo>
                    <a:pt x="102831" y="256540"/>
                  </a:lnTo>
                  <a:lnTo>
                    <a:pt x="77114" y="256540"/>
                  </a:lnTo>
                  <a:lnTo>
                    <a:pt x="77114" y="308610"/>
                  </a:lnTo>
                  <a:lnTo>
                    <a:pt x="102831" y="308610"/>
                  </a:lnTo>
                  <a:lnTo>
                    <a:pt x="128536" y="308610"/>
                  </a:lnTo>
                  <a:lnTo>
                    <a:pt x="154241" y="308610"/>
                  </a:lnTo>
                  <a:lnTo>
                    <a:pt x="154241" y="281940"/>
                  </a:lnTo>
                  <a:lnTo>
                    <a:pt x="179946" y="281940"/>
                  </a:lnTo>
                  <a:lnTo>
                    <a:pt x="179946" y="308610"/>
                  </a:lnTo>
                  <a:lnTo>
                    <a:pt x="205651" y="308610"/>
                  </a:lnTo>
                  <a:lnTo>
                    <a:pt x="205651" y="205740"/>
                  </a:lnTo>
                  <a:close/>
                </a:path>
                <a:path w="1054100" h="641984">
                  <a:moveTo>
                    <a:pt x="205651" y="128270"/>
                  </a:moveTo>
                  <a:lnTo>
                    <a:pt x="179946" y="128270"/>
                  </a:lnTo>
                  <a:lnTo>
                    <a:pt x="179946" y="153670"/>
                  </a:lnTo>
                  <a:lnTo>
                    <a:pt x="205651" y="153670"/>
                  </a:lnTo>
                  <a:lnTo>
                    <a:pt x="205651" y="128270"/>
                  </a:lnTo>
                  <a:close/>
                </a:path>
                <a:path w="1054100" h="641984">
                  <a:moveTo>
                    <a:pt x="282765" y="538734"/>
                  </a:moveTo>
                  <a:lnTo>
                    <a:pt x="257060" y="538734"/>
                  </a:lnTo>
                  <a:lnTo>
                    <a:pt x="257060" y="513029"/>
                  </a:lnTo>
                  <a:lnTo>
                    <a:pt x="231355" y="513029"/>
                  </a:lnTo>
                  <a:lnTo>
                    <a:pt x="231355" y="564438"/>
                  </a:lnTo>
                  <a:lnTo>
                    <a:pt x="257060" y="564438"/>
                  </a:lnTo>
                  <a:lnTo>
                    <a:pt x="282765" y="564438"/>
                  </a:lnTo>
                  <a:lnTo>
                    <a:pt x="282765" y="538734"/>
                  </a:lnTo>
                  <a:close/>
                </a:path>
                <a:path w="1054100" h="641984">
                  <a:moveTo>
                    <a:pt x="359892" y="513295"/>
                  </a:moveTo>
                  <a:lnTo>
                    <a:pt x="334187" y="513295"/>
                  </a:lnTo>
                  <a:lnTo>
                    <a:pt x="334187" y="487895"/>
                  </a:lnTo>
                  <a:lnTo>
                    <a:pt x="308483" y="487895"/>
                  </a:lnTo>
                  <a:lnTo>
                    <a:pt x="308483" y="590765"/>
                  </a:lnTo>
                  <a:lnTo>
                    <a:pt x="282765" y="590765"/>
                  </a:lnTo>
                  <a:lnTo>
                    <a:pt x="282765" y="616165"/>
                  </a:lnTo>
                  <a:lnTo>
                    <a:pt x="257060" y="616165"/>
                  </a:lnTo>
                  <a:lnTo>
                    <a:pt x="257060" y="590765"/>
                  </a:lnTo>
                  <a:lnTo>
                    <a:pt x="231355" y="590765"/>
                  </a:lnTo>
                  <a:lnTo>
                    <a:pt x="205651" y="590765"/>
                  </a:lnTo>
                  <a:lnTo>
                    <a:pt x="205651" y="616165"/>
                  </a:lnTo>
                  <a:lnTo>
                    <a:pt x="231355" y="616165"/>
                  </a:lnTo>
                  <a:lnTo>
                    <a:pt x="231355" y="641565"/>
                  </a:lnTo>
                  <a:lnTo>
                    <a:pt x="257060" y="641565"/>
                  </a:lnTo>
                  <a:lnTo>
                    <a:pt x="282765" y="641565"/>
                  </a:lnTo>
                  <a:lnTo>
                    <a:pt x="308483" y="641565"/>
                  </a:lnTo>
                  <a:lnTo>
                    <a:pt x="308483" y="616165"/>
                  </a:lnTo>
                  <a:lnTo>
                    <a:pt x="334187" y="616165"/>
                  </a:lnTo>
                  <a:lnTo>
                    <a:pt x="334187" y="590765"/>
                  </a:lnTo>
                  <a:lnTo>
                    <a:pt x="359892" y="590765"/>
                  </a:lnTo>
                  <a:lnTo>
                    <a:pt x="359892" y="513295"/>
                  </a:lnTo>
                  <a:close/>
                </a:path>
                <a:path w="1054100" h="641984">
                  <a:moveTo>
                    <a:pt x="462711" y="565365"/>
                  </a:moveTo>
                  <a:lnTo>
                    <a:pt x="437007" y="565365"/>
                  </a:lnTo>
                  <a:lnTo>
                    <a:pt x="437007" y="616165"/>
                  </a:lnTo>
                  <a:lnTo>
                    <a:pt x="462711" y="616165"/>
                  </a:lnTo>
                  <a:lnTo>
                    <a:pt x="462711" y="565365"/>
                  </a:lnTo>
                  <a:close/>
                </a:path>
                <a:path w="1054100" h="641984">
                  <a:moveTo>
                    <a:pt x="462711" y="487324"/>
                  </a:moveTo>
                  <a:lnTo>
                    <a:pt x="437007" y="487324"/>
                  </a:lnTo>
                  <a:lnTo>
                    <a:pt x="411302" y="487324"/>
                  </a:lnTo>
                  <a:lnTo>
                    <a:pt x="385597" y="487324"/>
                  </a:lnTo>
                  <a:lnTo>
                    <a:pt x="385597" y="513029"/>
                  </a:lnTo>
                  <a:lnTo>
                    <a:pt x="411302" y="513029"/>
                  </a:lnTo>
                  <a:lnTo>
                    <a:pt x="437007" y="513029"/>
                  </a:lnTo>
                  <a:lnTo>
                    <a:pt x="462711" y="513029"/>
                  </a:lnTo>
                  <a:lnTo>
                    <a:pt x="462711" y="487324"/>
                  </a:lnTo>
                  <a:close/>
                </a:path>
                <a:path w="1054100" h="641984">
                  <a:moveTo>
                    <a:pt x="539826" y="590765"/>
                  </a:moveTo>
                  <a:lnTo>
                    <a:pt x="514134" y="590765"/>
                  </a:lnTo>
                  <a:lnTo>
                    <a:pt x="514134" y="565365"/>
                  </a:lnTo>
                  <a:lnTo>
                    <a:pt x="488416" y="565365"/>
                  </a:lnTo>
                  <a:lnTo>
                    <a:pt x="488416" y="616165"/>
                  </a:lnTo>
                  <a:lnTo>
                    <a:pt x="514134" y="616165"/>
                  </a:lnTo>
                  <a:lnTo>
                    <a:pt x="539826" y="616165"/>
                  </a:lnTo>
                  <a:lnTo>
                    <a:pt x="539826" y="590765"/>
                  </a:lnTo>
                  <a:close/>
                </a:path>
                <a:path w="1054100" h="641984">
                  <a:moveTo>
                    <a:pt x="539826" y="538734"/>
                  </a:moveTo>
                  <a:lnTo>
                    <a:pt x="514134" y="538734"/>
                  </a:lnTo>
                  <a:lnTo>
                    <a:pt x="514134" y="564438"/>
                  </a:lnTo>
                  <a:lnTo>
                    <a:pt x="539826" y="564438"/>
                  </a:lnTo>
                  <a:lnTo>
                    <a:pt x="539826" y="538734"/>
                  </a:lnTo>
                  <a:close/>
                </a:path>
                <a:path w="1054100" h="641984">
                  <a:moveTo>
                    <a:pt x="539826" y="461619"/>
                  </a:moveTo>
                  <a:lnTo>
                    <a:pt x="514134" y="461619"/>
                  </a:lnTo>
                  <a:lnTo>
                    <a:pt x="514134" y="487324"/>
                  </a:lnTo>
                  <a:lnTo>
                    <a:pt x="539826" y="487324"/>
                  </a:lnTo>
                  <a:lnTo>
                    <a:pt x="539826" y="461619"/>
                  </a:lnTo>
                  <a:close/>
                </a:path>
                <a:path w="1054100" h="641984">
                  <a:moveTo>
                    <a:pt x="565543" y="435914"/>
                  </a:moveTo>
                  <a:lnTo>
                    <a:pt x="539826" y="435914"/>
                  </a:lnTo>
                  <a:lnTo>
                    <a:pt x="539826" y="461619"/>
                  </a:lnTo>
                  <a:lnTo>
                    <a:pt x="565543" y="461619"/>
                  </a:lnTo>
                  <a:lnTo>
                    <a:pt x="565543" y="435914"/>
                  </a:lnTo>
                  <a:close/>
                </a:path>
                <a:path w="1054100" h="641984">
                  <a:moveTo>
                    <a:pt x="565543" y="25400"/>
                  </a:moveTo>
                  <a:lnTo>
                    <a:pt x="539826" y="25400"/>
                  </a:lnTo>
                  <a:lnTo>
                    <a:pt x="539826" y="0"/>
                  </a:lnTo>
                  <a:lnTo>
                    <a:pt x="514134" y="0"/>
                  </a:lnTo>
                  <a:lnTo>
                    <a:pt x="514134" y="50800"/>
                  </a:lnTo>
                  <a:lnTo>
                    <a:pt x="488416" y="50800"/>
                  </a:lnTo>
                  <a:lnTo>
                    <a:pt x="462711" y="50800"/>
                  </a:lnTo>
                  <a:lnTo>
                    <a:pt x="437007" y="50800"/>
                  </a:lnTo>
                  <a:lnTo>
                    <a:pt x="411302" y="50800"/>
                  </a:lnTo>
                  <a:lnTo>
                    <a:pt x="411302" y="76200"/>
                  </a:lnTo>
                  <a:lnTo>
                    <a:pt x="385597" y="76200"/>
                  </a:lnTo>
                  <a:lnTo>
                    <a:pt x="359892" y="76200"/>
                  </a:lnTo>
                  <a:lnTo>
                    <a:pt x="359892" y="50800"/>
                  </a:lnTo>
                  <a:lnTo>
                    <a:pt x="334187" y="50800"/>
                  </a:lnTo>
                  <a:lnTo>
                    <a:pt x="334187" y="128270"/>
                  </a:lnTo>
                  <a:lnTo>
                    <a:pt x="308483" y="128270"/>
                  </a:lnTo>
                  <a:lnTo>
                    <a:pt x="282765" y="128270"/>
                  </a:lnTo>
                  <a:lnTo>
                    <a:pt x="282765" y="153670"/>
                  </a:lnTo>
                  <a:lnTo>
                    <a:pt x="308483" y="153670"/>
                  </a:lnTo>
                  <a:lnTo>
                    <a:pt x="308483" y="179070"/>
                  </a:lnTo>
                  <a:lnTo>
                    <a:pt x="282765" y="179070"/>
                  </a:lnTo>
                  <a:lnTo>
                    <a:pt x="282765" y="153670"/>
                  </a:lnTo>
                  <a:lnTo>
                    <a:pt x="257060" y="153670"/>
                  </a:lnTo>
                  <a:lnTo>
                    <a:pt x="257060" y="128270"/>
                  </a:lnTo>
                  <a:lnTo>
                    <a:pt x="231355" y="128270"/>
                  </a:lnTo>
                  <a:lnTo>
                    <a:pt x="231355" y="281940"/>
                  </a:lnTo>
                  <a:lnTo>
                    <a:pt x="257060" y="281940"/>
                  </a:lnTo>
                  <a:lnTo>
                    <a:pt x="257060" y="231140"/>
                  </a:lnTo>
                  <a:lnTo>
                    <a:pt x="282765" y="231140"/>
                  </a:lnTo>
                  <a:lnTo>
                    <a:pt x="282765" y="205740"/>
                  </a:lnTo>
                  <a:lnTo>
                    <a:pt x="308483" y="205740"/>
                  </a:lnTo>
                  <a:lnTo>
                    <a:pt x="334187" y="205740"/>
                  </a:lnTo>
                  <a:lnTo>
                    <a:pt x="334187" y="179070"/>
                  </a:lnTo>
                  <a:lnTo>
                    <a:pt x="359892" y="179070"/>
                  </a:lnTo>
                  <a:lnTo>
                    <a:pt x="359892" y="102870"/>
                  </a:lnTo>
                  <a:lnTo>
                    <a:pt x="385597" y="102870"/>
                  </a:lnTo>
                  <a:lnTo>
                    <a:pt x="411302" y="102870"/>
                  </a:lnTo>
                  <a:lnTo>
                    <a:pt x="437007" y="102870"/>
                  </a:lnTo>
                  <a:lnTo>
                    <a:pt x="462711" y="102870"/>
                  </a:lnTo>
                  <a:lnTo>
                    <a:pt x="462711" y="128270"/>
                  </a:lnTo>
                  <a:lnTo>
                    <a:pt x="488416" y="128270"/>
                  </a:lnTo>
                  <a:lnTo>
                    <a:pt x="488416" y="76200"/>
                  </a:lnTo>
                  <a:lnTo>
                    <a:pt x="514134" y="76200"/>
                  </a:lnTo>
                  <a:lnTo>
                    <a:pt x="514134" y="153670"/>
                  </a:lnTo>
                  <a:lnTo>
                    <a:pt x="539826" y="153670"/>
                  </a:lnTo>
                  <a:lnTo>
                    <a:pt x="539826" y="50800"/>
                  </a:lnTo>
                  <a:lnTo>
                    <a:pt x="565543" y="50800"/>
                  </a:lnTo>
                  <a:lnTo>
                    <a:pt x="565543" y="25400"/>
                  </a:lnTo>
                  <a:close/>
                </a:path>
                <a:path w="1054100" h="641984">
                  <a:moveTo>
                    <a:pt x="591248" y="538734"/>
                  </a:moveTo>
                  <a:lnTo>
                    <a:pt x="565543" y="538734"/>
                  </a:lnTo>
                  <a:lnTo>
                    <a:pt x="565543" y="564438"/>
                  </a:lnTo>
                  <a:lnTo>
                    <a:pt x="539826" y="564438"/>
                  </a:lnTo>
                  <a:lnTo>
                    <a:pt x="539826" y="590143"/>
                  </a:lnTo>
                  <a:lnTo>
                    <a:pt x="565543" y="590143"/>
                  </a:lnTo>
                  <a:lnTo>
                    <a:pt x="591248" y="590143"/>
                  </a:lnTo>
                  <a:lnTo>
                    <a:pt x="591248" y="538734"/>
                  </a:lnTo>
                  <a:close/>
                </a:path>
                <a:path w="1054100" h="641984">
                  <a:moveTo>
                    <a:pt x="591248" y="410210"/>
                  </a:moveTo>
                  <a:lnTo>
                    <a:pt x="565543" y="410210"/>
                  </a:lnTo>
                  <a:lnTo>
                    <a:pt x="565543" y="435914"/>
                  </a:lnTo>
                  <a:lnTo>
                    <a:pt x="591248" y="435914"/>
                  </a:lnTo>
                  <a:lnTo>
                    <a:pt x="591248" y="410210"/>
                  </a:lnTo>
                  <a:close/>
                </a:path>
                <a:path w="1054100" h="641984">
                  <a:moveTo>
                    <a:pt x="616953" y="384492"/>
                  </a:moveTo>
                  <a:lnTo>
                    <a:pt x="591248" y="384492"/>
                  </a:lnTo>
                  <a:lnTo>
                    <a:pt x="591248" y="410210"/>
                  </a:lnTo>
                  <a:lnTo>
                    <a:pt x="616953" y="410210"/>
                  </a:lnTo>
                  <a:lnTo>
                    <a:pt x="616953" y="384492"/>
                  </a:lnTo>
                  <a:close/>
                </a:path>
                <a:path w="1054100" h="641984">
                  <a:moveTo>
                    <a:pt x="642658" y="513029"/>
                  </a:moveTo>
                  <a:lnTo>
                    <a:pt x="616953" y="513029"/>
                  </a:lnTo>
                  <a:lnTo>
                    <a:pt x="616953" y="487324"/>
                  </a:lnTo>
                  <a:lnTo>
                    <a:pt x="591248" y="487324"/>
                  </a:lnTo>
                  <a:lnTo>
                    <a:pt x="565543" y="487324"/>
                  </a:lnTo>
                  <a:lnTo>
                    <a:pt x="539826" y="487324"/>
                  </a:lnTo>
                  <a:lnTo>
                    <a:pt x="539826" y="513029"/>
                  </a:lnTo>
                  <a:lnTo>
                    <a:pt x="565543" y="513029"/>
                  </a:lnTo>
                  <a:lnTo>
                    <a:pt x="591248" y="513029"/>
                  </a:lnTo>
                  <a:lnTo>
                    <a:pt x="591248" y="538734"/>
                  </a:lnTo>
                  <a:lnTo>
                    <a:pt x="616953" y="538734"/>
                  </a:lnTo>
                  <a:lnTo>
                    <a:pt x="642658" y="538734"/>
                  </a:lnTo>
                  <a:lnTo>
                    <a:pt x="642658" y="513029"/>
                  </a:lnTo>
                  <a:close/>
                </a:path>
                <a:path w="1054100" h="641984">
                  <a:moveTo>
                    <a:pt x="642658" y="461619"/>
                  </a:moveTo>
                  <a:lnTo>
                    <a:pt x="616953" y="461619"/>
                  </a:lnTo>
                  <a:lnTo>
                    <a:pt x="616953" y="487324"/>
                  </a:lnTo>
                  <a:lnTo>
                    <a:pt x="642658" y="487324"/>
                  </a:lnTo>
                  <a:lnTo>
                    <a:pt x="642658" y="461619"/>
                  </a:lnTo>
                  <a:close/>
                </a:path>
                <a:path w="1054100" h="641984">
                  <a:moveTo>
                    <a:pt x="668362" y="538734"/>
                  </a:moveTo>
                  <a:lnTo>
                    <a:pt x="642658" y="538734"/>
                  </a:lnTo>
                  <a:lnTo>
                    <a:pt x="642658" y="564438"/>
                  </a:lnTo>
                  <a:lnTo>
                    <a:pt x="668362" y="564438"/>
                  </a:lnTo>
                  <a:lnTo>
                    <a:pt x="668362" y="538734"/>
                  </a:lnTo>
                  <a:close/>
                </a:path>
                <a:path w="1054100" h="641984">
                  <a:moveTo>
                    <a:pt x="668362" y="487324"/>
                  </a:moveTo>
                  <a:lnTo>
                    <a:pt x="642658" y="487324"/>
                  </a:lnTo>
                  <a:lnTo>
                    <a:pt x="642658" y="513029"/>
                  </a:lnTo>
                  <a:lnTo>
                    <a:pt x="668362" y="513029"/>
                  </a:lnTo>
                  <a:lnTo>
                    <a:pt x="668362" y="487324"/>
                  </a:lnTo>
                  <a:close/>
                </a:path>
                <a:path w="1054100" h="641984">
                  <a:moveTo>
                    <a:pt x="796899" y="410210"/>
                  </a:moveTo>
                  <a:lnTo>
                    <a:pt x="771194" y="410210"/>
                  </a:lnTo>
                  <a:lnTo>
                    <a:pt x="745477" y="410210"/>
                  </a:lnTo>
                  <a:lnTo>
                    <a:pt x="745477" y="435914"/>
                  </a:lnTo>
                  <a:lnTo>
                    <a:pt x="719772" y="435914"/>
                  </a:lnTo>
                  <a:lnTo>
                    <a:pt x="719772" y="461619"/>
                  </a:lnTo>
                  <a:lnTo>
                    <a:pt x="745477" y="461619"/>
                  </a:lnTo>
                  <a:lnTo>
                    <a:pt x="745477" y="487324"/>
                  </a:lnTo>
                  <a:lnTo>
                    <a:pt x="771194" y="487324"/>
                  </a:lnTo>
                  <a:lnTo>
                    <a:pt x="771194" y="461619"/>
                  </a:lnTo>
                  <a:lnTo>
                    <a:pt x="796899" y="461619"/>
                  </a:lnTo>
                  <a:lnTo>
                    <a:pt x="796899" y="410210"/>
                  </a:lnTo>
                  <a:close/>
                </a:path>
                <a:path w="1054100" h="641984">
                  <a:moveTo>
                    <a:pt x="976845" y="538734"/>
                  </a:moveTo>
                  <a:lnTo>
                    <a:pt x="951128" y="538734"/>
                  </a:lnTo>
                  <a:lnTo>
                    <a:pt x="951128" y="564438"/>
                  </a:lnTo>
                  <a:lnTo>
                    <a:pt x="976845" y="564438"/>
                  </a:lnTo>
                  <a:lnTo>
                    <a:pt x="976845" y="538734"/>
                  </a:lnTo>
                  <a:close/>
                </a:path>
                <a:path w="1054100" h="641984">
                  <a:moveTo>
                    <a:pt x="1002538" y="384492"/>
                  </a:moveTo>
                  <a:lnTo>
                    <a:pt x="976845" y="384492"/>
                  </a:lnTo>
                  <a:lnTo>
                    <a:pt x="976845" y="410210"/>
                  </a:lnTo>
                  <a:lnTo>
                    <a:pt x="1002538" y="410210"/>
                  </a:lnTo>
                  <a:lnTo>
                    <a:pt x="1002538" y="384492"/>
                  </a:lnTo>
                  <a:close/>
                </a:path>
                <a:path w="1054100" h="641984">
                  <a:moveTo>
                    <a:pt x="1053960" y="255968"/>
                  </a:moveTo>
                  <a:lnTo>
                    <a:pt x="1028255" y="255968"/>
                  </a:lnTo>
                  <a:lnTo>
                    <a:pt x="1002538" y="255968"/>
                  </a:lnTo>
                  <a:lnTo>
                    <a:pt x="1002538" y="281673"/>
                  </a:lnTo>
                  <a:lnTo>
                    <a:pt x="1028255" y="281673"/>
                  </a:lnTo>
                  <a:lnTo>
                    <a:pt x="1028255" y="333082"/>
                  </a:lnTo>
                  <a:lnTo>
                    <a:pt x="1002538" y="333082"/>
                  </a:lnTo>
                  <a:lnTo>
                    <a:pt x="1002538" y="384492"/>
                  </a:lnTo>
                  <a:lnTo>
                    <a:pt x="1028255" y="384492"/>
                  </a:lnTo>
                  <a:lnTo>
                    <a:pt x="1028255" y="435914"/>
                  </a:lnTo>
                  <a:lnTo>
                    <a:pt x="1002538" y="435914"/>
                  </a:lnTo>
                  <a:lnTo>
                    <a:pt x="1002538" y="487324"/>
                  </a:lnTo>
                  <a:lnTo>
                    <a:pt x="976845" y="487324"/>
                  </a:lnTo>
                  <a:lnTo>
                    <a:pt x="976845" y="513029"/>
                  </a:lnTo>
                  <a:lnTo>
                    <a:pt x="1002538" y="513029"/>
                  </a:lnTo>
                  <a:lnTo>
                    <a:pt x="1028255" y="513029"/>
                  </a:lnTo>
                  <a:lnTo>
                    <a:pt x="1028255" y="564438"/>
                  </a:lnTo>
                  <a:lnTo>
                    <a:pt x="1053960" y="564438"/>
                  </a:lnTo>
                  <a:lnTo>
                    <a:pt x="1053960" y="487324"/>
                  </a:lnTo>
                  <a:lnTo>
                    <a:pt x="1028255" y="487324"/>
                  </a:lnTo>
                  <a:lnTo>
                    <a:pt x="1028255" y="461619"/>
                  </a:lnTo>
                  <a:lnTo>
                    <a:pt x="1053960" y="461619"/>
                  </a:lnTo>
                  <a:lnTo>
                    <a:pt x="1053960" y="25596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55587" y="9668989"/>
              <a:ext cx="1054100" cy="565150"/>
            </a:xfrm>
            <a:custGeom>
              <a:avLst/>
              <a:gdLst/>
              <a:ahLst/>
              <a:cxnLst/>
              <a:rect l="l" t="t" r="r" b="b"/>
              <a:pathLst>
                <a:path w="1054100" h="565150">
                  <a:moveTo>
                    <a:pt x="77114" y="436219"/>
                  </a:moveTo>
                  <a:lnTo>
                    <a:pt x="51422" y="436219"/>
                  </a:lnTo>
                  <a:lnTo>
                    <a:pt x="25704" y="436219"/>
                  </a:lnTo>
                  <a:lnTo>
                    <a:pt x="0" y="436219"/>
                  </a:lnTo>
                  <a:lnTo>
                    <a:pt x="0" y="461924"/>
                  </a:lnTo>
                  <a:lnTo>
                    <a:pt x="25704" y="461924"/>
                  </a:lnTo>
                  <a:lnTo>
                    <a:pt x="51422" y="461924"/>
                  </a:lnTo>
                  <a:lnTo>
                    <a:pt x="77114" y="461924"/>
                  </a:lnTo>
                  <a:lnTo>
                    <a:pt x="77114" y="436219"/>
                  </a:lnTo>
                  <a:close/>
                </a:path>
                <a:path w="1054100" h="565150">
                  <a:moveTo>
                    <a:pt x="102831" y="384810"/>
                  </a:moveTo>
                  <a:lnTo>
                    <a:pt x="77114" y="384810"/>
                  </a:lnTo>
                  <a:lnTo>
                    <a:pt x="77114" y="410514"/>
                  </a:lnTo>
                  <a:lnTo>
                    <a:pt x="102831" y="410514"/>
                  </a:lnTo>
                  <a:lnTo>
                    <a:pt x="102831" y="384810"/>
                  </a:lnTo>
                  <a:close/>
                </a:path>
                <a:path w="1054100" h="565150">
                  <a:moveTo>
                    <a:pt x="128536" y="410514"/>
                  </a:moveTo>
                  <a:lnTo>
                    <a:pt x="102831" y="410514"/>
                  </a:lnTo>
                  <a:lnTo>
                    <a:pt x="102831" y="436219"/>
                  </a:lnTo>
                  <a:lnTo>
                    <a:pt x="128536" y="436219"/>
                  </a:lnTo>
                  <a:lnTo>
                    <a:pt x="128536" y="410514"/>
                  </a:lnTo>
                  <a:close/>
                </a:path>
                <a:path w="1054100" h="565150">
                  <a:moveTo>
                    <a:pt x="179946" y="436219"/>
                  </a:moveTo>
                  <a:lnTo>
                    <a:pt x="154241" y="436219"/>
                  </a:lnTo>
                  <a:lnTo>
                    <a:pt x="154241" y="461924"/>
                  </a:lnTo>
                  <a:lnTo>
                    <a:pt x="179946" y="461924"/>
                  </a:lnTo>
                  <a:lnTo>
                    <a:pt x="179946" y="436219"/>
                  </a:lnTo>
                  <a:close/>
                </a:path>
                <a:path w="1054100" h="565150">
                  <a:moveTo>
                    <a:pt x="231355" y="410514"/>
                  </a:moveTo>
                  <a:lnTo>
                    <a:pt x="205651" y="410514"/>
                  </a:lnTo>
                  <a:lnTo>
                    <a:pt x="205651" y="384810"/>
                  </a:lnTo>
                  <a:lnTo>
                    <a:pt x="179946" y="384810"/>
                  </a:lnTo>
                  <a:lnTo>
                    <a:pt x="154241" y="384810"/>
                  </a:lnTo>
                  <a:lnTo>
                    <a:pt x="154241" y="410514"/>
                  </a:lnTo>
                  <a:lnTo>
                    <a:pt x="179946" y="410514"/>
                  </a:lnTo>
                  <a:lnTo>
                    <a:pt x="179946" y="436219"/>
                  </a:lnTo>
                  <a:lnTo>
                    <a:pt x="205651" y="436219"/>
                  </a:lnTo>
                  <a:lnTo>
                    <a:pt x="231355" y="436219"/>
                  </a:lnTo>
                  <a:lnTo>
                    <a:pt x="231355" y="410514"/>
                  </a:lnTo>
                  <a:close/>
                </a:path>
                <a:path w="1054100" h="565150">
                  <a:moveTo>
                    <a:pt x="359892" y="384810"/>
                  </a:moveTo>
                  <a:lnTo>
                    <a:pt x="334187" y="384810"/>
                  </a:lnTo>
                  <a:lnTo>
                    <a:pt x="334187" y="410514"/>
                  </a:lnTo>
                  <a:lnTo>
                    <a:pt x="359892" y="410514"/>
                  </a:lnTo>
                  <a:lnTo>
                    <a:pt x="359892" y="384810"/>
                  </a:lnTo>
                  <a:close/>
                </a:path>
                <a:path w="1054100" h="565150">
                  <a:moveTo>
                    <a:pt x="437007" y="334314"/>
                  </a:moveTo>
                  <a:lnTo>
                    <a:pt x="411302" y="334314"/>
                  </a:lnTo>
                  <a:lnTo>
                    <a:pt x="385597" y="334314"/>
                  </a:lnTo>
                  <a:lnTo>
                    <a:pt x="385597" y="308914"/>
                  </a:lnTo>
                  <a:lnTo>
                    <a:pt x="359892" y="308914"/>
                  </a:lnTo>
                  <a:lnTo>
                    <a:pt x="359892" y="282244"/>
                  </a:lnTo>
                  <a:lnTo>
                    <a:pt x="334187" y="282244"/>
                  </a:lnTo>
                  <a:lnTo>
                    <a:pt x="334187" y="359714"/>
                  </a:lnTo>
                  <a:lnTo>
                    <a:pt x="359892" y="359714"/>
                  </a:lnTo>
                  <a:lnTo>
                    <a:pt x="385597" y="359714"/>
                  </a:lnTo>
                  <a:lnTo>
                    <a:pt x="411302" y="359714"/>
                  </a:lnTo>
                  <a:lnTo>
                    <a:pt x="437007" y="359714"/>
                  </a:lnTo>
                  <a:lnTo>
                    <a:pt x="437007" y="334314"/>
                  </a:lnTo>
                  <a:close/>
                </a:path>
                <a:path w="1054100" h="565150">
                  <a:moveTo>
                    <a:pt x="462711" y="410514"/>
                  </a:moveTo>
                  <a:lnTo>
                    <a:pt x="437007" y="410514"/>
                  </a:lnTo>
                  <a:lnTo>
                    <a:pt x="437007" y="436219"/>
                  </a:lnTo>
                  <a:lnTo>
                    <a:pt x="462711" y="436219"/>
                  </a:lnTo>
                  <a:lnTo>
                    <a:pt x="462711" y="410514"/>
                  </a:lnTo>
                  <a:close/>
                </a:path>
                <a:path w="1054100" h="565150">
                  <a:moveTo>
                    <a:pt x="488416" y="487629"/>
                  </a:moveTo>
                  <a:lnTo>
                    <a:pt x="462711" y="487629"/>
                  </a:lnTo>
                  <a:lnTo>
                    <a:pt x="462711" y="461924"/>
                  </a:lnTo>
                  <a:lnTo>
                    <a:pt x="437007" y="461924"/>
                  </a:lnTo>
                  <a:lnTo>
                    <a:pt x="437007" y="436219"/>
                  </a:lnTo>
                  <a:lnTo>
                    <a:pt x="411302" y="436219"/>
                  </a:lnTo>
                  <a:lnTo>
                    <a:pt x="411302" y="384810"/>
                  </a:lnTo>
                  <a:lnTo>
                    <a:pt x="385597" y="384810"/>
                  </a:lnTo>
                  <a:lnTo>
                    <a:pt x="385597" y="410514"/>
                  </a:lnTo>
                  <a:lnTo>
                    <a:pt x="359892" y="410514"/>
                  </a:lnTo>
                  <a:lnTo>
                    <a:pt x="359892" y="436219"/>
                  </a:lnTo>
                  <a:lnTo>
                    <a:pt x="334187" y="436219"/>
                  </a:lnTo>
                  <a:lnTo>
                    <a:pt x="334187" y="410514"/>
                  </a:lnTo>
                  <a:lnTo>
                    <a:pt x="308483" y="410514"/>
                  </a:lnTo>
                  <a:lnTo>
                    <a:pt x="308483" y="436219"/>
                  </a:lnTo>
                  <a:lnTo>
                    <a:pt x="282765" y="436219"/>
                  </a:lnTo>
                  <a:lnTo>
                    <a:pt x="257060" y="436219"/>
                  </a:lnTo>
                  <a:lnTo>
                    <a:pt x="257060" y="539038"/>
                  </a:lnTo>
                  <a:lnTo>
                    <a:pt x="282765" y="539038"/>
                  </a:lnTo>
                  <a:lnTo>
                    <a:pt x="282765" y="564743"/>
                  </a:lnTo>
                  <a:lnTo>
                    <a:pt x="308483" y="564743"/>
                  </a:lnTo>
                  <a:lnTo>
                    <a:pt x="308483" y="513334"/>
                  </a:lnTo>
                  <a:lnTo>
                    <a:pt x="282765" y="513334"/>
                  </a:lnTo>
                  <a:lnTo>
                    <a:pt x="282765" y="461924"/>
                  </a:lnTo>
                  <a:lnTo>
                    <a:pt x="308483" y="461924"/>
                  </a:lnTo>
                  <a:lnTo>
                    <a:pt x="334187" y="461924"/>
                  </a:lnTo>
                  <a:lnTo>
                    <a:pt x="334187" y="487629"/>
                  </a:lnTo>
                  <a:lnTo>
                    <a:pt x="359892" y="487629"/>
                  </a:lnTo>
                  <a:lnTo>
                    <a:pt x="359892" y="461924"/>
                  </a:lnTo>
                  <a:lnTo>
                    <a:pt x="385597" y="461924"/>
                  </a:lnTo>
                  <a:lnTo>
                    <a:pt x="385597" y="487629"/>
                  </a:lnTo>
                  <a:lnTo>
                    <a:pt x="411302" y="487629"/>
                  </a:lnTo>
                  <a:lnTo>
                    <a:pt x="437007" y="487629"/>
                  </a:lnTo>
                  <a:lnTo>
                    <a:pt x="437007" y="513334"/>
                  </a:lnTo>
                  <a:lnTo>
                    <a:pt x="462711" y="513334"/>
                  </a:lnTo>
                  <a:lnTo>
                    <a:pt x="488416" y="513334"/>
                  </a:lnTo>
                  <a:lnTo>
                    <a:pt x="488416" y="487629"/>
                  </a:lnTo>
                  <a:close/>
                </a:path>
                <a:path w="1054100" h="565150">
                  <a:moveTo>
                    <a:pt x="514134" y="256844"/>
                  </a:moveTo>
                  <a:lnTo>
                    <a:pt x="488416" y="256844"/>
                  </a:lnTo>
                  <a:lnTo>
                    <a:pt x="488416" y="282244"/>
                  </a:lnTo>
                  <a:lnTo>
                    <a:pt x="462711" y="282244"/>
                  </a:lnTo>
                  <a:lnTo>
                    <a:pt x="462711" y="359714"/>
                  </a:lnTo>
                  <a:lnTo>
                    <a:pt x="488416" y="359714"/>
                  </a:lnTo>
                  <a:lnTo>
                    <a:pt x="488416" y="308914"/>
                  </a:lnTo>
                  <a:lnTo>
                    <a:pt x="514134" y="308914"/>
                  </a:lnTo>
                  <a:lnTo>
                    <a:pt x="514134" y="256844"/>
                  </a:lnTo>
                  <a:close/>
                </a:path>
                <a:path w="1054100" h="565150">
                  <a:moveTo>
                    <a:pt x="514134" y="206044"/>
                  </a:moveTo>
                  <a:lnTo>
                    <a:pt x="488416" y="206044"/>
                  </a:lnTo>
                  <a:lnTo>
                    <a:pt x="488416" y="179374"/>
                  </a:lnTo>
                  <a:lnTo>
                    <a:pt x="462711" y="179374"/>
                  </a:lnTo>
                  <a:lnTo>
                    <a:pt x="437007" y="179374"/>
                  </a:lnTo>
                  <a:lnTo>
                    <a:pt x="437007" y="153974"/>
                  </a:lnTo>
                  <a:lnTo>
                    <a:pt x="411302" y="153974"/>
                  </a:lnTo>
                  <a:lnTo>
                    <a:pt x="411302" y="128574"/>
                  </a:lnTo>
                  <a:lnTo>
                    <a:pt x="385597" y="128574"/>
                  </a:lnTo>
                  <a:lnTo>
                    <a:pt x="385597" y="206044"/>
                  </a:lnTo>
                  <a:lnTo>
                    <a:pt x="359892" y="206044"/>
                  </a:lnTo>
                  <a:lnTo>
                    <a:pt x="359892" y="76504"/>
                  </a:lnTo>
                  <a:lnTo>
                    <a:pt x="334187" y="76504"/>
                  </a:lnTo>
                  <a:lnTo>
                    <a:pt x="334187" y="103174"/>
                  </a:lnTo>
                  <a:lnTo>
                    <a:pt x="308483" y="103174"/>
                  </a:lnTo>
                  <a:lnTo>
                    <a:pt x="308483" y="128574"/>
                  </a:lnTo>
                  <a:lnTo>
                    <a:pt x="334187" y="128574"/>
                  </a:lnTo>
                  <a:lnTo>
                    <a:pt x="334187" y="179374"/>
                  </a:lnTo>
                  <a:lnTo>
                    <a:pt x="308483" y="179374"/>
                  </a:lnTo>
                  <a:lnTo>
                    <a:pt x="308483" y="153974"/>
                  </a:lnTo>
                  <a:lnTo>
                    <a:pt x="282765" y="153974"/>
                  </a:lnTo>
                  <a:lnTo>
                    <a:pt x="257060" y="153974"/>
                  </a:lnTo>
                  <a:lnTo>
                    <a:pt x="257060" y="179374"/>
                  </a:lnTo>
                  <a:lnTo>
                    <a:pt x="282765" y="179374"/>
                  </a:lnTo>
                  <a:lnTo>
                    <a:pt x="282765" y="206044"/>
                  </a:lnTo>
                  <a:lnTo>
                    <a:pt x="257060" y="206044"/>
                  </a:lnTo>
                  <a:lnTo>
                    <a:pt x="257060" y="179374"/>
                  </a:lnTo>
                  <a:lnTo>
                    <a:pt x="231355" y="179374"/>
                  </a:lnTo>
                  <a:lnTo>
                    <a:pt x="205651" y="179374"/>
                  </a:lnTo>
                  <a:lnTo>
                    <a:pt x="205651" y="206044"/>
                  </a:lnTo>
                  <a:lnTo>
                    <a:pt x="179946" y="206044"/>
                  </a:lnTo>
                  <a:lnTo>
                    <a:pt x="179946" y="231444"/>
                  </a:lnTo>
                  <a:lnTo>
                    <a:pt x="205651" y="231444"/>
                  </a:lnTo>
                  <a:lnTo>
                    <a:pt x="205651" y="256844"/>
                  </a:lnTo>
                  <a:lnTo>
                    <a:pt x="231355" y="256844"/>
                  </a:lnTo>
                  <a:lnTo>
                    <a:pt x="257060" y="256844"/>
                  </a:lnTo>
                  <a:lnTo>
                    <a:pt x="257060" y="282244"/>
                  </a:lnTo>
                  <a:lnTo>
                    <a:pt x="282765" y="282244"/>
                  </a:lnTo>
                  <a:lnTo>
                    <a:pt x="282765" y="308914"/>
                  </a:lnTo>
                  <a:lnTo>
                    <a:pt x="308483" y="308914"/>
                  </a:lnTo>
                  <a:lnTo>
                    <a:pt x="308483" y="256844"/>
                  </a:lnTo>
                  <a:lnTo>
                    <a:pt x="282765" y="256844"/>
                  </a:lnTo>
                  <a:lnTo>
                    <a:pt x="282765" y="231444"/>
                  </a:lnTo>
                  <a:lnTo>
                    <a:pt x="308483" y="231444"/>
                  </a:lnTo>
                  <a:lnTo>
                    <a:pt x="308483" y="206044"/>
                  </a:lnTo>
                  <a:lnTo>
                    <a:pt x="334187" y="206044"/>
                  </a:lnTo>
                  <a:lnTo>
                    <a:pt x="334187" y="231444"/>
                  </a:lnTo>
                  <a:lnTo>
                    <a:pt x="359892" y="231444"/>
                  </a:lnTo>
                  <a:lnTo>
                    <a:pt x="359892" y="256844"/>
                  </a:lnTo>
                  <a:lnTo>
                    <a:pt x="385597" y="256844"/>
                  </a:lnTo>
                  <a:lnTo>
                    <a:pt x="385597" y="231444"/>
                  </a:lnTo>
                  <a:lnTo>
                    <a:pt x="411302" y="231444"/>
                  </a:lnTo>
                  <a:lnTo>
                    <a:pt x="437007" y="231444"/>
                  </a:lnTo>
                  <a:lnTo>
                    <a:pt x="462711" y="231444"/>
                  </a:lnTo>
                  <a:lnTo>
                    <a:pt x="488416" y="231444"/>
                  </a:lnTo>
                  <a:lnTo>
                    <a:pt x="514134" y="231444"/>
                  </a:lnTo>
                  <a:lnTo>
                    <a:pt x="514134" y="206044"/>
                  </a:lnTo>
                  <a:close/>
                </a:path>
                <a:path w="1054100" h="565150">
                  <a:moveTo>
                    <a:pt x="874014" y="384810"/>
                  </a:moveTo>
                  <a:lnTo>
                    <a:pt x="848309" y="384810"/>
                  </a:lnTo>
                  <a:lnTo>
                    <a:pt x="822604" y="384810"/>
                  </a:lnTo>
                  <a:lnTo>
                    <a:pt x="822604" y="436219"/>
                  </a:lnTo>
                  <a:lnTo>
                    <a:pt x="848309" y="436219"/>
                  </a:lnTo>
                  <a:lnTo>
                    <a:pt x="874014" y="436219"/>
                  </a:lnTo>
                  <a:lnTo>
                    <a:pt x="874014" y="384810"/>
                  </a:lnTo>
                  <a:close/>
                </a:path>
                <a:path w="1054100" h="565150">
                  <a:moveTo>
                    <a:pt x="976845" y="180340"/>
                  </a:moveTo>
                  <a:lnTo>
                    <a:pt x="951128" y="180340"/>
                  </a:lnTo>
                  <a:lnTo>
                    <a:pt x="951128" y="153670"/>
                  </a:lnTo>
                  <a:lnTo>
                    <a:pt x="925423" y="153670"/>
                  </a:lnTo>
                  <a:lnTo>
                    <a:pt x="899718" y="153670"/>
                  </a:lnTo>
                  <a:lnTo>
                    <a:pt x="874014" y="153670"/>
                  </a:lnTo>
                  <a:lnTo>
                    <a:pt x="874014" y="128270"/>
                  </a:lnTo>
                  <a:lnTo>
                    <a:pt x="899718" y="128270"/>
                  </a:lnTo>
                  <a:lnTo>
                    <a:pt x="925423" y="128270"/>
                  </a:lnTo>
                  <a:lnTo>
                    <a:pt x="925423" y="77470"/>
                  </a:lnTo>
                  <a:lnTo>
                    <a:pt x="951128" y="77470"/>
                  </a:lnTo>
                  <a:lnTo>
                    <a:pt x="951128" y="50800"/>
                  </a:lnTo>
                  <a:lnTo>
                    <a:pt x="925423" y="50800"/>
                  </a:lnTo>
                  <a:lnTo>
                    <a:pt x="925423" y="0"/>
                  </a:lnTo>
                  <a:lnTo>
                    <a:pt x="899718" y="0"/>
                  </a:lnTo>
                  <a:lnTo>
                    <a:pt x="899718" y="50800"/>
                  </a:lnTo>
                  <a:lnTo>
                    <a:pt x="874014" y="50800"/>
                  </a:lnTo>
                  <a:lnTo>
                    <a:pt x="874014" y="77470"/>
                  </a:lnTo>
                  <a:lnTo>
                    <a:pt x="874014" y="102870"/>
                  </a:lnTo>
                  <a:lnTo>
                    <a:pt x="848309" y="102870"/>
                  </a:lnTo>
                  <a:lnTo>
                    <a:pt x="848309" y="77470"/>
                  </a:lnTo>
                  <a:lnTo>
                    <a:pt x="874014" y="77470"/>
                  </a:lnTo>
                  <a:lnTo>
                    <a:pt x="874014" y="50800"/>
                  </a:lnTo>
                  <a:lnTo>
                    <a:pt x="848309" y="50800"/>
                  </a:lnTo>
                  <a:lnTo>
                    <a:pt x="822604" y="50800"/>
                  </a:lnTo>
                  <a:lnTo>
                    <a:pt x="822604" y="102870"/>
                  </a:lnTo>
                  <a:lnTo>
                    <a:pt x="796899" y="102870"/>
                  </a:lnTo>
                  <a:lnTo>
                    <a:pt x="771194" y="102870"/>
                  </a:lnTo>
                  <a:lnTo>
                    <a:pt x="771194" y="77470"/>
                  </a:lnTo>
                  <a:lnTo>
                    <a:pt x="745477" y="77470"/>
                  </a:lnTo>
                  <a:lnTo>
                    <a:pt x="745477" y="50800"/>
                  </a:lnTo>
                  <a:lnTo>
                    <a:pt x="719772" y="50800"/>
                  </a:lnTo>
                  <a:lnTo>
                    <a:pt x="719772" y="25400"/>
                  </a:lnTo>
                  <a:lnTo>
                    <a:pt x="694067" y="25400"/>
                  </a:lnTo>
                  <a:lnTo>
                    <a:pt x="694067" y="77470"/>
                  </a:lnTo>
                  <a:lnTo>
                    <a:pt x="668362" y="77470"/>
                  </a:lnTo>
                  <a:lnTo>
                    <a:pt x="668362" y="102870"/>
                  </a:lnTo>
                  <a:lnTo>
                    <a:pt x="694067" y="102870"/>
                  </a:lnTo>
                  <a:lnTo>
                    <a:pt x="694067" y="153670"/>
                  </a:lnTo>
                  <a:lnTo>
                    <a:pt x="668362" y="153670"/>
                  </a:lnTo>
                  <a:lnTo>
                    <a:pt x="668362" y="128270"/>
                  </a:lnTo>
                  <a:lnTo>
                    <a:pt x="642658" y="128270"/>
                  </a:lnTo>
                  <a:lnTo>
                    <a:pt x="642658" y="180340"/>
                  </a:lnTo>
                  <a:lnTo>
                    <a:pt x="616953" y="180340"/>
                  </a:lnTo>
                  <a:lnTo>
                    <a:pt x="616953" y="205740"/>
                  </a:lnTo>
                  <a:lnTo>
                    <a:pt x="642658" y="205740"/>
                  </a:lnTo>
                  <a:lnTo>
                    <a:pt x="668362" y="205740"/>
                  </a:lnTo>
                  <a:lnTo>
                    <a:pt x="668362" y="180340"/>
                  </a:lnTo>
                  <a:lnTo>
                    <a:pt x="694067" y="180340"/>
                  </a:lnTo>
                  <a:lnTo>
                    <a:pt x="694067" y="205740"/>
                  </a:lnTo>
                  <a:lnTo>
                    <a:pt x="719772" y="205740"/>
                  </a:lnTo>
                  <a:lnTo>
                    <a:pt x="719772" y="180340"/>
                  </a:lnTo>
                  <a:lnTo>
                    <a:pt x="745477" y="180340"/>
                  </a:lnTo>
                  <a:lnTo>
                    <a:pt x="745477" y="153670"/>
                  </a:lnTo>
                  <a:lnTo>
                    <a:pt x="719772" y="153670"/>
                  </a:lnTo>
                  <a:lnTo>
                    <a:pt x="719772" y="102870"/>
                  </a:lnTo>
                  <a:lnTo>
                    <a:pt x="745477" y="102870"/>
                  </a:lnTo>
                  <a:lnTo>
                    <a:pt x="745477" y="128270"/>
                  </a:lnTo>
                  <a:lnTo>
                    <a:pt x="771194" y="128270"/>
                  </a:lnTo>
                  <a:lnTo>
                    <a:pt x="771194" y="153670"/>
                  </a:lnTo>
                  <a:lnTo>
                    <a:pt x="796899" y="153670"/>
                  </a:lnTo>
                  <a:lnTo>
                    <a:pt x="796899" y="128270"/>
                  </a:lnTo>
                  <a:lnTo>
                    <a:pt x="822604" y="128270"/>
                  </a:lnTo>
                  <a:lnTo>
                    <a:pt x="822604" y="153670"/>
                  </a:lnTo>
                  <a:lnTo>
                    <a:pt x="848309" y="153670"/>
                  </a:lnTo>
                  <a:lnTo>
                    <a:pt x="848309" y="205740"/>
                  </a:lnTo>
                  <a:lnTo>
                    <a:pt x="822604" y="205740"/>
                  </a:lnTo>
                  <a:lnTo>
                    <a:pt x="822604" y="231140"/>
                  </a:lnTo>
                  <a:lnTo>
                    <a:pt x="796899" y="231140"/>
                  </a:lnTo>
                  <a:lnTo>
                    <a:pt x="796899" y="256540"/>
                  </a:lnTo>
                  <a:lnTo>
                    <a:pt x="822604" y="256540"/>
                  </a:lnTo>
                  <a:lnTo>
                    <a:pt x="822604" y="308610"/>
                  </a:lnTo>
                  <a:lnTo>
                    <a:pt x="796899" y="308610"/>
                  </a:lnTo>
                  <a:lnTo>
                    <a:pt x="796899" y="334010"/>
                  </a:lnTo>
                  <a:lnTo>
                    <a:pt x="822604" y="334010"/>
                  </a:lnTo>
                  <a:lnTo>
                    <a:pt x="822604" y="359410"/>
                  </a:lnTo>
                  <a:lnTo>
                    <a:pt x="848309" y="359410"/>
                  </a:lnTo>
                  <a:lnTo>
                    <a:pt x="874014" y="359410"/>
                  </a:lnTo>
                  <a:lnTo>
                    <a:pt x="874014" y="334010"/>
                  </a:lnTo>
                  <a:lnTo>
                    <a:pt x="899718" y="334010"/>
                  </a:lnTo>
                  <a:lnTo>
                    <a:pt x="899718" y="359410"/>
                  </a:lnTo>
                  <a:lnTo>
                    <a:pt x="874014" y="359410"/>
                  </a:lnTo>
                  <a:lnTo>
                    <a:pt x="874014" y="384810"/>
                  </a:lnTo>
                  <a:lnTo>
                    <a:pt x="899718" y="384810"/>
                  </a:lnTo>
                  <a:lnTo>
                    <a:pt x="925423" y="384810"/>
                  </a:lnTo>
                  <a:lnTo>
                    <a:pt x="951128" y="384810"/>
                  </a:lnTo>
                  <a:lnTo>
                    <a:pt x="951128" y="359410"/>
                  </a:lnTo>
                  <a:lnTo>
                    <a:pt x="925423" y="359410"/>
                  </a:lnTo>
                  <a:lnTo>
                    <a:pt x="925423" y="308610"/>
                  </a:lnTo>
                  <a:lnTo>
                    <a:pt x="899718" y="308610"/>
                  </a:lnTo>
                  <a:lnTo>
                    <a:pt x="899718" y="283210"/>
                  </a:lnTo>
                  <a:lnTo>
                    <a:pt x="925423" y="283210"/>
                  </a:lnTo>
                  <a:lnTo>
                    <a:pt x="925423" y="308610"/>
                  </a:lnTo>
                  <a:lnTo>
                    <a:pt x="951128" y="308610"/>
                  </a:lnTo>
                  <a:lnTo>
                    <a:pt x="951128" y="256540"/>
                  </a:lnTo>
                  <a:lnTo>
                    <a:pt x="925423" y="256540"/>
                  </a:lnTo>
                  <a:lnTo>
                    <a:pt x="925423" y="231140"/>
                  </a:lnTo>
                  <a:lnTo>
                    <a:pt x="899718" y="231140"/>
                  </a:lnTo>
                  <a:lnTo>
                    <a:pt x="899718" y="256540"/>
                  </a:lnTo>
                  <a:lnTo>
                    <a:pt x="874014" y="256540"/>
                  </a:lnTo>
                  <a:lnTo>
                    <a:pt x="874014" y="308610"/>
                  </a:lnTo>
                  <a:lnTo>
                    <a:pt x="848309" y="308610"/>
                  </a:lnTo>
                  <a:lnTo>
                    <a:pt x="848309" y="256540"/>
                  </a:lnTo>
                  <a:lnTo>
                    <a:pt x="874014" y="256540"/>
                  </a:lnTo>
                  <a:lnTo>
                    <a:pt x="874014" y="205740"/>
                  </a:lnTo>
                  <a:lnTo>
                    <a:pt x="899718" y="205740"/>
                  </a:lnTo>
                  <a:lnTo>
                    <a:pt x="925423" y="205740"/>
                  </a:lnTo>
                  <a:lnTo>
                    <a:pt x="925423" y="231140"/>
                  </a:lnTo>
                  <a:lnTo>
                    <a:pt x="951128" y="231140"/>
                  </a:lnTo>
                  <a:lnTo>
                    <a:pt x="951128" y="205740"/>
                  </a:lnTo>
                  <a:lnTo>
                    <a:pt x="976845" y="205740"/>
                  </a:lnTo>
                  <a:lnTo>
                    <a:pt x="976845" y="180340"/>
                  </a:lnTo>
                  <a:close/>
                </a:path>
                <a:path w="1054100" h="565150">
                  <a:moveTo>
                    <a:pt x="1053960" y="359092"/>
                  </a:moveTo>
                  <a:lnTo>
                    <a:pt x="1028255" y="359092"/>
                  </a:lnTo>
                  <a:lnTo>
                    <a:pt x="1028255" y="513334"/>
                  </a:lnTo>
                  <a:lnTo>
                    <a:pt x="1053960" y="513334"/>
                  </a:lnTo>
                  <a:lnTo>
                    <a:pt x="1053960" y="35909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61238" y="10002555"/>
              <a:ext cx="848360" cy="334010"/>
            </a:xfrm>
            <a:custGeom>
              <a:avLst/>
              <a:gdLst/>
              <a:ahLst/>
              <a:cxnLst/>
              <a:rect l="l" t="t" r="r" b="b"/>
              <a:pathLst>
                <a:path w="848359" h="334009">
                  <a:moveTo>
                    <a:pt x="51409" y="205473"/>
                  </a:moveTo>
                  <a:lnTo>
                    <a:pt x="25704" y="205473"/>
                  </a:lnTo>
                  <a:lnTo>
                    <a:pt x="25704" y="128358"/>
                  </a:lnTo>
                  <a:lnTo>
                    <a:pt x="0" y="128358"/>
                  </a:lnTo>
                  <a:lnTo>
                    <a:pt x="0" y="231178"/>
                  </a:lnTo>
                  <a:lnTo>
                    <a:pt x="25704" y="231178"/>
                  </a:lnTo>
                  <a:lnTo>
                    <a:pt x="25704" y="256882"/>
                  </a:lnTo>
                  <a:lnTo>
                    <a:pt x="51409" y="256882"/>
                  </a:lnTo>
                  <a:lnTo>
                    <a:pt x="51409" y="205473"/>
                  </a:lnTo>
                  <a:close/>
                </a:path>
                <a:path w="848359" h="334009">
                  <a:moveTo>
                    <a:pt x="77114" y="308305"/>
                  </a:moveTo>
                  <a:lnTo>
                    <a:pt x="51409" y="308305"/>
                  </a:lnTo>
                  <a:lnTo>
                    <a:pt x="51409" y="334010"/>
                  </a:lnTo>
                  <a:lnTo>
                    <a:pt x="77114" y="334010"/>
                  </a:lnTo>
                  <a:lnTo>
                    <a:pt x="77114" y="308305"/>
                  </a:lnTo>
                  <a:close/>
                </a:path>
                <a:path w="848359" h="334009">
                  <a:moveTo>
                    <a:pt x="77114" y="256882"/>
                  </a:moveTo>
                  <a:lnTo>
                    <a:pt x="51409" y="256882"/>
                  </a:lnTo>
                  <a:lnTo>
                    <a:pt x="51409" y="282587"/>
                  </a:lnTo>
                  <a:lnTo>
                    <a:pt x="77114" y="282587"/>
                  </a:lnTo>
                  <a:lnTo>
                    <a:pt x="77114" y="256882"/>
                  </a:lnTo>
                  <a:close/>
                </a:path>
                <a:path w="848359" h="334009">
                  <a:moveTo>
                    <a:pt x="128536" y="231178"/>
                  </a:moveTo>
                  <a:lnTo>
                    <a:pt x="102831" y="231178"/>
                  </a:lnTo>
                  <a:lnTo>
                    <a:pt x="102831" y="282587"/>
                  </a:lnTo>
                  <a:lnTo>
                    <a:pt x="128536" y="282587"/>
                  </a:lnTo>
                  <a:lnTo>
                    <a:pt x="128536" y="231178"/>
                  </a:lnTo>
                  <a:close/>
                </a:path>
                <a:path w="848359" h="334009">
                  <a:moveTo>
                    <a:pt x="128536" y="154063"/>
                  </a:moveTo>
                  <a:lnTo>
                    <a:pt x="102831" y="154063"/>
                  </a:lnTo>
                  <a:lnTo>
                    <a:pt x="102831" y="179768"/>
                  </a:lnTo>
                  <a:lnTo>
                    <a:pt x="128536" y="179768"/>
                  </a:lnTo>
                  <a:lnTo>
                    <a:pt x="128536" y="154063"/>
                  </a:lnTo>
                  <a:close/>
                </a:path>
                <a:path w="848359" h="334009">
                  <a:moveTo>
                    <a:pt x="179946" y="154063"/>
                  </a:moveTo>
                  <a:lnTo>
                    <a:pt x="154241" y="154063"/>
                  </a:lnTo>
                  <a:lnTo>
                    <a:pt x="154241" y="179768"/>
                  </a:lnTo>
                  <a:lnTo>
                    <a:pt x="179946" y="179768"/>
                  </a:lnTo>
                  <a:lnTo>
                    <a:pt x="179946" y="154063"/>
                  </a:lnTo>
                  <a:close/>
                </a:path>
                <a:path w="848359" h="334009">
                  <a:moveTo>
                    <a:pt x="231355" y="179768"/>
                  </a:moveTo>
                  <a:lnTo>
                    <a:pt x="205651" y="179768"/>
                  </a:lnTo>
                  <a:lnTo>
                    <a:pt x="179946" y="179768"/>
                  </a:lnTo>
                  <a:lnTo>
                    <a:pt x="179946" y="205473"/>
                  </a:lnTo>
                  <a:lnTo>
                    <a:pt x="154241" y="205473"/>
                  </a:lnTo>
                  <a:lnTo>
                    <a:pt x="154241" y="231178"/>
                  </a:lnTo>
                  <a:lnTo>
                    <a:pt x="179946" y="231178"/>
                  </a:lnTo>
                  <a:lnTo>
                    <a:pt x="205651" y="231178"/>
                  </a:lnTo>
                  <a:lnTo>
                    <a:pt x="231355" y="231178"/>
                  </a:lnTo>
                  <a:lnTo>
                    <a:pt x="231355" y="179768"/>
                  </a:lnTo>
                  <a:close/>
                </a:path>
                <a:path w="848359" h="334009">
                  <a:moveTo>
                    <a:pt x="257060" y="256882"/>
                  </a:moveTo>
                  <a:lnTo>
                    <a:pt x="231355" y="256882"/>
                  </a:lnTo>
                  <a:lnTo>
                    <a:pt x="231355" y="282587"/>
                  </a:lnTo>
                  <a:lnTo>
                    <a:pt x="205651" y="282587"/>
                  </a:lnTo>
                  <a:lnTo>
                    <a:pt x="205651" y="256882"/>
                  </a:lnTo>
                  <a:lnTo>
                    <a:pt x="179946" y="256882"/>
                  </a:lnTo>
                  <a:lnTo>
                    <a:pt x="179946" y="308305"/>
                  </a:lnTo>
                  <a:lnTo>
                    <a:pt x="154241" y="308305"/>
                  </a:lnTo>
                  <a:lnTo>
                    <a:pt x="154241" y="334010"/>
                  </a:lnTo>
                  <a:lnTo>
                    <a:pt x="179946" y="334010"/>
                  </a:lnTo>
                  <a:lnTo>
                    <a:pt x="205651" y="334010"/>
                  </a:lnTo>
                  <a:lnTo>
                    <a:pt x="205651" y="308305"/>
                  </a:lnTo>
                  <a:lnTo>
                    <a:pt x="231355" y="308305"/>
                  </a:lnTo>
                  <a:lnTo>
                    <a:pt x="257060" y="308305"/>
                  </a:lnTo>
                  <a:lnTo>
                    <a:pt x="257060" y="256882"/>
                  </a:lnTo>
                  <a:close/>
                </a:path>
                <a:path w="848359" h="334009">
                  <a:moveTo>
                    <a:pt x="308483" y="231178"/>
                  </a:moveTo>
                  <a:lnTo>
                    <a:pt x="282765" y="231178"/>
                  </a:lnTo>
                  <a:lnTo>
                    <a:pt x="282765" y="256882"/>
                  </a:lnTo>
                  <a:lnTo>
                    <a:pt x="308483" y="256882"/>
                  </a:lnTo>
                  <a:lnTo>
                    <a:pt x="308483" y="231178"/>
                  </a:lnTo>
                  <a:close/>
                </a:path>
                <a:path w="848359" h="334009">
                  <a:moveTo>
                    <a:pt x="359892" y="256882"/>
                  </a:moveTo>
                  <a:lnTo>
                    <a:pt x="334175" y="256882"/>
                  </a:lnTo>
                  <a:lnTo>
                    <a:pt x="308483" y="256882"/>
                  </a:lnTo>
                  <a:lnTo>
                    <a:pt x="308483" y="308305"/>
                  </a:lnTo>
                  <a:lnTo>
                    <a:pt x="282765" y="308305"/>
                  </a:lnTo>
                  <a:lnTo>
                    <a:pt x="257060" y="308305"/>
                  </a:lnTo>
                  <a:lnTo>
                    <a:pt x="257060" y="334010"/>
                  </a:lnTo>
                  <a:lnTo>
                    <a:pt x="282765" y="334010"/>
                  </a:lnTo>
                  <a:lnTo>
                    <a:pt x="308483" y="334010"/>
                  </a:lnTo>
                  <a:lnTo>
                    <a:pt x="334175" y="334010"/>
                  </a:lnTo>
                  <a:lnTo>
                    <a:pt x="334175" y="308305"/>
                  </a:lnTo>
                  <a:lnTo>
                    <a:pt x="359892" y="308305"/>
                  </a:lnTo>
                  <a:lnTo>
                    <a:pt x="359892" y="256882"/>
                  </a:lnTo>
                  <a:close/>
                </a:path>
                <a:path w="848359" h="334009">
                  <a:moveTo>
                    <a:pt x="385597" y="231178"/>
                  </a:moveTo>
                  <a:lnTo>
                    <a:pt x="359892" y="231178"/>
                  </a:lnTo>
                  <a:lnTo>
                    <a:pt x="359892" y="256882"/>
                  </a:lnTo>
                  <a:lnTo>
                    <a:pt x="385597" y="256882"/>
                  </a:lnTo>
                  <a:lnTo>
                    <a:pt x="385597" y="231178"/>
                  </a:lnTo>
                  <a:close/>
                </a:path>
                <a:path w="848359" h="334009">
                  <a:moveTo>
                    <a:pt x="591248" y="231178"/>
                  </a:moveTo>
                  <a:lnTo>
                    <a:pt x="565543" y="231178"/>
                  </a:lnTo>
                  <a:lnTo>
                    <a:pt x="565543" y="256882"/>
                  </a:lnTo>
                  <a:lnTo>
                    <a:pt x="591248" y="256882"/>
                  </a:lnTo>
                  <a:lnTo>
                    <a:pt x="591248" y="231178"/>
                  </a:lnTo>
                  <a:close/>
                </a:path>
                <a:path w="848359" h="334009">
                  <a:moveTo>
                    <a:pt x="616953" y="179768"/>
                  </a:moveTo>
                  <a:lnTo>
                    <a:pt x="591248" y="179768"/>
                  </a:lnTo>
                  <a:lnTo>
                    <a:pt x="591248" y="129540"/>
                  </a:lnTo>
                  <a:lnTo>
                    <a:pt x="565543" y="129540"/>
                  </a:lnTo>
                  <a:lnTo>
                    <a:pt x="565543" y="102870"/>
                  </a:lnTo>
                  <a:lnTo>
                    <a:pt x="591248" y="102870"/>
                  </a:lnTo>
                  <a:lnTo>
                    <a:pt x="591248" y="0"/>
                  </a:lnTo>
                  <a:lnTo>
                    <a:pt x="565543" y="0"/>
                  </a:lnTo>
                  <a:lnTo>
                    <a:pt x="565543" y="77470"/>
                  </a:lnTo>
                  <a:lnTo>
                    <a:pt x="539826" y="77470"/>
                  </a:lnTo>
                  <a:lnTo>
                    <a:pt x="514121" y="77470"/>
                  </a:lnTo>
                  <a:lnTo>
                    <a:pt x="514121" y="52070"/>
                  </a:lnTo>
                  <a:lnTo>
                    <a:pt x="488416" y="52070"/>
                  </a:lnTo>
                  <a:lnTo>
                    <a:pt x="462711" y="52070"/>
                  </a:lnTo>
                  <a:lnTo>
                    <a:pt x="462711" y="26670"/>
                  </a:lnTo>
                  <a:lnTo>
                    <a:pt x="437007" y="26670"/>
                  </a:lnTo>
                  <a:lnTo>
                    <a:pt x="437007" y="0"/>
                  </a:lnTo>
                  <a:lnTo>
                    <a:pt x="411302" y="0"/>
                  </a:lnTo>
                  <a:lnTo>
                    <a:pt x="411302" y="77470"/>
                  </a:lnTo>
                  <a:lnTo>
                    <a:pt x="437007" y="77470"/>
                  </a:lnTo>
                  <a:lnTo>
                    <a:pt x="437007" y="129540"/>
                  </a:lnTo>
                  <a:lnTo>
                    <a:pt x="462711" y="129540"/>
                  </a:lnTo>
                  <a:lnTo>
                    <a:pt x="488416" y="129540"/>
                  </a:lnTo>
                  <a:lnTo>
                    <a:pt x="488416" y="102870"/>
                  </a:lnTo>
                  <a:lnTo>
                    <a:pt x="514121" y="102870"/>
                  </a:lnTo>
                  <a:lnTo>
                    <a:pt x="539826" y="102870"/>
                  </a:lnTo>
                  <a:lnTo>
                    <a:pt x="539826" y="129540"/>
                  </a:lnTo>
                  <a:lnTo>
                    <a:pt x="514121" y="129540"/>
                  </a:lnTo>
                  <a:lnTo>
                    <a:pt x="488416" y="129540"/>
                  </a:lnTo>
                  <a:lnTo>
                    <a:pt x="488416" y="154940"/>
                  </a:lnTo>
                  <a:lnTo>
                    <a:pt x="462711" y="154940"/>
                  </a:lnTo>
                  <a:lnTo>
                    <a:pt x="437007" y="154940"/>
                  </a:lnTo>
                  <a:lnTo>
                    <a:pt x="437007" y="180340"/>
                  </a:lnTo>
                  <a:lnTo>
                    <a:pt x="411302" y="180340"/>
                  </a:lnTo>
                  <a:lnTo>
                    <a:pt x="385597" y="180340"/>
                  </a:lnTo>
                  <a:lnTo>
                    <a:pt x="359892" y="180340"/>
                  </a:lnTo>
                  <a:lnTo>
                    <a:pt x="334175" y="180340"/>
                  </a:lnTo>
                  <a:lnTo>
                    <a:pt x="334175" y="154940"/>
                  </a:lnTo>
                  <a:lnTo>
                    <a:pt x="359892" y="154940"/>
                  </a:lnTo>
                  <a:lnTo>
                    <a:pt x="359892" y="129540"/>
                  </a:lnTo>
                  <a:lnTo>
                    <a:pt x="385597" y="129540"/>
                  </a:lnTo>
                  <a:lnTo>
                    <a:pt x="385597" y="102870"/>
                  </a:lnTo>
                  <a:lnTo>
                    <a:pt x="359892" y="102870"/>
                  </a:lnTo>
                  <a:lnTo>
                    <a:pt x="359892" y="77470"/>
                  </a:lnTo>
                  <a:lnTo>
                    <a:pt x="385597" y="77470"/>
                  </a:lnTo>
                  <a:lnTo>
                    <a:pt x="385597" y="52070"/>
                  </a:lnTo>
                  <a:lnTo>
                    <a:pt x="359892" y="52070"/>
                  </a:lnTo>
                  <a:lnTo>
                    <a:pt x="334175" y="52070"/>
                  </a:lnTo>
                  <a:lnTo>
                    <a:pt x="334175" y="77470"/>
                  </a:lnTo>
                  <a:lnTo>
                    <a:pt x="308483" y="77470"/>
                  </a:lnTo>
                  <a:lnTo>
                    <a:pt x="282765" y="77470"/>
                  </a:lnTo>
                  <a:lnTo>
                    <a:pt x="282765" y="102870"/>
                  </a:lnTo>
                  <a:lnTo>
                    <a:pt x="308483" y="102870"/>
                  </a:lnTo>
                  <a:lnTo>
                    <a:pt x="334175" y="102870"/>
                  </a:lnTo>
                  <a:lnTo>
                    <a:pt x="334175" y="129540"/>
                  </a:lnTo>
                  <a:lnTo>
                    <a:pt x="308483" y="129540"/>
                  </a:lnTo>
                  <a:lnTo>
                    <a:pt x="282765" y="129540"/>
                  </a:lnTo>
                  <a:lnTo>
                    <a:pt x="282765" y="154940"/>
                  </a:lnTo>
                  <a:lnTo>
                    <a:pt x="308483" y="154940"/>
                  </a:lnTo>
                  <a:lnTo>
                    <a:pt x="308483" y="180340"/>
                  </a:lnTo>
                  <a:lnTo>
                    <a:pt x="282765" y="180340"/>
                  </a:lnTo>
                  <a:lnTo>
                    <a:pt x="282765" y="205473"/>
                  </a:lnTo>
                  <a:lnTo>
                    <a:pt x="257060" y="205473"/>
                  </a:lnTo>
                  <a:lnTo>
                    <a:pt x="257060" y="231178"/>
                  </a:lnTo>
                  <a:lnTo>
                    <a:pt x="282765" y="231178"/>
                  </a:lnTo>
                  <a:lnTo>
                    <a:pt x="282765" y="205740"/>
                  </a:lnTo>
                  <a:lnTo>
                    <a:pt x="308483" y="205740"/>
                  </a:lnTo>
                  <a:lnTo>
                    <a:pt x="437007" y="205740"/>
                  </a:lnTo>
                  <a:lnTo>
                    <a:pt x="437007" y="232410"/>
                  </a:lnTo>
                  <a:lnTo>
                    <a:pt x="411302" y="232410"/>
                  </a:lnTo>
                  <a:lnTo>
                    <a:pt x="411302" y="257810"/>
                  </a:lnTo>
                  <a:lnTo>
                    <a:pt x="437007" y="257810"/>
                  </a:lnTo>
                  <a:lnTo>
                    <a:pt x="437007" y="283210"/>
                  </a:lnTo>
                  <a:lnTo>
                    <a:pt x="411302" y="283210"/>
                  </a:lnTo>
                  <a:lnTo>
                    <a:pt x="385597" y="283210"/>
                  </a:lnTo>
                  <a:lnTo>
                    <a:pt x="385597" y="308610"/>
                  </a:lnTo>
                  <a:lnTo>
                    <a:pt x="359892" y="308610"/>
                  </a:lnTo>
                  <a:lnTo>
                    <a:pt x="359892" y="334010"/>
                  </a:lnTo>
                  <a:lnTo>
                    <a:pt x="385597" y="334010"/>
                  </a:lnTo>
                  <a:lnTo>
                    <a:pt x="411302" y="334010"/>
                  </a:lnTo>
                  <a:lnTo>
                    <a:pt x="437007" y="334010"/>
                  </a:lnTo>
                  <a:lnTo>
                    <a:pt x="462711" y="334010"/>
                  </a:lnTo>
                  <a:lnTo>
                    <a:pt x="462711" y="257810"/>
                  </a:lnTo>
                  <a:lnTo>
                    <a:pt x="488416" y="257810"/>
                  </a:lnTo>
                  <a:lnTo>
                    <a:pt x="488416" y="283210"/>
                  </a:lnTo>
                  <a:lnTo>
                    <a:pt x="514121" y="283210"/>
                  </a:lnTo>
                  <a:lnTo>
                    <a:pt x="539826" y="283210"/>
                  </a:lnTo>
                  <a:lnTo>
                    <a:pt x="539826" y="334010"/>
                  </a:lnTo>
                  <a:lnTo>
                    <a:pt x="565543" y="334010"/>
                  </a:lnTo>
                  <a:lnTo>
                    <a:pt x="565543" y="308305"/>
                  </a:lnTo>
                  <a:lnTo>
                    <a:pt x="591248" y="308305"/>
                  </a:lnTo>
                  <a:lnTo>
                    <a:pt x="591248" y="282587"/>
                  </a:lnTo>
                  <a:lnTo>
                    <a:pt x="565543" y="282587"/>
                  </a:lnTo>
                  <a:lnTo>
                    <a:pt x="539826" y="282587"/>
                  </a:lnTo>
                  <a:lnTo>
                    <a:pt x="539826" y="232410"/>
                  </a:lnTo>
                  <a:lnTo>
                    <a:pt x="514121" y="232410"/>
                  </a:lnTo>
                  <a:lnTo>
                    <a:pt x="488416" y="232410"/>
                  </a:lnTo>
                  <a:lnTo>
                    <a:pt x="462711" y="232410"/>
                  </a:lnTo>
                  <a:lnTo>
                    <a:pt x="462711" y="205740"/>
                  </a:lnTo>
                  <a:lnTo>
                    <a:pt x="488416" y="205740"/>
                  </a:lnTo>
                  <a:lnTo>
                    <a:pt x="488416" y="180340"/>
                  </a:lnTo>
                  <a:lnTo>
                    <a:pt x="514121" y="180340"/>
                  </a:lnTo>
                  <a:lnTo>
                    <a:pt x="514121" y="205740"/>
                  </a:lnTo>
                  <a:lnTo>
                    <a:pt x="539826" y="205740"/>
                  </a:lnTo>
                  <a:lnTo>
                    <a:pt x="539826" y="154940"/>
                  </a:lnTo>
                  <a:lnTo>
                    <a:pt x="565543" y="154940"/>
                  </a:lnTo>
                  <a:lnTo>
                    <a:pt x="565543" y="180340"/>
                  </a:lnTo>
                  <a:lnTo>
                    <a:pt x="591248" y="180340"/>
                  </a:lnTo>
                  <a:lnTo>
                    <a:pt x="591248" y="231178"/>
                  </a:lnTo>
                  <a:lnTo>
                    <a:pt x="616953" y="231178"/>
                  </a:lnTo>
                  <a:lnTo>
                    <a:pt x="616953" y="179768"/>
                  </a:lnTo>
                  <a:close/>
                </a:path>
                <a:path w="848359" h="334009">
                  <a:moveTo>
                    <a:pt x="668362" y="256882"/>
                  </a:moveTo>
                  <a:lnTo>
                    <a:pt x="642658" y="256882"/>
                  </a:lnTo>
                  <a:lnTo>
                    <a:pt x="616953" y="256882"/>
                  </a:lnTo>
                  <a:lnTo>
                    <a:pt x="591248" y="256882"/>
                  </a:lnTo>
                  <a:lnTo>
                    <a:pt x="591248" y="282587"/>
                  </a:lnTo>
                  <a:lnTo>
                    <a:pt x="616953" y="282587"/>
                  </a:lnTo>
                  <a:lnTo>
                    <a:pt x="616953" y="334010"/>
                  </a:lnTo>
                  <a:lnTo>
                    <a:pt x="642658" y="334010"/>
                  </a:lnTo>
                  <a:lnTo>
                    <a:pt x="668362" y="334010"/>
                  </a:lnTo>
                  <a:lnTo>
                    <a:pt x="668362" y="308305"/>
                  </a:lnTo>
                  <a:lnTo>
                    <a:pt x="642658" y="308305"/>
                  </a:lnTo>
                  <a:lnTo>
                    <a:pt x="642658" y="282587"/>
                  </a:lnTo>
                  <a:lnTo>
                    <a:pt x="668362" y="282587"/>
                  </a:lnTo>
                  <a:lnTo>
                    <a:pt x="668362" y="256882"/>
                  </a:lnTo>
                  <a:close/>
                </a:path>
                <a:path w="848359" h="334009">
                  <a:moveTo>
                    <a:pt x="719772" y="231178"/>
                  </a:moveTo>
                  <a:lnTo>
                    <a:pt x="694067" y="231178"/>
                  </a:lnTo>
                  <a:lnTo>
                    <a:pt x="694067" y="256882"/>
                  </a:lnTo>
                  <a:lnTo>
                    <a:pt x="719772" y="256882"/>
                  </a:lnTo>
                  <a:lnTo>
                    <a:pt x="719772" y="231178"/>
                  </a:lnTo>
                  <a:close/>
                </a:path>
                <a:path w="848359" h="334009">
                  <a:moveTo>
                    <a:pt x="771194" y="308305"/>
                  </a:moveTo>
                  <a:lnTo>
                    <a:pt x="745477" y="308305"/>
                  </a:lnTo>
                  <a:lnTo>
                    <a:pt x="719772" y="308305"/>
                  </a:lnTo>
                  <a:lnTo>
                    <a:pt x="719772" y="282587"/>
                  </a:lnTo>
                  <a:lnTo>
                    <a:pt x="694067" y="282587"/>
                  </a:lnTo>
                  <a:lnTo>
                    <a:pt x="668362" y="282587"/>
                  </a:lnTo>
                  <a:lnTo>
                    <a:pt x="668362" y="308305"/>
                  </a:lnTo>
                  <a:lnTo>
                    <a:pt x="694067" y="308305"/>
                  </a:lnTo>
                  <a:lnTo>
                    <a:pt x="694067" y="334010"/>
                  </a:lnTo>
                  <a:lnTo>
                    <a:pt x="719772" y="334010"/>
                  </a:lnTo>
                  <a:lnTo>
                    <a:pt x="745477" y="334010"/>
                  </a:lnTo>
                  <a:lnTo>
                    <a:pt x="771194" y="334010"/>
                  </a:lnTo>
                  <a:lnTo>
                    <a:pt x="771194" y="308305"/>
                  </a:lnTo>
                  <a:close/>
                </a:path>
                <a:path w="848359" h="334009">
                  <a:moveTo>
                    <a:pt x="771194" y="154063"/>
                  </a:moveTo>
                  <a:lnTo>
                    <a:pt x="745477" y="154063"/>
                  </a:lnTo>
                  <a:lnTo>
                    <a:pt x="745477" y="205473"/>
                  </a:lnTo>
                  <a:lnTo>
                    <a:pt x="771194" y="205473"/>
                  </a:lnTo>
                  <a:lnTo>
                    <a:pt x="771194" y="154063"/>
                  </a:lnTo>
                  <a:close/>
                </a:path>
                <a:path w="848359" h="334009">
                  <a:moveTo>
                    <a:pt x="796886" y="128358"/>
                  </a:moveTo>
                  <a:lnTo>
                    <a:pt x="771194" y="128358"/>
                  </a:lnTo>
                  <a:lnTo>
                    <a:pt x="771194" y="154063"/>
                  </a:lnTo>
                  <a:lnTo>
                    <a:pt x="796886" y="154063"/>
                  </a:lnTo>
                  <a:lnTo>
                    <a:pt x="796886" y="128358"/>
                  </a:lnTo>
                  <a:close/>
                </a:path>
                <a:path w="848359" h="334009">
                  <a:moveTo>
                    <a:pt x="848309" y="205473"/>
                  </a:moveTo>
                  <a:lnTo>
                    <a:pt x="822604" y="205473"/>
                  </a:lnTo>
                  <a:lnTo>
                    <a:pt x="796886" y="205473"/>
                  </a:lnTo>
                  <a:lnTo>
                    <a:pt x="796886" y="231178"/>
                  </a:lnTo>
                  <a:lnTo>
                    <a:pt x="771194" y="231178"/>
                  </a:lnTo>
                  <a:lnTo>
                    <a:pt x="771194" y="256882"/>
                  </a:lnTo>
                  <a:lnTo>
                    <a:pt x="796886" y="256882"/>
                  </a:lnTo>
                  <a:lnTo>
                    <a:pt x="796886" y="334010"/>
                  </a:lnTo>
                  <a:lnTo>
                    <a:pt x="822604" y="334010"/>
                  </a:lnTo>
                  <a:lnTo>
                    <a:pt x="822604" y="308305"/>
                  </a:lnTo>
                  <a:lnTo>
                    <a:pt x="848309" y="308305"/>
                  </a:lnTo>
                  <a:lnTo>
                    <a:pt x="848309" y="205473"/>
                  </a:lnTo>
                  <a:close/>
                </a:path>
                <a:path w="848359" h="334009">
                  <a:moveTo>
                    <a:pt x="848309" y="25527"/>
                  </a:moveTo>
                  <a:lnTo>
                    <a:pt x="822604" y="25527"/>
                  </a:lnTo>
                  <a:lnTo>
                    <a:pt x="822604" y="51244"/>
                  </a:lnTo>
                  <a:lnTo>
                    <a:pt x="796886" y="51244"/>
                  </a:lnTo>
                  <a:lnTo>
                    <a:pt x="796886" y="25527"/>
                  </a:lnTo>
                  <a:lnTo>
                    <a:pt x="771194" y="25527"/>
                  </a:lnTo>
                  <a:lnTo>
                    <a:pt x="771194" y="51244"/>
                  </a:lnTo>
                  <a:lnTo>
                    <a:pt x="745477" y="51244"/>
                  </a:lnTo>
                  <a:lnTo>
                    <a:pt x="745477" y="76949"/>
                  </a:lnTo>
                  <a:lnTo>
                    <a:pt x="719772" y="76949"/>
                  </a:lnTo>
                  <a:lnTo>
                    <a:pt x="694067" y="76949"/>
                  </a:lnTo>
                  <a:lnTo>
                    <a:pt x="694067" y="102654"/>
                  </a:lnTo>
                  <a:lnTo>
                    <a:pt x="719772" y="102654"/>
                  </a:lnTo>
                  <a:lnTo>
                    <a:pt x="745477" y="102654"/>
                  </a:lnTo>
                  <a:lnTo>
                    <a:pt x="771194" y="102654"/>
                  </a:lnTo>
                  <a:lnTo>
                    <a:pt x="771194" y="76949"/>
                  </a:lnTo>
                  <a:lnTo>
                    <a:pt x="796886" y="76949"/>
                  </a:lnTo>
                  <a:lnTo>
                    <a:pt x="822604" y="76949"/>
                  </a:lnTo>
                  <a:lnTo>
                    <a:pt x="822604" y="102654"/>
                  </a:lnTo>
                  <a:lnTo>
                    <a:pt x="796886" y="102654"/>
                  </a:lnTo>
                  <a:lnTo>
                    <a:pt x="796886" y="128358"/>
                  </a:lnTo>
                  <a:lnTo>
                    <a:pt x="822604" y="128358"/>
                  </a:lnTo>
                  <a:lnTo>
                    <a:pt x="822604" y="179768"/>
                  </a:lnTo>
                  <a:lnTo>
                    <a:pt x="848309" y="179768"/>
                  </a:lnTo>
                  <a:lnTo>
                    <a:pt x="848309" y="2552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55587" y="9282300"/>
              <a:ext cx="1054100" cy="1054735"/>
            </a:xfrm>
            <a:custGeom>
              <a:avLst/>
              <a:gdLst/>
              <a:ahLst/>
              <a:cxnLst/>
              <a:rect l="l" t="t" r="r" b="b"/>
              <a:pathLst>
                <a:path w="1054100" h="1054734">
                  <a:moveTo>
                    <a:pt x="128536" y="925728"/>
                  </a:moveTo>
                  <a:lnTo>
                    <a:pt x="51422" y="925728"/>
                  </a:lnTo>
                  <a:lnTo>
                    <a:pt x="51422" y="1002842"/>
                  </a:lnTo>
                  <a:lnTo>
                    <a:pt x="128536" y="1002842"/>
                  </a:lnTo>
                  <a:lnTo>
                    <a:pt x="128536" y="925728"/>
                  </a:lnTo>
                  <a:close/>
                </a:path>
                <a:path w="1054100" h="1054734">
                  <a:moveTo>
                    <a:pt x="128536" y="51727"/>
                  </a:moveTo>
                  <a:lnTo>
                    <a:pt x="51422" y="51727"/>
                  </a:lnTo>
                  <a:lnTo>
                    <a:pt x="51422" y="128841"/>
                  </a:lnTo>
                  <a:lnTo>
                    <a:pt x="128536" y="128841"/>
                  </a:lnTo>
                  <a:lnTo>
                    <a:pt x="128536" y="51727"/>
                  </a:lnTo>
                  <a:close/>
                </a:path>
                <a:path w="1054100" h="1054734">
                  <a:moveTo>
                    <a:pt x="179946" y="873760"/>
                  </a:moveTo>
                  <a:lnTo>
                    <a:pt x="0" y="873760"/>
                  </a:lnTo>
                  <a:lnTo>
                    <a:pt x="0" y="900430"/>
                  </a:lnTo>
                  <a:lnTo>
                    <a:pt x="0" y="1028700"/>
                  </a:lnTo>
                  <a:lnTo>
                    <a:pt x="0" y="1054100"/>
                  </a:lnTo>
                  <a:lnTo>
                    <a:pt x="179946" y="1054100"/>
                  </a:lnTo>
                  <a:lnTo>
                    <a:pt x="179946" y="1028700"/>
                  </a:lnTo>
                  <a:lnTo>
                    <a:pt x="25704" y="1028700"/>
                  </a:lnTo>
                  <a:lnTo>
                    <a:pt x="25704" y="900430"/>
                  </a:lnTo>
                  <a:lnTo>
                    <a:pt x="154241" y="900430"/>
                  </a:lnTo>
                  <a:lnTo>
                    <a:pt x="154241" y="1028560"/>
                  </a:lnTo>
                  <a:lnTo>
                    <a:pt x="179946" y="1028560"/>
                  </a:lnTo>
                  <a:lnTo>
                    <a:pt x="179946" y="900430"/>
                  </a:lnTo>
                  <a:lnTo>
                    <a:pt x="179946" y="900023"/>
                  </a:lnTo>
                  <a:lnTo>
                    <a:pt x="179946" y="873760"/>
                  </a:lnTo>
                  <a:close/>
                </a:path>
                <a:path w="1054100" h="1054734">
                  <a:moveTo>
                    <a:pt x="179946" y="26009"/>
                  </a:moveTo>
                  <a:lnTo>
                    <a:pt x="154241" y="26009"/>
                  </a:lnTo>
                  <a:lnTo>
                    <a:pt x="154241" y="154546"/>
                  </a:lnTo>
                  <a:lnTo>
                    <a:pt x="179946" y="154546"/>
                  </a:lnTo>
                  <a:lnTo>
                    <a:pt x="179946" y="26009"/>
                  </a:lnTo>
                  <a:close/>
                </a:path>
                <a:path w="1054100" h="1054734">
                  <a:moveTo>
                    <a:pt x="179946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4940"/>
                  </a:lnTo>
                  <a:lnTo>
                    <a:pt x="0" y="180340"/>
                  </a:lnTo>
                  <a:lnTo>
                    <a:pt x="179946" y="180340"/>
                  </a:lnTo>
                  <a:lnTo>
                    <a:pt x="179946" y="154940"/>
                  </a:lnTo>
                  <a:lnTo>
                    <a:pt x="25704" y="154940"/>
                  </a:lnTo>
                  <a:lnTo>
                    <a:pt x="25704" y="25400"/>
                  </a:lnTo>
                  <a:lnTo>
                    <a:pt x="179946" y="25400"/>
                  </a:lnTo>
                  <a:lnTo>
                    <a:pt x="179946" y="0"/>
                  </a:lnTo>
                  <a:close/>
                </a:path>
                <a:path w="1054100" h="1054734">
                  <a:moveTo>
                    <a:pt x="642658" y="720255"/>
                  </a:moveTo>
                  <a:lnTo>
                    <a:pt x="616953" y="720255"/>
                  </a:lnTo>
                  <a:lnTo>
                    <a:pt x="616953" y="746925"/>
                  </a:lnTo>
                  <a:lnTo>
                    <a:pt x="591248" y="746925"/>
                  </a:lnTo>
                  <a:lnTo>
                    <a:pt x="591248" y="772325"/>
                  </a:lnTo>
                  <a:lnTo>
                    <a:pt x="616953" y="772325"/>
                  </a:lnTo>
                  <a:lnTo>
                    <a:pt x="616953" y="797725"/>
                  </a:lnTo>
                  <a:lnTo>
                    <a:pt x="642658" y="797725"/>
                  </a:lnTo>
                  <a:lnTo>
                    <a:pt x="642658" y="720255"/>
                  </a:lnTo>
                  <a:close/>
                </a:path>
                <a:path w="1054100" h="1054734">
                  <a:moveTo>
                    <a:pt x="719772" y="1028560"/>
                  </a:moveTo>
                  <a:lnTo>
                    <a:pt x="694067" y="1028560"/>
                  </a:lnTo>
                  <a:lnTo>
                    <a:pt x="694067" y="1054265"/>
                  </a:lnTo>
                  <a:lnTo>
                    <a:pt x="719772" y="1054265"/>
                  </a:lnTo>
                  <a:lnTo>
                    <a:pt x="719772" y="1028560"/>
                  </a:lnTo>
                  <a:close/>
                </a:path>
                <a:path w="1054100" h="1054734">
                  <a:moveTo>
                    <a:pt x="796899" y="644055"/>
                  </a:moveTo>
                  <a:lnTo>
                    <a:pt x="771194" y="644055"/>
                  </a:lnTo>
                  <a:lnTo>
                    <a:pt x="771194" y="669455"/>
                  </a:lnTo>
                  <a:lnTo>
                    <a:pt x="745477" y="669455"/>
                  </a:lnTo>
                  <a:lnTo>
                    <a:pt x="745477" y="644055"/>
                  </a:lnTo>
                  <a:lnTo>
                    <a:pt x="719772" y="644055"/>
                  </a:lnTo>
                  <a:lnTo>
                    <a:pt x="694067" y="644055"/>
                  </a:lnTo>
                  <a:lnTo>
                    <a:pt x="694067" y="669455"/>
                  </a:lnTo>
                  <a:lnTo>
                    <a:pt x="668362" y="669455"/>
                  </a:lnTo>
                  <a:lnTo>
                    <a:pt x="668362" y="694855"/>
                  </a:lnTo>
                  <a:lnTo>
                    <a:pt x="694067" y="694855"/>
                  </a:lnTo>
                  <a:lnTo>
                    <a:pt x="694067" y="746925"/>
                  </a:lnTo>
                  <a:lnTo>
                    <a:pt x="719772" y="746925"/>
                  </a:lnTo>
                  <a:lnTo>
                    <a:pt x="745477" y="746925"/>
                  </a:lnTo>
                  <a:lnTo>
                    <a:pt x="745477" y="772325"/>
                  </a:lnTo>
                  <a:lnTo>
                    <a:pt x="771194" y="772325"/>
                  </a:lnTo>
                  <a:lnTo>
                    <a:pt x="771194" y="694855"/>
                  </a:lnTo>
                  <a:lnTo>
                    <a:pt x="796899" y="694855"/>
                  </a:lnTo>
                  <a:lnTo>
                    <a:pt x="796899" y="644055"/>
                  </a:lnTo>
                  <a:close/>
                </a:path>
                <a:path w="1054100" h="1054734">
                  <a:moveTo>
                    <a:pt x="899718" y="874318"/>
                  </a:moveTo>
                  <a:lnTo>
                    <a:pt x="874014" y="874318"/>
                  </a:lnTo>
                  <a:lnTo>
                    <a:pt x="874014" y="900023"/>
                  </a:lnTo>
                  <a:lnTo>
                    <a:pt x="899718" y="900023"/>
                  </a:lnTo>
                  <a:lnTo>
                    <a:pt x="899718" y="874318"/>
                  </a:lnTo>
                  <a:close/>
                </a:path>
                <a:path w="1054100" h="1054734">
                  <a:moveTo>
                    <a:pt x="951128" y="848614"/>
                  </a:moveTo>
                  <a:lnTo>
                    <a:pt x="925423" y="848614"/>
                  </a:lnTo>
                  <a:lnTo>
                    <a:pt x="925423" y="925728"/>
                  </a:lnTo>
                  <a:lnTo>
                    <a:pt x="951128" y="925728"/>
                  </a:lnTo>
                  <a:lnTo>
                    <a:pt x="951128" y="848614"/>
                  </a:lnTo>
                  <a:close/>
                </a:path>
                <a:path w="1054100" h="1054734">
                  <a:moveTo>
                    <a:pt x="951128" y="822960"/>
                  </a:moveTo>
                  <a:lnTo>
                    <a:pt x="822604" y="822960"/>
                  </a:lnTo>
                  <a:lnTo>
                    <a:pt x="822604" y="848360"/>
                  </a:lnTo>
                  <a:lnTo>
                    <a:pt x="822604" y="925830"/>
                  </a:lnTo>
                  <a:lnTo>
                    <a:pt x="822604" y="951230"/>
                  </a:lnTo>
                  <a:lnTo>
                    <a:pt x="951128" y="951230"/>
                  </a:lnTo>
                  <a:lnTo>
                    <a:pt x="951128" y="925830"/>
                  </a:lnTo>
                  <a:lnTo>
                    <a:pt x="848309" y="925830"/>
                  </a:lnTo>
                  <a:lnTo>
                    <a:pt x="848309" y="848360"/>
                  </a:lnTo>
                  <a:lnTo>
                    <a:pt x="951128" y="848360"/>
                  </a:lnTo>
                  <a:lnTo>
                    <a:pt x="951128" y="822960"/>
                  </a:lnTo>
                  <a:close/>
                </a:path>
                <a:path w="1054100" h="1054734">
                  <a:moveTo>
                    <a:pt x="1002538" y="51727"/>
                  </a:moveTo>
                  <a:lnTo>
                    <a:pt x="925423" y="51727"/>
                  </a:lnTo>
                  <a:lnTo>
                    <a:pt x="925423" y="128841"/>
                  </a:lnTo>
                  <a:lnTo>
                    <a:pt x="1002538" y="128841"/>
                  </a:lnTo>
                  <a:lnTo>
                    <a:pt x="1002538" y="51727"/>
                  </a:lnTo>
                  <a:close/>
                </a:path>
                <a:path w="1054100" h="1054734">
                  <a:moveTo>
                    <a:pt x="1053960" y="26009"/>
                  </a:moveTo>
                  <a:lnTo>
                    <a:pt x="1028255" y="26009"/>
                  </a:lnTo>
                  <a:lnTo>
                    <a:pt x="1028255" y="154546"/>
                  </a:lnTo>
                  <a:lnTo>
                    <a:pt x="1053960" y="154546"/>
                  </a:lnTo>
                  <a:lnTo>
                    <a:pt x="1053960" y="26009"/>
                  </a:lnTo>
                  <a:close/>
                </a:path>
                <a:path w="1054100" h="1054734">
                  <a:moveTo>
                    <a:pt x="1053960" y="0"/>
                  </a:moveTo>
                  <a:lnTo>
                    <a:pt x="874014" y="0"/>
                  </a:lnTo>
                  <a:lnTo>
                    <a:pt x="874014" y="25400"/>
                  </a:lnTo>
                  <a:lnTo>
                    <a:pt x="874014" y="154940"/>
                  </a:lnTo>
                  <a:lnTo>
                    <a:pt x="874014" y="180340"/>
                  </a:lnTo>
                  <a:lnTo>
                    <a:pt x="1053960" y="180340"/>
                  </a:lnTo>
                  <a:lnTo>
                    <a:pt x="1053960" y="154940"/>
                  </a:lnTo>
                  <a:lnTo>
                    <a:pt x="899718" y="154940"/>
                  </a:lnTo>
                  <a:lnTo>
                    <a:pt x="899718" y="25400"/>
                  </a:lnTo>
                  <a:lnTo>
                    <a:pt x="1053960" y="25400"/>
                  </a:lnTo>
                  <a:lnTo>
                    <a:pt x="105396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8" name="object 9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8766" y="1166051"/>
            <a:ext cx="2662555" cy="83820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35560" rIns="0" bIns="0" rtlCol="0">
            <a:spAutoFit/>
          </a:bodyPr>
          <a:lstStyle/>
          <a:p>
            <a:pPr marL="279400" marR="267335" algn="ctr">
              <a:lnSpc>
                <a:spcPts val="1789"/>
              </a:lnSpc>
              <a:spcBef>
                <a:spcPts val="28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OBLIQUE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0" name="object 10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882945" y="10228946"/>
            <a:ext cx="397510" cy="2082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25mm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1" name="object 10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34742" y="10276538"/>
            <a:ext cx="397510" cy="2082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  <p:sp>
        <p:nvSpPr>
          <p:cNvPr id="99" name="object 9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0005" y="894577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408673" y="108465"/>
            <a:ext cx="44716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OBLIQUE</a:t>
            </a:r>
            <a:r>
              <a:rPr spc="140" dirty="0"/>
              <a:t> </a:t>
            </a:r>
            <a:r>
              <a:rPr spc="-10" dirty="0"/>
              <a:t>PROJECTION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90356" y="794632"/>
            <a:ext cx="0" cy="9804400"/>
          </a:xfrm>
          <a:custGeom>
            <a:avLst/>
            <a:gdLst/>
            <a:ahLst/>
            <a:cxnLst/>
            <a:rect l="l" t="t" r="r" b="b"/>
            <a:pathLst>
              <a:path h="9804400">
                <a:moveTo>
                  <a:pt x="0" y="0"/>
                </a:moveTo>
                <a:lnTo>
                  <a:pt x="0" y="9804401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>
            <a:grpSpLocks noGrp="1" noUngrp="1" noRot="1" noMove="1" noResize="1"/>
          </p:cNvGrpSpPr>
          <p:nvPr/>
        </p:nvGrpSpPr>
        <p:grpSpPr>
          <a:xfrm>
            <a:off x="285529" y="918546"/>
            <a:ext cx="10069830" cy="9561830"/>
            <a:chOff x="285529" y="918546"/>
            <a:chExt cx="10069830" cy="9561830"/>
          </a:xfrm>
        </p:grpSpPr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2356"/>
              <a:ext cx="10062210" cy="9554210"/>
            </a:xfrm>
            <a:custGeom>
              <a:avLst/>
              <a:gdLst/>
              <a:ahLst/>
              <a:cxnLst/>
              <a:rect l="l" t="t" r="r" b="b"/>
              <a:pathLst>
                <a:path w="10062210" h="9554210">
                  <a:moveTo>
                    <a:pt x="0" y="336308"/>
                  </a:moveTo>
                  <a:lnTo>
                    <a:pt x="332503" y="3804"/>
                  </a:lnTo>
                </a:path>
                <a:path w="10062210" h="9554210">
                  <a:moveTo>
                    <a:pt x="0" y="841687"/>
                  </a:moveTo>
                  <a:lnTo>
                    <a:pt x="837882" y="3804"/>
                  </a:lnTo>
                </a:path>
                <a:path w="10062210" h="9554210">
                  <a:moveTo>
                    <a:pt x="0" y="1347066"/>
                  </a:moveTo>
                  <a:lnTo>
                    <a:pt x="1343261" y="3804"/>
                  </a:lnTo>
                </a:path>
                <a:path w="10062210" h="9554210">
                  <a:moveTo>
                    <a:pt x="0" y="1852444"/>
                  </a:moveTo>
                  <a:lnTo>
                    <a:pt x="1848639" y="3804"/>
                  </a:lnTo>
                </a:path>
                <a:path w="10062210" h="9554210">
                  <a:moveTo>
                    <a:pt x="0" y="2357823"/>
                  </a:moveTo>
                  <a:lnTo>
                    <a:pt x="2354018" y="3804"/>
                  </a:lnTo>
                </a:path>
                <a:path w="10062210" h="9554210">
                  <a:moveTo>
                    <a:pt x="0" y="2863198"/>
                  </a:moveTo>
                  <a:lnTo>
                    <a:pt x="2859393" y="3804"/>
                  </a:lnTo>
                </a:path>
                <a:path w="10062210" h="9554210">
                  <a:moveTo>
                    <a:pt x="0" y="3368577"/>
                  </a:moveTo>
                  <a:lnTo>
                    <a:pt x="3364772" y="3804"/>
                  </a:lnTo>
                </a:path>
                <a:path w="10062210" h="9554210">
                  <a:moveTo>
                    <a:pt x="0" y="3873959"/>
                  </a:moveTo>
                  <a:lnTo>
                    <a:pt x="3870154" y="3804"/>
                  </a:lnTo>
                </a:path>
                <a:path w="10062210" h="9554210">
                  <a:moveTo>
                    <a:pt x="0" y="4379332"/>
                  </a:moveTo>
                  <a:lnTo>
                    <a:pt x="4375527" y="3804"/>
                  </a:lnTo>
                </a:path>
                <a:path w="10062210" h="9554210">
                  <a:moveTo>
                    <a:pt x="0" y="4884707"/>
                  </a:moveTo>
                  <a:lnTo>
                    <a:pt x="4880905" y="3804"/>
                  </a:lnTo>
                </a:path>
                <a:path w="10062210" h="9554210">
                  <a:moveTo>
                    <a:pt x="0" y="5390085"/>
                  </a:moveTo>
                  <a:lnTo>
                    <a:pt x="5386284" y="3804"/>
                  </a:lnTo>
                </a:path>
                <a:path w="10062210" h="9554210">
                  <a:moveTo>
                    <a:pt x="0" y="5895464"/>
                  </a:moveTo>
                  <a:lnTo>
                    <a:pt x="5891663" y="3804"/>
                  </a:lnTo>
                </a:path>
                <a:path w="10062210" h="9554210">
                  <a:moveTo>
                    <a:pt x="0" y="6400843"/>
                  </a:moveTo>
                  <a:lnTo>
                    <a:pt x="6397038" y="3804"/>
                  </a:lnTo>
                </a:path>
                <a:path w="10062210" h="9554210">
                  <a:moveTo>
                    <a:pt x="0" y="6906218"/>
                  </a:moveTo>
                  <a:lnTo>
                    <a:pt x="6902416" y="3804"/>
                  </a:lnTo>
                </a:path>
                <a:path w="10062210" h="9554210">
                  <a:moveTo>
                    <a:pt x="0" y="7411596"/>
                  </a:moveTo>
                  <a:lnTo>
                    <a:pt x="7407791" y="3804"/>
                  </a:lnTo>
                </a:path>
                <a:path w="10062210" h="9554210">
                  <a:moveTo>
                    <a:pt x="0" y="7916975"/>
                  </a:moveTo>
                  <a:lnTo>
                    <a:pt x="7913170" y="3804"/>
                  </a:lnTo>
                </a:path>
                <a:path w="10062210" h="9554210">
                  <a:moveTo>
                    <a:pt x="0" y="8422351"/>
                  </a:moveTo>
                  <a:lnTo>
                    <a:pt x="8418542" y="3804"/>
                  </a:lnTo>
                </a:path>
                <a:path w="10062210" h="9554210">
                  <a:moveTo>
                    <a:pt x="0" y="8927730"/>
                  </a:moveTo>
                  <a:lnTo>
                    <a:pt x="8923928" y="3804"/>
                  </a:lnTo>
                </a:path>
                <a:path w="10062210" h="9554210">
                  <a:moveTo>
                    <a:pt x="0" y="9433109"/>
                  </a:moveTo>
                  <a:lnTo>
                    <a:pt x="9429304" y="3804"/>
                  </a:lnTo>
                </a:path>
                <a:path w="10062210" h="9554210">
                  <a:moveTo>
                    <a:pt x="384279" y="9554204"/>
                  </a:moveTo>
                  <a:lnTo>
                    <a:pt x="9934682" y="3804"/>
                  </a:lnTo>
                </a:path>
                <a:path w="10062210" h="9554210">
                  <a:moveTo>
                    <a:pt x="889660" y="9554204"/>
                  </a:moveTo>
                  <a:lnTo>
                    <a:pt x="10058407" y="385455"/>
                  </a:lnTo>
                </a:path>
                <a:path w="10062210" h="9554210">
                  <a:moveTo>
                    <a:pt x="1395036" y="9554204"/>
                  </a:moveTo>
                  <a:lnTo>
                    <a:pt x="10058407" y="890833"/>
                  </a:lnTo>
                </a:path>
                <a:path w="10062210" h="9554210">
                  <a:moveTo>
                    <a:pt x="1900415" y="9554204"/>
                  </a:moveTo>
                  <a:lnTo>
                    <a:pt x="10058407" y="1396212"/>
                  </a:lnTo>
                </a:path>
                <a:path w="10062210" h="9554210">
                  <a:moveTo>
                    <a:pt x="2405794" y="9554204"/>
                  </a:moveTo>
                  <a:lnTo>
                    <a:pt x="10058407" y="1901588"/>
                  </a:lnTo>
                </a:path>
                <a:path w="10062210" h="9554210">
                  <a:moveTo>
                    <a:pt x="2911168" y="9554204"/>
                  </a:moveTo>
                  <a:lnTo>
                    <a:pt x="10058407" y="2406963"/>
                  </a:lnTo>
                </a:path>
                <a:path w="10062210" h="9554210">
                  <a:moveTo>
                    <a:pt x="3416547" y="9554204"/>
                  </a:moveTo>
                  <a:lnTo>
                    <a:pt x="10058407" y="2912342"/>
                  </a:lnTo>
                </a:path>
                <a:path w="10062210" h="9554210">
                  <a:moveTo>
                    <a:pt x="3921926" y="9554204"/>
                  </a:moveTo>
                  <a:lnTo>
                    <a:pt x="10058407" y="3417721"/>
                  </a:lnTo>
                </a:path>
                <a:path w="10062210" h="9554210">
                  <a:moveTo>
                    <a:pt x="4427301" y="9554204"/>
                  </a:moveTo>
                  <a:lnTo>
                    <a:pt x="10058407" y="3923103"/>
                  </a:lnTo>
                </a:path>
                <a:path w="10062210" h="9554210">
                  <a:moveTo>
                    <a:pt x="4932677" y="9554204"/>
                  </a:moveTo>
                  <a:lnTo>
                    <a:pt x="10058407" y="4428478"/>
                  </a:lnTo>
                </a:path>
                <a:path w="10062210" h="9554210">
                  <a:moveTo>
                    <a:pt x="5438056" y="9554204"/>
                  </a:moveTo>
                  <a:lnTo>
                    <a:pt x="10058407" y="4933853"/>
                  </a:lnTo>
                </a:path>
                <a:path w="10062210" h="9554210">
                  <a:moveTo>
                    <a:pt x="5943434" y="9554204"/>
                  </a:moveTo>
                  <a:lnTo>
                    <a:pt x="10058407" y="5439232"/>
                  </a:lnTo>
                </a:path>
                <a:path w="10062210" h="9554210">
                  <a:moveTo>
                    <a:pt x="6448809" y="9554204"/>
                  </a:moveTo>
                  <a:lnTo>
                    <a:pt x="10058407" y="5944610"/>
                  </a:lnTo>
                </a:path>
                <a:path w="10062210" h="9554210">
                  <a:moveTo>
                    <a:pt x="6954188" y="9554204"/>
                  </a:moveTo>
                  <a:lnTo>
                    <a:pt x="10058407" y="6449987"/>
                  </a:lnTo>
                </a:path>
                <a:path w="10062210" h="9554210">
                  <a:moveTo>
                    <a:pt x="7459563" y="9554204"/>
                  </a:moveTo>
                  <a:lnTo>
                    <a:pt x="10058407" y="6955362"/>
                  </a:lnTo>
                </a:path>
                <a:path w="10062210" h="9554210">
                  <a:moveTo>
                    <a:pt x="7964945" y="9554204"/>
                  </a:moveTo>
                  <a:lnTo>
                    <a:pt x="10058407" y="7460744"/>
                  </a:lnTo>
                </a:path>
                <a:path w="10062210" h="9554210">
                  <a:moveTo>
                    <a:pt x="8470320" y="9554204"/>
                  </a:moveTo>
                  <a:lnTo>
                    <a:pt x="10058407" y="7966119"/>
                  </a:lnTo>
                </a:path>
                <a:path w="10062210" h="9554210">
                  <a:moveTo>
                    <a:pt x="8975699" y="9554204"/>
                  </a:moveTo>
                  <a:lnTo>
                    <a:pt x="10058407" y="8471498"/>
                  </a:lnTo>
                </a:path>
                <a:path w="10062210" h="9554210">
                  <a:moveTo>
                    <a:pt x="9481079" y="9554204"/>
                  </a:moveTo>
                  <a:lnTo>
                    <a:pt x="10058407" y="8976876"/>
                  </a:lnTo>
                </a:path>
                <a:path w="10062210" h="9554210">
                  <a:moveTo>
                    <a:pt x="9950777" y="9554204"/>
                  </a:moveTo>
                  <a:lnTo>
                    <a:pt x="10058407" y="9446576"/>
                  </a:lnTo>
                </a:path>
                <a:path w="10062210" h="9554210">
                  <a:moveTo>
                    <a:pt x="3600" y="0"/>
                  </a:moveTo>
                  <a:lnTo>
                    <a:pt x="10062006" y="0"/>
                  </a:lnTo>
                  <a:lnTo>
                    <a:pt x="10062006" y="9550400"/>
                  </a:lnTo>
                  <a:lnTo>
                    <a:pt x="3600" y="9550400"/>
                  </a:lnTo>
                  <a:lnTo>
                    <a:pt x="3600" y="0"/>
                  </a:lnTo>
                  <a:close/>
                </a:path>
              </a:pathLst>
            </a:custGeom>
            <a:ln w="7199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27890" y="1461930"/>
              <a:ext cx="1447800" cy="6476365"/>
            </a:xfrm>
            <a:custGeom>
              <a:avLst/>
              <a:gdLst/>
              <a:ahLst/>
              <a:cxnLst/>
              <a:rect l="l" t="t" r="r" b="b"/>
              <a:pathLst>
                <a:path w="1447800" h="6476365">
                  <a:moveTo>
                    <a:pt x="0" y="0"/>
                  </a:moveTo>
                  <a:lnTo>
                    <a:pt x="1447192" y="5036342"/>
                  </a:lnTo>
                  <a:lnTo>
                    <a:pt x="1447192" y="6476342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96254" y="1225769"/>
            <a:ext cx="1533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sz="2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2:1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1" name="object 11"/>
          <p:cNvGrpSpPr>
            <a:grpSpLocks noGrp="1" noUngrp="1" noRot="1" noMove="1" noResize="1"/>
          </p:cNvGrpSpPr>
          <p:nvPr/>
        </p:nvGrpSpPr>
        <p:grpSpPr>
          <a:xfrm>
            <a:off x="597213" y="8148528"/>
            <a:ext cx="9560560" cy="1337310"/>
            <a:chOff x="597213" y="8148528"/>
            <a:chExt cx="9560560" cy="1337310"/>
          </a:xfrm>
        </p:grpSpPr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1023" y="9479160"/>
              <a:ext cx="9461500" cy="0"/>
            </a:xfrm>
            <a:custGeom>
              <a:avLst/>
              <a:gdLst/>
              <a:ahLst/>
              <a:cxnLst/>
              <a:rect l="l" t="t" r="r" b="b"/>
              <a:pathLst>
                <a:path w="9461500">
                  <a:moveTo>
                    <a:pt x="0" y="0"/>
                  </a:moveTo>
                  <a:lnTo>
                    <a:pt x="946150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78271" y="8154878"/>
              <a:ext cx="1873250" cy="1324610"/>
            </a:xfrm>
            <a:custGeom>
              <a:avLst/>
              <a:gdLst/>
              <a:ahLst/>
              <a:cxnLst/>
              <a:rect l="l" t="t" r="r" b="b"/>
              <a:pathLst>
                <a:path w="1873250" h="1324609">
                  <a:moveTo>
                    <a:pt x="0" y="1324286"/>
                  </a:moveTo>
                  <a:lnTo>
                    <a:pt x="1872781" y="1312424"/>
                  </a:lnTo>
                </a:path>
                <a:path w="1873250" h="1324609">
                  <a:moveTo>
                    <a:pt x="0" y="1324286"/>
                  </a:moveTo>
                  <a:lnTo>
                    <a:pt x="1114898" y="209387"/>
                  </a:lnTo>
                </a:path>
                <a:path w="1873250" h="1324609">
                  <a:moveTo>
                    <a:pt x="1177323" y="146963"/>
                  </a:moveTo>
                  <a:lnTo>
                    <a:pt x="1324286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35643" y="8212820"/>
              <a:ext cx="562610" cy="1255395"/>
            </a:xfrm>
            <a:custGeom>
              <a:avLst/>
              <a:gdLst/>
              <a:ahLst/>
              <a:cxnLst/>
              <a:rect l="l" t="t" r="r" b="b"/>
              <a:pathLst>
                <a:path w="562609" h="1255395">
                  <a:moveTo>
                    <a:pt x="278955" y="346036"/>
                  </a:moveTo>
                  <a:lnTo>
                    <a:pt x="257492" y="311124"/>
                  </a:lnTo>
                  <a:lnTo>
                    <a:pt x="235216" y="276669"/>
                  </a:lnTo>
                  <a:lnTo>
                    <a:pt x="212140" y="242709"/>
                  </a:lnTo>
                  <a:lnTo>
                    <a:pt x="188252" y="209245"/>
                  </a:lnTo>
                  <a:lnTo>
                    <a:pt x="163563" y="176288"/>
                  </a:lnTo>
                  <a:lnTo>
                    <a:pt x="138099" y="143865"/>
                  </a:lnTo>
                  <a:lnTo>
                    <a:pt x="111836" y="111988"/>
                  </a:lnTo>
                  <a:lnTo>
                    <a:pt x="100431" y="98602"/>
                  </a:lnTo>
                  <a:lnTo>
                    <a:pt x="124980" y="74053"/>
                  </a:lnTo>
                  <a:lnTo>
                    <a:pt x="25196" y="16446"/>
                  </a:lnTo>
                  <a:lnTo>
                    <a:pt x="18757" y="9855"/>
                  </a:lnTo>
                  <a:lnTo>
                    <a:pt x="8978" y="0"/>
                  </a:lnTo>
                  <a:lnTo>
                    <a:pt x="4483" y="4483"/>
                  </a:lnTo>
                  <a:lnTo>
                    <a:pt x="0" y="8978"/>
                  </a:lnTo>
                  <a:lnTo>
                    <a:pt x="9702" y="18757"/>
                  </a:lnTo>
                  <a:lnTo>
                    <a:pt x="17094" y="26327"/>
                  </a:lnTo>
                  <a:lnTo>
                    <a:pt x="74053" y="124980"/>
                  </a:lnTo>
                  <a:lnTo>
                    <a:pt x="91427" y="107607"/>
                  </a:lnTo>
                  <a:lnTo>
                    <a:pt x="93268" y="109740"/>
                  </a:lnTo>
                  <a:lnTo>
                    <a:pt x="119595" y="141211"/>
                  </a:lnTo>
                  <a:lnTo>
                    <a:pt x="145148" y="173228"/>
                  </a:lnTo>
                  <a:lnTo>
                    <a:pt x="169913" y="205778"/>
                  </a:lnTo>
                  <a:lnTo>
                    <a:pt x="193903" y="238836"/>
                  </a:lnTo>
                  <a:lnTo>
                    <a:pt x="217081" y="272402"/>
                  </a:lnTo>
                  <a:lnTo>
                    <a:pt x="239471" y="306438"/>
                  </a:lnTo>
                  <a:lnTo>
                    <a:pt x="261048" y="340956"/>
                  </a:lnTo>
                  <a:lnTo>
                    <a:pt x="268071" y="352564"/>
                  </a:lnTo>
                  <a:lnTo>
                    <a:pt x="278955" y="346036"/>
                  </a:lnTo>
                  <a:close/>
                </a:path>
                <a:path w="562609" h="1255395">
                  <a:moveTo>
                    <a:pt x="562292" y="1120419"/>
                  </a:moveTo>
                  <a:lnTo>
                    <a:pt x="533095" y="1120622"/>
                  </a:lnTo>
                  <a:lnTo>
                    <a:pt x="533095" y="1227366"/>
                  </a:lnTo>
                  <a:lnTo>
                    <a:pt x="532739" y="1213573"/>
                  </a:lnTo>
                  <a:lnTo>
                    <a:pt x="532752" y="1213942"/>
                  </a:lnTo>
                  <a:lnTo>
                    <a:pt x="533095" y="1227366"/>
                  </a:lnTo>
                  <a:lnTo>
                    <a:pt x="533095" y="1120622"/>
                  </a:lnTo>
                  <a:lnTo>
                    <a:pt x="531837" y="1120622"/>
                  </a:lnTo>
                  <a:lnTo>
                    <a:pt x="531837" y="1189291"/>
                  </a:lnTo>
                  <a:lnTo>
                    <a:pt x="531723" y="1186345"/>
                  </a:lnTo>
                  <a:lnTo>
                    <a:pt x="531736" y="1186586"/>
                  </a:lnTo>
                  <a:lnTo>
                    <a:pt x="531837" y="1189291"/>
                  </a:lnTo>
                  <a:lnTo>
                    <a:pt x="531837" y="1120622"/>
                  </a:lnTo>
                  <a:lnTo>
                    <a:pt x="531507" y="1120622"/>
                  </a:lnTo>
                  <a:lnTo>
                    <a:pt x="531507" y="1182103"/>
                  </a:lnTo>
                  <a:lnTo>
                    <a:pt x="531037" y="1172260"/>
                  </a:lnTo>
                  <a:lnTo>
                    <a:pt x="531075" y="1172921"/>
                  </a:lnTo>
                  <a:lnTo>
                    <a:pt x="531507" y="1182103"/>
                  </a:lnTo>
                  <a:lnTo>
                    <a:pt x="531507" y="1120622"/>
                  </a:lnTo>
                  <a:lnTo>
                    <a:pt x="528840" y="1120648"/>
                  </a:lnTo>
                  <a:lnTo>
                    <a:pt x="528840" y="1137297"/>
                  </a:lnTo>
                  <a:lnTo>
                    <a:pt x="528396" y="1131074"/>
                  </a:lnTo>
                  <a:lnTo>
                    <a:pt x="528472" y="1132027"/>
                  </a:lnTo>
                  <a:lnTo>
                    <a:pt x="528840" y="1137297"/>
                  </a:lnTo>
                  <a:lnTo>
                    <a:pt x="528840" y="1120648"/>
                  </a:lnTo>
                  <a:lnTo>
                    <a:pt x="527570" y="1120648"/>
                  </a:lnTo>
                  <a:lnTo>
                    <a:pt x="527304" y="1117371"/>
                  </a:lnTo>
                  <a:lnTo>
                    <a:pt x="526110" y="1103693"/>
                  </a:lnTo>
                  <a:lnTo>
                    <a:pt x="524814" y="1090041"/>
                  </a:lnTo>
                  <a:lnTo>
                    <a:pt x="523417" y="1076401"/>
                  </a:lnTo>
                  <a:lnTo>
                    <a:pt x="521906" y="1062774"/>
                  </a:lnTo>
                  <a:lnTo>
                    <a:pt x="520395" y="1049934"/>
                  </a:lnTo>
                  <a:lnTo>
                    <a:pt x="520395" y="1227366"/>
                  </a:lnTo>
                  <a:lnTo>
                    <a:pt x="520026" y="1213561"/>
                  </a:lnTo>
                  <a:lnTo>
                    <a:pt x="519569" y="1199781"/>
                  </a:lnTo>
                  <a:lnTo>
                    <a:pt x="519010" y="1186345"/>
                  </a:lnTo>
                  <a:lnTo>
                    <a:pt x="519023" y="1186586"/>
                  </a:lnTo>
                  <a:lnTo>
                    <a:pt x="519569" y="1199781"/>
                  </a:lnTo>
                  <a:lnTo>
                    <a:pt x="519595" y="1200251"/>
                  </a:lnTo>
                  <a:lnTo>
                    <a:pt x="520026" y="1213561"/>
                  </a:lnTo>
                  <a:lnTo>
                    <a:pt x="520039" y="1213942"/>
                  </a:lnTo>
                  <a:lnTo>
                    <a:pt x="520395" y="1227366"/>
                  </a:lnTo>
                  <a:lnTo>
                    <a:pt x="520395" y="1049934"/>
                  </a:lnTo>
                  <a:lnTo>
                    <a:pt x="520306" y="1049172"/>
                  </a:lnTo>
                  <a:lnTo>
                    <a:pt x="518795" y="1037196"/>
                  </a:lnTo>
                  <a:lnTo>
                    <a:pt x="518795" y="1182103"/>
                  </a:lnTo>
                  <a:lnTo>
                    <a:pt x="518325" y="1172260"/>
                  </a:lnTo>
                  <a:lnTo>
                    <a:pt x="518363" y="1172921"/>
                  </a:lnTo>
                  <a:lnTo>
                    <a:pt x="518795" y="1182103"/>
                  </a:lnTo>
                  <a:lnTo>
                    <a:pt x="518795" y="1037196"/>
                  </a:lnTo>
                  <a:lnTo>
                    <a:pt x="518591" y="1035583"/>
                  </a:lnTo>
                  <a:lnTo>
                    <a:pt x="518312" y="1033500"/>
                  </a:lnTo>
                  <a:lnTo>
                    <a:pt x="518312" y="1172083"/>
                  </a:lnTo>
                  <a:lnTo>
                    <a:pt x="517537" y="1158506"/>
                  </a:lnTo>
                  <a:lnTo>
                    <a:pt x="517588" y="1159268"/>
                  </a:lnTo>
                  <a:lnTo>
                    <a:pt x="518312" y="1172083"/>
                  </a:lnTo>
                  <a:lnTo>
                    <a:pt x="518312" y="1033500"/>
                  </a:lnTo>
                  <a:lnTo>
                    <a:pt x="516775" y="1022019"/>
                  </a:lnTo>
                  <a:lnTo>
                    <a:pt x="516115" y="1017358"/>
                  </a:lnTo>
                  <a:lnTo>
                    <a:pt x="516115" y="1137297"/>
                  </a:lnTo>
                  <a:lnTo>
                    <a:pt x="515670" y="1131074"/>
                  </a:lnTo>
                  <a:lnTo>
                    <a:pt x="515747" y="1132027"/>
                  </a:lnTo>
                  <a:lnTo>
                    <a:pt x="516115" y="1137297"/>
                  </a:lnTo>
                  <a:lnTo>
                    <a:pt x="516115" y="1017358"/>
                  </a:lnTo>
                  <a:lnTo>
                    <a:pt x="508495" y="967981"/>
                  </a:lnTo>
                  <a:lnTo>
                    <a:pt x="501205" y="927684"/>
                  </a:lnTo>
                  <a:lnTo>
                    <a:pt x="493014" y="887615"/>
                  </a:lnTo>
                  <a:lnTo>
                    <a:pt x="483920" y="847801"/>
                  </a:lnTo>
                  <a:lnTo>
                    <a:pt x="477354" y="821385"/>
                  </a:lnTo>
                  <a:lnTo>
                    <a:pt x="465061" y="824534"/>
                  </a:lnTo>
                  <a:lnTo>
                    <a:pt x="468376" y="837641"/>
                  </a:lnTo>
                  <a:lnTo>
                    <a:pt x="471576" y="850760"/>
                  </a:lnTo>
                  <a:lnTo>
                    <a:pt x="480606" y="890308"/>
                  </a:lnTo>
                  <a:lnTo>
                    <a:pt x="488734" y="930097"/>
                  </a:lnTo>
                  <a:lnTo>
                    <a:pt x="495973" y="970102"/>
                  </a:lnTo>
                  <a:lnTo>
                    <a:pt x="502297" y="1010310"/>
                  </a:lnTo>
                  <a:lnTo>
                    <a:pt x="507695" y="1050709"/>
                  </a:lnTo>
                  <a:lnTo>
                    <a:pt x="512178" y="1091285"/>
                  </a:lnTo>
                  <a:lnTo>
                    <a:pt x="514845" y="1120724"/>
                  </a:lnTo>
                  <a:lnTo>
                    <a:pt x="490270" y="1120876"/>
                  </a:lnTo>
                  <a:lnTo>
                    <a:pt x="520446" y="1230744"/>
                  </a:lnTo>
                  <a:lnTo>
                    <a:pt x="520636" y="1241361"/>
                  </a:lnTo>
                  <a:lnTo>
                    <a:pt x="520776" y="1255077"/>
                  </a:lnTo>
                  <a:lnTo>
                    <a:pt x="527126" y="1255039"/>
                  </a:lnTo>
                  <a:lnTo>
                    <a:pt x="533476" y="1255001"/>
                  </a:lnTo>
                  <a:lnTo>
                    <a:pt x="533336" y="1241183"/>
                  </a:lnTo>
                  <a:lnTo>
                    <a:pt x="533171" y="1231912"/>
                  </a:lnTo>
                  <a:lnTo>
                    <a:pt x="562292" y="112041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22059" y="8543344"/>
            <a:ext cx="416559" cy="447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50" spc="-25" dirty="0">
                <a:solidFill>
                  <a:srgbClr val="DD2B1C"/>
                </a:solidFill>
                <a:latin typeface="Arial"/>
                <a:cs typeface="Arial"/>
              </a:rPr>
              <a:t>45</a:t>
            </a:r>
            <a:endParaRPr sz="2750">
              <a:latin typeface="Arial"/>
              <a:cs typeface="Arial"/>
            </a:endParaRPr>
          </a:p>
        </p:txBody>
      </p:sp>
      <p:grpSp>
        <p:nvGrpSpPr>
          <p:cNvPr id="16" name="object 16"/>
          <p:cNvGrpSpPr>
            <a:grpSpLocks noGrp="1" noUngrp="1" noRot="1" noMove="1" noResize="1"/>
          </p:cNvGrpSpPr>
          <p:nvPr/>
        </p:nvGrpSpPr>
        <p:grpSpPr>
          <a:xfrm>
            <a:off x="11489853" y="6805436"/>
            <a:ext cx="3333115" cy="2999740"/>
            <a:chOff x="11489853" y="6805436"/>
            <a:chExt cx="3333115" cy="2999740"/>
          </a:xfrm>
        </p:grpSpPr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7838" y="6812697"/>
              <a:ext cx="3319145" cy="2985770"/>
            </a:xfrm>
            <a:custGeom>
              <a:avLst/>
              <a:gdLst/>
              <a:ahLst/>
              <a:cxnLst/>
              <a:rect l="l" t="t" r="r" b="b"/>
              <a:pathLst>
                <a:path w="3319144" h="2985770">
                  <a:moveTo>
                    <a:pt x="2651709" y="0"/>
                  </a:moveTo>
                  <a:lnTo>
                    <a:pt x="668577" y="0"/>
                  </a:lnTo>
                  <a:lnTo>
                    <a:pt x="0" y="2321463"/>
                  </a:lnTo>
                  <a:lnTo>
                    <a:pt x="0" y="2985217"/>
                  </a:lnTo>
                  <a:lnTo>
                    <a:pt x="3318783" y="2985217"/>
                  </a:lnTo>
                  <a:lnTo>
                    <a:pt x="3318783" y="2321463"/>
                  </a:lnTo>
                  <a:lnTo>
                    <a:pt x="265170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7838" y="6812697"/>
              <a:ext cx="3319145" cy="2985770"/>
            </a:xfrm>
            <a:custGeom>
              <a:avLst/>
              <a:gdLst/>
              <a:ahLst/>
              <a:cxnLst/>
              <a:rect l="l" t="t" r="r" b="b"/>
              <a:pathLst>
                <a:path w="3319144" h="2985770">
                  <a:moveTo>
                    <a:pt x="0" y="2321463"/>
                  </a:moveTo>
                  <a:lnTo>
                    <a:pt x="668577" y="0"/>
                  </a:lnTo>
                  <a:lnTo>
                    <a:pt x="2651709" y="0"/>
                  </a:lnTo>
                  <a:lnTo>
                    <a:pt x="3318783" y="2321463"/>
                  </a:lnTo>
                  <a:lnTo>
                    <a:pt x="3318783" y="2985217"/>
                  </a:lnTo>
                  <a:lnTo>
                    <a:pt x="0" y="2985217"/>
                  </a:lnTo>
                  <a:lnTo>
                    <a:pt x="0" y="2321463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6203" y="6811786"/>
              <a:ext cx="3319145" cy="2987040"/>
            </a:xfrm>
            <a:custGeom>
              <a:avLst/>
              <a:gdLst/>
              <a:ahLst/>
              <a:cxnLst/>
              <a:rect l="l" t="t" r="r" b="b"/>
              <a:pathLst>
                <a:path w="3319144" h="2987040">
                  <a:moveTo>
                    <a:pt x="1659427" y="0"/>
                  </a:moveTo>
                  <a:lnTo>
                    <a:pt x="1611356" y="682"/>
                  </a:lnTo>
                  <a:lnTo>
                    <a:pt x="1563624" y="2719"/>
                  </a:lnTo>
                  <a:lnTo>
                    <a:pt x="1516249" y="6090"/>
                  </a:lnTo>
                  <a:lnTo>
                    <a:pt x="1469249" y="10779"/>
                  </a:lnTo>
                  <a:lnTo>
                    <a:pt x="1422644" y="16765"/>
                  </a:lnTo>
                  <a:lnTo>
                    <a:pt x="1376452" y="24031"/>
                  </a:lnTo>
                  <a:lnTo>
                    <a:pt x="1330691" y="32559"/>
                  </a:lnTo>
                  <a:lnTo>
                    <a:pt x="1285379" y="42329"/>
                  </a:lnTo>
                  <a:lnTo>
                    <a:pt x="1240536" y="53324"/>
                  </a:lnTo>
                  <a:lnTo>
                    <a:pt x="1196179" y="65525"/>
                  </a:lnTo>
                  <a:lnTo>
                    <a:pt x="1152327" y="78913"/>
                  </a:lnTo>
                  <a:lnTo>
                    <a:pt x="1108998" y="93470"/>
                  </a:lnTo>
                  <a:lnTo>
                    <a:pt x="1066211" y="109178"/>
                  </a:lnTo>
                  <a:lnTo>
                    <a:pt x="1023984" y="126018"/>
                  </a:lnTo>
                  <a:lnTo>
                    <a:pt x="982336" y="143972"/>
                  </a:lnTo>
                  <a:lnTo>
                    <a:pt x="941285" y="163021"/>
                  </a:lnTo>
                  <a:lnTo>
                    <a:pt x="900850" y="183147"/>
                  </a:lnTo>
                  <a:lnTo>
                    <a:pt x="861049" y="204331"/>
                  </a:lnTo>
                  <a:lnTo>
                    <a:pt x="821901" y="226555"/>
                  </a:lnTo>
                  <a:lnTo>
                    <a:pt x="783423" y="249801"/>
                  </a:lnTo>
                  <a:lnTo>
                    <a:pt x="745635" y="274050"/>
                  </a:lnTo>
                  <a:lnTo>
                    <a:pt x="708554" y="299283"/>
                  </a:lnTo>
                  <a:lnTo>
                    <a:pt x="672200" y="325482"/>
                  </a:lnTo>
                  <a:lnTo>
                    <a:pt x="636591" y="352629"/>
                  </a:lnTo>
                  <a:lnTo>
                    <a:pt x="601745" y="380706"/>
                  </a:lnTo>
                  <a:lnTo>
                    <a:pt x="567680" y="409693"/>
                  </a:lnTo>
                  <a:lnTo>
                    <a:pt x="534416" y="439572"/>
                  </a:lnTo>
                  <a:lnTo>
                    <a:pt x="501970" y="470326"/>
                  </a:lnTo>
                  <a:lnTo>
                    <a:pt x="470361" y="501935"/>
                  </a:lnTo>
                  <a:lnTo>
                    <a:pt x="439608" y="534380"/>
                  </a:lnTo>
                  <a:lnTo>
                    <a:pt x="409729" y="567645"/>
                  </a:lnTo>
                  <a:lnTo>
                    <a:pt x="380741" y="601709"/>
                  </a:lnTo>
                  <a:lnTo>
                    <a:pt x="352665" y="636555"/>
                  </a:lnTo>
                  <a:lnTo>
                    <a:pt x="325518" y="672164"/>
                  </a:lnTo>
                  <a:lnTo>
                    <a:pt x="299319" y="708519"/>
                  </a:lnTo>
                  <a:lnTo>
                    <a:pt x="274085" y="745599"/>
                  </a:lnTo>
                  <a:lnTo>
                    <a:pt x="249837" y="783387"/>
                  </a:lnTo>
                  <a:lnTo>
                    <a:pt x="226591" y="821865"/>
                  </a:lnTo>
                  <a:lnTo>
                    <a:pt x="204367" y="861013"/>
                  </a:lnTo>
                  <a:lnTo>
                    <a:pt x="183182" y="900814"/>
                  </a:lnTo>
                  <a:lnTo>
                    <a:pt x="163057" y="941249"/>
                  </a:lnTo>
                  <a:lnTo>
                    <a:pt x="144007" y="982300"/>
                  </a:lnTo>
                  <a:lnTo>
                    <a:pt x="126054" y="1023948"/>
                  </a:lnTo>
                  <a:lnTo>
                    <a:pt x="109214" y="1066175"/>
                  </a:lnTo>
                  <a:lnTo>
                    <a:pt x="93506" y="1108962"/>
                  </a:lnTo>
                  <a:lnTo>
                    <a:pt x="78948" y="1152290"/>
                  </a:lnTo>
                  <a:lnTo>
                    <a:pt x="65560" y="1196143"/>
                  </a:lnTo>
                  <a:lnTo>
                    <a:pt x="53359" y="1240500"/>
                  </a:lnTo>
                  <a:lnTo>
                    <a:pt x="42365" y="1285343"/>
                  </a:lnTo>
                  <a:lnTo>
                    <a:pt x="32594" y="1330655"/>
                  </a:lnTo>
                  <a:lnTo>
                    <a:pt x="24067" y="1376416"/>
                  </a:lnTo>
                  <a:lnTo>
                    <a:pt x="16801" y="1422608"/>
                  </a:lnTo>
                  <a:lnTo>
                    <a:pt x="10814" y="1469213"/>
                  </a:lnTo>
                  <a:lnTo>
                    <a:pt x="6126" y="1516212"/>
                  </a:lnTo>
                  <a:lnTo>
                    <a:pt x="2754" y="1563587"/>
                  </a:lnTo>
                  <a:lnTo>
                    <a:pt x="718" y="1611319"/>
                  </a:lnTo>
                  <a:lnTo>
                    <a:pt x="35" y="1659390"/>
                  </a:lnTo>
                  <a:lnTo>
                    <a:pt x="0" y="2986459"/>
                  </a:lnTo>
                  <a:lnTo>
                    <a:pt x="3318779" y="2986459"/>
                  </a:lnTo>
                  <a:lnTo>
                    <a:pt x="3318779" y="1659390"/>
                  </a:lnTo>
                  <a:lnTo>
                    <a:pt x="3318119" y="1610884"/>
                  </a:lnTo>
                  <a:lnTo>
                    <a:pt x="3316071" y="1563163"/>
                  </a:lnTo>
                  <a:lnTo>
                    <a:pt x="3312689" y="1515799"/>
                  </a:lnTo>
                  <a:lnTo>
                    <a:pt x="3307990" y="1468811"/>
                  </a:lnTo>
                  <a:lnTo>
                    <a:pt x="3301994" y="1422217"/>
                  </a:lnTo>
                  <a:lnTo>
                    <a:pt x="3294718" y="1376036"/>
                  </a:lnTo>
                  <a:lnTo>
                    <a:pt x="3286182" y="1330286"/>
                  </a:lnTo>
                  <a:lnTo>
                    <a:pt x="3276403" y="1284986"/>
                  </a:lnTo>
                  <a:lnTo>
                    <a:pt x="3265401" y="1240154"/>
                  </a:lnTo>
                  <a:lnTo>
                    <a:pt x="3253193" y="1195808"/>
                  </a:lnTo>
                  <a:lnTo>
                    <a:pt x="3239798" y="1151967"/>
                  </a:lnTo>
                  <a:lnTo>
                    <a:pt x="3225235" y="1108649"/>
                  </a:lnTo>
                  <a:lnTo>
                    <a:pt x="3209521" y="1065873"/>
                  </a:lnTo>
                  <a:lnTo>
                    <a:pt x="3192676" y="1023657"/>
                  </a:lnTo>
                  <a:lnTo>
                    <a:pt x="3174718" y="982020"/>
                  </a:lnTo>
                  <a:lnTo>
                    <a:pt x="3155664" y="940980"/>
                  </a:lnTo>
                  <a:lnTo>
                    <a:pt x="3135535" y="900556"/>
                  </a:lnTo>
                  <a:lnTo>
                    <a:pt x="3114347" y="860765"/>
                  </a:lnTo>
                  <a:lnTo>
                    <a:pt x="3092120" y="821627"/>
                  </a:lnTo>
                  <a:lnTo>
                    <a:pt x="3068872" y="783160"/>
                  </a:lnTo>
                  <a:lnTo>
                    <a:pt x="3044622" y="745382"/>
                  </a:lnTo>
                  <a:lnTo>
                    <a:pt x="3019387" y="708312"/>
                  </a:lnTo>
                  <a:lnTo>
                    <a:pt x="2993186" y="671968"/>
                  </a:lnTo>
                  <a:lnTo>
                    <a:pt x="2966039" y="636368"/>
                  </a:lnTo>
                  <a:lnTo>
                    <a:pt x="2937962" y="601532"/>
                  </a:lnTo>
                  <a:lnTo>
                    <a:pt x="2908975" y="567477"/>
                  </a:lnTo>
                  <a:lnTo>
                    <a:pt x="2879096" y="534222"/>
                  </a:lnTo>
                  <a:lnTo>
                    <a:pt x="2848344" y="501785"/>
                  </a:lnTo>
                  <a:lnTo>
                    <a:pt x="2816736" y="470185"/>
                  </a:lnTo>
                  <a:lnTo>
                    <a:pt x="2784292" y="439441"/>
                  </a:lnTo>
                  <a:lnTo>
                    <a:pt x="2751029" y="409570"/>
                  </a:lnTo>
                  <a:lnTo>
                    <a:pt x="2716967" y="380591"/>
                  </a:lnTo>
                  <a:lnTo>
                    <a:pt x="2682124" y="352523"/>
                  </a:lnTo>
                  <a:lnTo>
                    <a:pt x="2646517" y="325384"/>
                  </a:lnTo>
                  <a:lnTo>
                    <a:pt x="2610167" y="299192"/>
                  </a:lnTo>
                  <a:lnTo>
                    <a:pt x="2573090" y="273966"/>
                  </a:lnTo>
                  <a:lnTo>
                    <a:pt x="2535306" y="249725"/>
                  </a:lnTo>
                  <a:lnTo>
                    <a:pt x="2496832" y="226486"/>
                  </a:lnTo>
                  <a:lnTo>
                    <a:pt x="2457688" y="204268"/>
                  </a:lnTo>
                  <a:lnTo>
                    <a:pt x="2417891" y="183091"/>
                  </a:lnTo>
                  <a:lnTo>
                    <a:pt x="2377461" y="162971"/>
                  </a:lnTo>
                  <a:lnTo>
                    <a:pt x="2336416" y="143927"/>
                  </a:lnTo>
                  <a:lnTo>
                    <a:pt x="2294773" y="125979"/>
                  </a:lnTo>
                  <a:lnTo>
                    <a:pt x="2252552" y="109144"/>
                  </a:lnTo>
                  <a:lnTo>
                    <a:pt x="2209771" y="93441"/>
                  </a:lnTo>
                  <a:lnTo>
                    <a:pt x="2166448" y="78888"/>
                  </a:lnTo>
                  <a:lnTo>
                    <a:pt x="2122603" y="65504"/>
                  </a:lnTo>
                  <a:lnTo>
                    <a:pt x="2078252" y="53307"/>
                  </a:lnTo>
                  <a:lnTo>
                    <a:pt x="2033415" y="42316"/>
                  </a:lnTo>
                  <a:lnTo>
                    <a:pt x="1988111" y="32549"/>
                  </a:lnTo>
                  <a:lnTo>
                    <a:pt x="1942357" y="24024"/>
                  </a:lnTo>
                  <a:lnTo>
                    <a:pt x="1896172" y="16760"/>
                  </a:lnTo>
                  <a:lnTo>
                    <a:pt x="1849574" y="10775"/>
                  </a:lnTo>
                  <a:lnTo>
                    <a:pt x="1802582" y="6089"/>
                  </a:lnTo>
                  <a:lnTo>
                    <a:pt x="1755215" y="2718"/>
                  </a:lnTo>
                  <a:lnTo>
                    <a:pt x="1707490" y="682"/>
                  </a:lnTo>
                  <a:lnTo>
                    <a:pt x="1659427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6203" y="6811786"/>
              <a:ext cx="3319145" cy="2987040"/>
            </a:xfrm>
            <a:custGeom>
              <a:avLst/>
              <a:gdLst/>
              <a:ahLst/>
              <a:cxnLst/>
              <a:rect l="l" t="t" r="r" b="b"/>
              <a:pathLst>
                <a:path w="3319144" h="2987040">
                  <a:moveTo>
                    <a:pt x="3318779" y="1659390"/>
                  </a:moveTo>
                  <a:lnTo>
                    <a:pt x="3318779" y="2986459"/>
                  </a:lnTo>
                  <a:lnTo>
                    <a:pt x="0" y="2986459"/>
                  </a:lnTo>
                  <a:lnTo>
                    <a:pt x="35" y="1659390"/>
                  </a:lnTo>
                  <a:lnTo>
                    <a:pt x="718" y="1611319"/>
                  </a:lnTo>
                  <a:lnTo>
                    <a:pt x="2754" y="1563587"/>
                  </a:lnTo>
                  <a:lnTo>
                    <a:pt x="6126" y="1516212"/>
                  </a:lnTo>
                  <a:lnTo>
                    <a:pt x="10814" y="1469213"/>
                  </a:lnTo>
                  <a:lnTo>
                    <a:pt x="16801" y="1422608"/>
                  </a:lnTo>
                  <a:lnTo>
                    <a:pt x="24067" y="1376416"/>
                  </a:lnTo>
                  <a:lnTo>
                    <a:pt x="32594" y="1330655"/>
                  </a:lnTo>
                  <a:lnTo>
                    <a:pt x="42365" y="1285343"/>
                  </a:lnTo>
                  <a:lnTo>
                    <a:pt x="53359" y="1240500"/>
                  </a:lnTo>
                  <a:lnTo>
                    <a:pt x="65560" y="1196143"/>
                  </a:lnTo>
                  <a:lnTo>
                    <a:pt x="78948" y="1152290"/>
                  </a:lnTo>
                  <a:lnTo>
                    <a:pt x="93506" y="1108962"/>
                  </a:lnTo>
                  <a:lnTo>
                    <a:pt x="109214" y="1066175"/>
                  </a:lnTo>
                  <a:lnTo>
                    <a:pt x="126054" y="1023948"/>
                  </a:lnTo>
                  <a:lnTo>
                    <a:pt x="144007" y="982300"/>
                  </a:lnTo>
                  <a:lnTo>
                    <a:pt x="163057" y="941249"/>
                  </a:lnTo>
                  <a:lnTo>
                    <a:pt x="183182" y="900814"/>
                  </a:lnTo>
                  <a:lnTo>
                    <a:pt x="204367" y="861013"/>
                  </a:lnTo>
                  <a:lnTo>
                    <a:pt x="226591" y="821865"/>
                  </a:lnTo>
                  <a:lnTo>
                    <a:pt x="249837" y="783387"/>
                  </a:lnTo>
                  <a:lnTo>
                    <a:pt x="274085" y="745599"/>
                  </a:lnTo>
                  <a:lnTo>
                    <a:pt x="299319" y="708519"/>
                  </a:lnTo>
                  <a:lnTo>
                    <a:pt x="325518" y="672164"/>
                  </a:lnTo>
                  <a:lnTo>
                    <a:pt x="352665" y="636555"/>
                  </a:lnTo>
                  <a:lnTo>
                    <a:pt x="380741" y="601709"/>
                  </a:lnTo>
                  <a:lnTo>
                    <a:pt x="409729" y="567645"/>
                  </a:lnTo>
                  <a:lnTo>
                    <a:pt x="439608" y="534380"/>
                  </a:lnTo>
                  <a:lnTo>
                    <a:pt x="470361" y="501935"/>
                  </a:lnTo>
                  <a:lnTo>
                    <a:pt x="501970" y="470326"/>
                  </a:lnTo>
                  <a:lnTo>
                    <a:pt x="534416" y="439572"/>
                  </a:lnTo>
                  <a:lnTo>
                    <a:pt x="567680" y="409693"/>
                  </a:lnTo>
                  <a:lnTo>
                    <a:pt x="601745" y="380706"/>
                  </a:lnTo>
                  <a:lnTo>
                    <a:pt x="636591" y="352629"/>
                  </a:lnTo>
                  <a:lnTo>
                    <a:pt x="672200" y="325482"/>
                  </a:lnTo>
                  <a:lnTo>
                    <a:pt x="708554" y="299283"/>
                  </a:lnTo>
                  <a:lnTo>
                    <a:pt x="745635" y="274050"/>
                  </a:lnTo>
                  <a:lnTo>
                    <a:pt x="783423" y="249801"/>
                  </a:lnTo>
                  <a:lnTo>
                    <a:pt x="821901" y="226555"/>
                  </a:lnTo>
                  <a:lnTo>
                    <a:pt x="861049" y="204331"/>
                  </a:lnTo>
                  <a:lnTo>
                    <a:pt x="900850" y="183147"/>
                  </a:lnTo>
                  <a:lnTo>
                    <a:pt x="941285" y="163021"/>
                  </a:lnTo>
                  <a:lnTo>
                    <a:pt x="982336" y="143972"/>
                  </a:lnTo>
                  <a:lnTo>
                    <a:pt x="1023984" y="126018"/>
                  </a:lnTo>
                  <a:lnTo>
                    <a:pt x="1066211" y="109178"/>
                  </a:lnTo>
                  <a:lnTo>
                    <a:pt x="1108998" y="93470"/>
                  </a:lnTo>
                  <a:lnTo>
                    <a:pt x="1152327" y="78913"/>
                  </a:lnTo>
                  <a:lnTo>
                    <a:pt x="1196179" y="65525"/>
                  </a:lnTo>
                  <a:lnTo>
                    <a:pt x="1240536" y="53324"/>
                  </a:lnTo>
                  <a:lnTo>
                    <a:pt x="1285379" y="42329"/>
                  </a:lnTo>
                  <a:lnTo>
                    <a:pt x="1330691" y="32559"/>
                  </a:lnTo>
                  <a:lnTo>
                    <a:pt x="1376452" y="24031"/>
                  </a:lnTo>
                  <a:lnTo>
                    <a:pt x="1422644" y="16765"/>
                  </a:lnTo>
                  <a:lnTo>
                    <a:pt x="1469249" y="10779"/>
                  </a:lnTo>
                  <a:lnTo>
                    <a:pt x="1516249" y="6090"/>
                  </a:lnTo>
                  <a:lnTo>
                    <a:pt x="1563624" y="2719"/>
                  </a:lnTo>
                  <a:lnTo>
                    <a:pt x="1611356" y="682"/>
                  </a:lnTo>
                  <a:lnTo>
                    <a:pt x="1659427" y="0"/>
                  </a:lnTo>
                  <a:lnTo>
                    <a:pt x="1707490" y="682"/>
                  </a:lnTo>
                  <a:lnTo>
                    <a:pt x="1755215" y="2718"/>
                  </a:lnTo>
                  <a:lnTo>
                    <a:pt x="1802582" y="6089"/>
                  </a:lnTo>
                  <a:lnTo>
                    <a:pt x="1849574" y="10775"/>
                  </a:lnTo>
                  <a:lnTo>
                    <a:pt x="1896172" y="16760"/>
                  </a:lnTo>
                  <a:lnTo>
                    <a:pt x="1942357" y="24024"/>
                  </a:lnTo>
                  <a:lnTo>
                    <a:pt x="1988111" y="32549"/>
                  </a:lnTo>
                  <a:lnTo>
                    <a:pt x="2033415" y="42316"/>
                  </a:lnTo>
                  <a:lnTo>
                    <a:pt x="2078252" y="53307"/>
                  </a:lnTo>
                  <a:lnTo>
                    <a:pt x="2122603" y="65504"/>
                  </a:lnTo>
                  <a:lnTo>
                    <a:pt x="2166448" y="78888"/>
                  </a:lnTo>
                  <a:lnTo>
                    <a:pt x="2209771" y="93441"/>
                  </a:lnTo>
                  <a:lnTo>
                    <a:pt x="2252552" y="109144"/>
                  </a:lnTo>
                  <a:lnTo>
                    <a:pt x="2294773" y="125979"/>
                  </a:lnTo>
                  <a:lnTo>
                    <a:pt x="2336416" y="143927"/>
                  </a:lnTo>
                  <a:lnTo>
                    <a:pt x="2377461" y="162971"/>
                  </a:lnTo>
                  <a:lnTo>
                    <a:pt x="2417891" y="183091"/>
                  </a:lnTo>
                  <a:lnTo>
                    <a:pt x="2457688" y="204268"/>
                  </a:lnTo>
                  <a:lnTo>
                    <a:pt x="2496832" y="226486"/>
                  </a:lnTo>
                  <a:lnTo>
                    <a:pt x="2535306" y="249725"/>
                  </a:lnTo>
                  <a:lnTo>
                    <a:pt x="2573090" y="273966"/>
                  </a:lnTo>
                  <a:lnTo>
                    <a:pt x="2610167" y="299192"/>
                  </a:lnTo>
                  <a:lnTo>
                    <a:pt x="2646517" y="325384"/>
                  </a:lnTo>
                  <a:lnTo>
                    <a:pt x="2682124" y="352523"/>
                  </a:lnTo>
                  <a:lnTo>
                    <a:pt x="2716967" y="380591"/>
                  </a:lnTo>
                  <a:lnTo>
                    <a:pt x="2751029" y="409570"/>
                  </a:lnTo>
                  <a:lnTo>
                    <a:pt x="2784292" y="439441"/>
                  </a:lnTo>
                  <a:lnTo>
                    <a:pt x="2816736" y="470185"/>
                  </a:lnTo>
                  <a:lnTo>
                    <a:pt x="2848344" y="501785"/>
                  </a:lnTo>
                  <a:lnTo>
                    <a:pt x="2879096" y="534222"/>
                  </a:lnTo>
                  <a:lnTo>
                    <a:pt x="2908975" y="567477"/>
                  </a:lnTo>
                  <a:lnTo>
                    <a:pt x="2937962" y="601532"/>
                  </a:lnTo>
                  <a:lnTo>
                    <a:pt x="2966039" y="636368"/>
                  </a:lnTo>
                  <a:lnTo>
                    <a:pt x="2993186" y="671968"/>
                  </a:lnTo>
                  <a:lnTo>
                    <a:pt x="3019387" y="708312"/>
                  </a:lnTo>
                  <a:lnTo>
                    <a:pt x="3044622" y="745382"/>
                  </a:lnTo>
                  <a:lnTo>
                    <a:pt x="3068872" y="783160"/>
                  </a:lnTo>
                  <a:lnTo>
                    <a:pt x="3092120" y="821627"/>
                  </a:lnTo>
                  <a:lnTo>
                    <a:pt x="3114347" y="860765"/>
                  </a:lnTo>
                  <a:lnTo>
                    <a:pt x="3135535" y="900556"/>
                  </a:lnTo>
                  <a:lnTo>
                    <a:pt x="3155664" y="940980"/>
                  </a:lnTo>
                  <a:lnTo>
                    <a:pt x="3174718" y="982020"/>
                  </a:lnTo>
                  <a:lnTo>
                    <a:pt x="3192676" y="1023657"/>
                  </a:lnTo>
                  <a:lnTo>
                    <a:pt x="3209521" y="1065873"/>
                  </a:lnTo>
                  <a:lnTo>
                    <a:pt x="3225235" y="1108649"/>
                  </a:lnTo>
                  <a:lnTo>
                    <a:pt x="3239798" y="1151967"/>
                  </a:lnTo>
                  <a:lnTo>
                    <a:pt x="3253193" y="1195808"/>
                  </a:lnTo>
                  <a:lnTo>
                    <a:pt x="3265401" y="1240154"/>
                  </a:lnTo>
                  <a:lnTo>
                    <a:pt x="3276403" y="1284986"/>
                  </a:lnTo>
                  <a:lnTo>
                    <a:pt x="3286182" y="1330286"/>
                  </a:lnTo>
                  <a:lnTo>
                    <a:pt x="3294718" y="1376036"/>
                  </a:lnTo>
                  <a:lnTo>
                    <a:pt x="3301994" y="1422217"/>
                  </a:lnTo>
                  <a:lnTo>
                    <a:pt x="3307990" y="1468811"/>
                  </a:lnTo>
                  <a:lnTo>
                    <a:pt x="3312689" y="1515799"/>
                  </a:lnTo>
                  <a:lnTo>
                    <a:pt x="3316071" y="1563163"/>
                  </a:lnTo>
                  <a:lnTo>
                    <a:pt x="3318119" y="1610884"/>
                  </a:lnTo>
                  <a:lnTo>
                    <a:pt x="3318814" y="1658945"/>
                  </a:lnTo>
                  <a:lnTo>
                    <a:pt x="3318814" y="1659096"/>
                  </a:lnTo>
                  <a:lnTo>
                    <a:pt x="3318814" y="1659239"/>
                  </a:lnTo>
                  <a:lnTo>
                    <a:pt x="3318779" y="165939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7838" y="7238785"/>
              <a:ext cx="3319145" cy="1895475"/>
            </a:xfrm>
            <a:custGeom>
              <a:avLst/>
              <a:gdLst/>
              <a:ahLst/>
              <a:cxnLst/>
              <a:rect l="l" t="t" r="r" b="b"/>
              <a:pathLst>
                <a:path w="3319144" h="1895475">
                  <a:moveTo>
                    <a:pt x="2775657" y="5256"/>
                  </a:moveTo>
                  <a:lnTo>
                    <a:pt x="3318783" y="1895374"/>
                  </a:lnTo>
                  <a:lnTo>
                    <a:pt x="0" y="1895374"/>
                  </a:lnTo>
                  <a:lnTo>
                    <a:pt x="545867" y="0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627201" y="6448071"/>
            <a:ext cx="41592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23" name="object 23"/>
          <p:cNvGrpSpPr>
            <a:grpSpLocks noGrp="1" noUngrp="1" noRot="1" noMove="1" noResize="1"/>
          </p:cNvGrpSpPr>
          <p:nvPr/>
        </p:nvGrpSpPr>
        <p:grpSpPr>
          <a:xfrm>
            <a:off x="11488663" y="4365563"/>
            <a:ext cx="3331845" cy="2004060"/>
            <a:chOff x="11488663" y="4365563"/>
            <a:chExt cx="3331845" cy="2004060"/>
          </a:xfrm>
        </p:grpSpPr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5011" y="4371921"/>
              <a:ext cx="3319145" cy="1991360"/>
            </a:xfrm>
            <a:custGeom>
              <a:avLst/>
              <a:gdLst/>
              <a:ahLst/>
              <a:cxnLst/>
              <a:rect l="l" t="t" r="r" b="b"/>
              <a:pathLst>
                <a:path w="3319144" h="1991360">
                  <a:moveTo>
                    <a:pt x="3318776" y="1989404"/>
                  </a:moveTo>
                  <a:lnTo>
                    <a:pt x="0" y="1989404"/>
                  </a:lnTo>
                  <a:lnTo>
                    <a:pt x="0" y="1991258"/>
                  </a:lnTo>
                  <a:lnTo>
                    <a:pt x="3318776" y="1991258"/>
                  </a:lnTo>
                  <a:lnTo>
                    <a:pt x="3318776" y="1989404"/>
                  </a:lnTo>
                  <a:close/>
                </a:path>
                <a:path w="3319144" h="1991360">
                  <a:moveTo>
                    <a:pt x="3318776" y="665619"/>
                  </a:moveTo>
                  <a:lnTo>
                    <a:pt x="0" y="665619"/>
                  </a:lnTo>
                  <a:lnTo>
                    <a:pt x="0" y="1325638"/>
                  </a:lnTo>
                  <a:lnTo>
                    <a:pt x="3318776" y="1325638"/>
                  </a:lnTo>
                  <a:lnTo>
                    <a:pt x="3318776" y="665619"/>
                  </a:lnTo>
                  <a:close/>
                </a:path>
                <a:path w="3319144" h="1991360">
                  <a:moveTo>
                    <a:pt x="3318776" y="0"/>
                  </a:moveTo>
                  <a:lnTo>
                    <a:pt x="0" y="0"/>
                  </a:lnTo>
                  <a:lnTo>
                    <a:pt x="0" y="1866"/>
                  </a:lnTo>
                  <a:lnTo>
                    <a:pt x="3318776" y="1866"/>
                  </a:lnTo>
                  <a:lnTo>
                    <a:pt x="3318776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5012" y="4371912"/>
              <a:ext cx="3319145" cy="1991360"/>
            </a:xfrm>
            <a:custGeom>
              <a:avLst/>
              <a:gdLst/>
              <a:ahLst/>
              <a:cxnLst/>
              <a:rect l="l" t="t" r="r" b="b"/>
              <a:pathLst>
                <a:path w="3319144" h="1991360">
                  <a:moveTo>
                    <a:pt x="0" y="0"/>
                  </a:moveTo>
                  <a:lnTo>
                    <a:pt x="3318781" y="0"/>
                  </a:lnTo>
                  <a:lnTo>
                    <a:pt x="3318781" y="1991267"/>
                  </a:lnTo>
                  <a:lnTo>
                    <a:pt x="0" y="1991267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5012" y="4373780"/>
              <a:ext cx="3319145" cy="664210"/>
            </a:xfrm>
            <a:custGeom>
              <a:avLst/>
              <a:gdLst/>
              <a:ahLst/>
              <a:cxnLst/>
              <a:rect l="l" t="t" r="r" b="b"/>
              <a:pathLst>
                <a:path w="3319144" h="664210">
                  <a:moveTo>
                    <a:pt x="3318781" y="0"/>
                  </a:moveTo>
                  <a:lnTo>
                    <a:pt x="0" y="0"/>
                  </a:lnTo>
                  <a:lnTo>
                    <a:pt x="0" y="663754"/>
                  </a:lnTo>
                  <a:lnTo>
                    <a:pt x="3318781" y="663754"/>
                  </a:lnTo>
                  <a:lnTo>
                    <a:pt x="331878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5012" y="4373780"/>
              <a:ext cx="3319145" cy="664210"/>
            </a:xfrm>
            <a:custGeom>
              <a:avLst/>
              <a:gdLst/>
              <a:ahLst/>
              <a:cxnLst/>
              <a:rect l="l" t="t" r="r" b="b"/>
              <a:pathLst>
                <a:path w="3319144" h="664210">
                  <a:moveTo>
                    <a:pt x="0" y="0"/>
                  </a:moveTo>
                  <a:lnTo>
                    <a:pt x="3318781" y="0"/>
                  </a:lnTo>
                  <a:lnTo>
                    <a:pt x="3318781" y="663754"/>
                  </a:lnTo>
                  <a:lnTo>
                    <a:pt x="0" y="663754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95012" y="5697558"/>
              <a:ext cx="3318781" cy="663756"/>
            </a:xfrm>
            <a:prstGeom prst="rect">
              <a:avLst/>
            </a:prstGeom>
          </p:spPr>
        </p:pic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5012" y="4369169"/>
              <a:ext cx="3319145" cy="1992630"/>
            </a:xfrm>
            <a:custGeom>
              <a:avLst/>
              <a:gdLst/>
              <a:ahLst/>
              <a:cxnLst/>
              <a:rect l="l" t="t" r="r" b="b"/>
              <a:pathLst>
                <a:path w="3319144" h="1992629">
                  <a:moveTo>
                    <a:pt x="0" y="1328389"/>
                  </a:moveTo>
                  <a:lnTo>
                    <a:pt x="3318781" y="1328389"/>
                  </a:lnTo>
                  <a:lnTo>
                    <a:pt x="3318781" y="1992146"/>
                  </a:lnTo>
                  <a:lnTo>
                    <a:pt x="0" y="1992146"/>
                  </a:lnTo>
                  <a:lnTo>
                    <a:pt x="0" y="1328389"/>
                  </a:lnTo>
                  <a:close/>
                </a:path>
                <a:path w="3319144" h="1992629">
                  <a:moveTo>
                    <a:pt x="671738" y="671266"/>
                  </a:moveTo>
                  <a:lnTo>
                    <a:pt x="671738" y="614"/>
                  </a:lnTo>
                </a:path>
                <a:path w="3319144" h="1992629">
                  <a:moveTo>
                    <a:pt x="2655133" y="670653"/>
                  </a:moveTo>
                  <a:lnTo>
                    <a:pt x="2655133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>
            <a:grpSpLocks noGrp="1" noUngrp="1" noRot="1" noMove="1" noResize="1"/>
          </p:cNvGrpSpPr>
          <p:nvPr/>
        </p:nvGrpSpPr>
        <p:grpSpPr>
          <a:xfrm>
            <a:off x="11490906" y="9835464"/>
            <a:ext cx="3330575" cy="380365"/>
            <a:chOff x="11490906" y="9835464"/>
            <a:chExt cx="3330575" cy="380365"/>
          </a:xfrm>
        </p:grpSpPr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4716" y="9839274"/>
              <a:ext cx="3322954" cy="372745"/>
            </a:xfrm>
            <a:custGeom>
              <a:avLst/>
              <a:gdLst/>
              <a:ahLst/>
              <a:cxnLst/>
              <a:rect l="l" t="t" r="r" b="b"/>
              <a:pathLst>
                <a:path w="3322955" h="372745">
                  <a:moveTo>
                    <a:pt x="0" y="0"/>
                  </a:moveTo>
                  <a:lnTo>
                    <a:pt x="0" y="353444"/>
                  </a:lnTo>
                </a:path>
                <a:path w="3322955" h="372745">
                  <a:moveTo>
                    <a:pt x="3322850" y="1997"/>
                  </a:moveTo>
                  <a:lnTo>
                    <a:pt x="3322850" y="37243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4494" y="10037599"/>
              <a:ext cx="3324225" cy="76835"/>
            </a:xfrm>
            <a:custGeom>
              <a:avLst/>
              <a:gdLst/>
              <a:ahLst/>
              <a:cxnLst/>
              <a:rect l="l" t="t" r="r" b="b"/>
              <a:pathLst>
                <a:path w="332422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3"/>
                  </a:lnTo>
                  <a:lnTo>
                    <a:pt x="45035" y="42003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0"/>
                  </a:lnTo>
                  <a:lnTo>
                    <a:pt x="89611" y="0"/>
                  </a:lnTo>
                  <a:close/>
                </a:path>
                <a:path w="3324225" h="76834">
                  <a:moveTo>
                    <a:pt x="3234185" y="0"/>
                  </a:moveTo>
                  <a:lnTo>
                    <a:pt x="3243750" y="40805"/>
                  </a:lnTo>
                  <a:lnTo>
                    <a:pt x="3243635" y="43206"/>
                  </a:lnTo>
                  <a:lnTo>
                    <a:pt x="3234185" y="76809"/>
                  </a:lnTo>
                  <a:lnTo>
                    <a:pt x="3315398" y="42003"/>
                  </a:lnTo>
                  <a:lnTo>
                    <a:pt x="3278760" y="42003"/>
                  </a:lnTo>
                  <a:lnTo>
                    <a:pt x="3278760" y="34804"/>
                  </a:lnTo>
                  <a:lnTo>
                    <a:pt x="3315395" y="34804"/>
                  </a:lnTo>
                  <a:lnTo>
                    <a:pt x="3234185" y="0"/>
                  </a:lnTo>
                  <a:close/>
                </a:path>
                <a:path w="3324225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3324225" h="76834">
                  <a:moveTo>
                    <a:pt x="3243693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3243693" y="42003"/>
                  </a:lnTo>
                  <a:lnTo>
                    <a:pt x="3243693" y="34804"/>
                  </a:lnTo>
                  <a:close/>
                </a:path>
                <a:path w="3324225" h="76834">
                  <a:moveTo>
                    <a:pt x="3315395" y="34804"/>
                  </a:moveTo>
                  <a:lnTo>
                    <a:pt x="3278760" y="34804"/>
                  </a:lnTo>
                  <a:lnTo>
                    <a:pt x="3278760" y="42003"/>
                  </a:lnTo>
                  <a:lnTo>
                    <a:pt x="3315398" y="42003"/>
                  </a:lnTo>
                  <a:lnTo>
                    <a:pt x="3323797" y="38404"/>
                  </a:lnTo>
                  <a:lnTo>
                    <a:pt x="3315395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54148" y="8811431"/>
            <a:ext cx="217170" cy="415925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40mm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4" name="object 34"/>
          <p:cNvGrpSpPr>
            <a:grpSpLocks noGrp="1" noUngrp="1" noRot="1" noMove="1" noResize="1"/>
          </p:cNvGrpSpPr>
          <p:nvPr/>
        </p:nvGrpSpPr>
        <p:grpSpPr>
          <a:xfrm>
            <a:off x="10946738" y="6506674"/>
            <a:ext cx="3465195" cy="3296285"/>
            <a:chOff x="10946738" y="6506674"/>
            <a:chExt cx="3465195" cy="3296285"/>
          </a:xfrm>
        </p:grpSpPr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50548" y="8363970"/>
              <a:ext cx="372745" cy="1435100"/>
            </a:xfrm>
            <a:custGeom>
              <a:avLst/>
              <a:gdLst/>
              <a:ahLst/>
              <a:cxnLst/>
              <a:rect l="l" t="t" r="r" b="b"/>
              <a:pathLst>
                <a:path w="372745" h="1435100">
                  <a:moveTo>
                    <a:pt x="372433" y="0"/>
                  </a:moveTo>
                  <a:lnTo>
                    <a:pt x="18990" y="0"/>
                  </a:lnTo>
                </a:path>
                <a:path w="372745" h="1435100">
                  <a:moveTo>
                    <a:pt x="370436" y="1434801"/>
                  </a:moveTo>
                  <a:lnTo>
                    <a:pt x="0" y="143480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47852" y="8363872"/>
              <a:ext cx="76835" cy="1435735"/>
            </a:xfrm>
            <a:custGeom>
              <a:avLst/>
              <a:gdLst/>
              <a:ahLst/>
              <a:cxnLst/>
              <a:rect l="l" t="t" r="r" b="b"/>
              <a:pathLst>
                <a:path w="76834" h="1435734">
                  <a:moveTo>
                    <a:pt x="0" y="1346010"/>
                  </a:moveTo>
                  <a:lnTo>
                    <a:pt x="38404" y="1435621"/>
                  </a:lnTo>
                  <a:lnTo>
                    <a:pt x="57705" y="1390586"/>
                  </a:lnTo>
                  <a:lnTo>
                    <a:pt x="34804" y="1390586"/>
                  </a:lnTo>
                  <a:lnTo>
                    <a:pt x="34802" y="1355518"/>
                  </a:lnTo>
                  <a:lnTo>
                    <a:pt x="2400" y="1347174"/>
                  </a:lnTo>
                  <a:lnTo>
                    <a:pt x="0" y="1346010"/>
                  </a:lnTo>
                  <a:close/>
                </a:path>
                <a:path w="76834" h="1435734">
                  <a:moveTo>
                    <a:pt x="34804" y="1355518"/>
                  </a:moveTo>
                  <a:lnTo>
                    <a:pt x="34804" y="1390586"/>
                  </a:lnTo>
                  <a:lnTo>
                    <a:pt x="42003" y="1390586"/>
                  </a:lnTo>
                  <a:lnTo>
                    <a:pt x="42003" y="1355611"/>
                  </a:lnTo>
                  <a:lnTo>
                    <a:pt x="38404" y="1355611"/>
                  </a:lnTo>
                  <a:lnTo>
                    <a:pt x="36003" y="1355576"/>
                  </a:lnTo>
                  <a:lnTo>
                    <a:pt x="34804" y="1355518"/>
                  </a:lnTo>
                  <a:close/>
                </a:path>
                <a:path w="76834" h="1435734">
                  <a:moveTo>
                    <a:pt x="76809" y="1346010"/>
                  </a:moveTo>
                  <a:lnTo>
                    <a:pt x="42003" y="1355518"/>
                  </a:lnTo>
                  <a:lnTo>
                    <a:pt x="42003" y="1390586"/>
                  </a:lnTo>
                  <a:lnTo>
                    <a:pt x="57705" y="1390586"/>
                  </a:lnTo>
                  <a:lnTo>
                    <a:pt x="76809" y="1346010"/>
                  </a:lnTo>
                  <a:close/>
                </a:path>
                <a:path w="76834" h="1435734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1355518"/>
                  </a:lnTo>
                  <a:lnTo>
                    <a:pt x="36003" y="1355576"/>
                  </a:lnTo>
                  <a:lnTo>
                    <a:pt x="38404" y="1355611"/>
                  </a:lnTo>
                  <a:lnTo>
                    <a:pt x="40805" y="1355576"/>
                  </a:lnTo>
                  <a:lnTo>
                    <a:pt x="42002" y="1355518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09"/>
                  </a:lnTo>
                  <a:close/>
                </a:path>
                <a:path w="76834" h="1435734">
                  <a:moveTo>
                    <a:pt x="42003" y="1355518"/>
                  </a:moveTo>
                  <a:lnTo>
                    <a:pt x="40805" y="1355576"/>
                  </a:lnTo>
                  <a:lnTo>
                    <a:pt x="38404" y="1355611"/>
                  </a:lnTo>
                  <a:lnTo>
                    <a:pt x="42003" y="1355611"/>
                  </a:lnTo>
                  <a:close/>
                </a:path>
                <a:path w="76834" h="1435734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1435734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1435734">
                  <a:moveTo>
                    <a:pt x="42003" y="80009"/>
                  </a:moveTo>
                  <a:lnTo>
                    <a:pt x="38404" y="80009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1435734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3" y="80009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88154" y="8004354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703"/>
                  </a:moveTo>
                  <a:lnTo>
                    <a:pt x="723400" y="361703"/>
                  </a:lnTo>
                </a:path>
                <a:path w="723900" h="723900">
                  <a:moveTo>
                    <a:pt x="361702" y="723402"/>
                  </a:moveTo>
                  <a:lnTo>
                    <a:pt x="36170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45077" y="7383117"/>
              <a:ext cx="66675" cy="55880"/>
            </a:xfrm>
            <a:custGeom>
              <a:avLst/>
              <a:gdLst/>
              <a:ahLst/>
              <a:cxnLst/>
              <a:rect l="l" t="t" r="r" b="b"/>
              <a:pathLst>
                <a:path w="66675" h="55879">
                  <a:moveTo>
                    <a:pt x="66405" y="0"/>
                  </a:moveTo>
                  <a:lnTo>
                    <a:pt x="0" y="21402"/>
                  </a:lnTo>
                  <a:lnTo>
                    <a:pt x="30182" y="55429"/>
                  </a:lnTo>
                  <a:lnTo>
                    <a:pt x="6640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3972" y="6510484"/>
              <a:ext cx="667385" cy="1510665"/>
            </a:xfrm>
            <a:custGeom>
              <a:avLst/>
              <a:gdLst/>
              <a:ahLst/>
              <a:cxnLst/>
              <a:rect l="l" t="t" r="r" b="b"/>
              <a:pathLst>
                <a:path w="667384" h="1510665">
                  <a:moveTo>
                    <a:pt x="0" y="1510323"/>
                  </a:moveTo>
                  <a:lnTo>
                    <a:pt x="0" y="0"/>
                  </a:lnTo>
                </a:path>
                <a:path w="667384" h="1510665">
                  <a:moveTo>
                    <a:pt x="667349" y="254646"/>
                  </a:moveTo>
                  <a:lnTo>
                    <a:pt x="66734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3968" y="6614772"/>
              <a:ext cx="667385" cy="76835"/>
            </a:xfrm>
            <a:custGeom>
              <a:avLst/>
              <a:gdLst/>
              <a:ahLst/>
              <a:cxnLst/>
              <a:rect l="l" t="t" r="r" b="b"/>
              <a:pathLst>
                <a:path w="66738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5"/>
                  </a:lnTo>
                  <a:lnTo>
                    <a:pt x="80103" y="34805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667384" h="76834">
                  <a:moveTo>
                    <a:pt x="577742" y="0"/>
                  </a:moveTo>
                  <a:lnTo>
                    <a:pt x="587307" y="40806"/>
                  </a:lnTo>
                  <a:lnTo>
                    <a:pt x="587192" y="43207"/>
                  </a:lnTo>
                  <a:lnTo>
                    <a:pt x="577742" y="76809"/>
                  </a:lnTo>
                  <a:lnTo>
                    <a:pt x="658952" y="42005"/>
                  </a:lnTo>
                  <a:lnTo>
                    <a:pt x="622317" y="42005"/>
                  </a:lnTo>
                  <a:lnTo>
                    <a:pt x="622317" y="34805"/>
                  </a:lnTo>
                  <a:lnTo>
                    <a:pt x="658955" y="34805"/>
                  </a:lnTo>
                  <a:lnTo>
                    <a:pt x="577742" y="0"/>
                  </a:lnTo>
                  <a:close/>
                </a:path>
                <a:path w="667384" h="76834">
                  <a:moveTo>
                    <a:pt x="80103" y="34805"/>
                  </a:moveTo>
                  <a:lnTo>
                    <a:pt x="45035" y="34805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5"/>
                  </a:lnTo>
                  <a:close/>
                </a:path>
                <a:path w="667384" h="76834">
                  <a:moveTo>
                    <a:pt x="587250" y="34805"/>
                  </a:moveTo>
                  <a:lnTo>
                    <a:pt x="80103" y="34805"/>
                  </a:lnTo>
                  <a:lnTo>
                    <a:pt x="80103" y="42005"/>
                  </a:lnTo>
                  <a:lnTo>
                    <a:pt x="587249" y="42005"/>
                  </a:lnTo>
                  <a:lnTo>
                    <a:pt x="587250" y="34805"/>
                  </a:lnTo>
                  <a:close/>
                </a:path>
                <a:path w="667384" h="76834">
                  <a:moveTo>
                    <a:pt x="658955" y="34805"/>
                  </a:moveTo>
                  <a:lnTo>
                    <a:pt x="622317" y="34805"/>
                  </a:lnTo>
                  <a:lnTo>
                    <a:pt x="622317" y="42005"/>
                  </a:lnTo>
                  <a:lnTo>
                    <a:pt x="658952" y="42005"/>
                  </a:lnTo>
                  <a:lnTo>
                    <a:pt x="667353" y="38404"/>
                  </a:lnTo>
                  <a:lnTo>
                    <a:pt x="658955" y="34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50220" y="7977242"/>
            <a:ext cx="217170" cy="415925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90mm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42" name="object 42"/>
          <p:cNvGrpSpPr>
            <a:grpSpLocks noGrp="1" noUngrp="1" noRot="1" noMove="1" noResize="1"/>
          </p:cNvGrpSpPr>
          <p:nvPr/>
        </p:nvGrpSpPr>
        <p:grpSpPr>
          <a:xfrm>
            <a:off x="10546621" y="6808920"/>
            <a:ext cx="4440555" cy="2994025"/>
            <a:chOff x="10546621" y="6808920"/>
            <a:chExt cx="4440555" cy="2994025"/>
          </a:xfrm>
        </p:grpSpPr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46621" y="6812520"/>
              <a:ext cx="1494155" cy="2986405"/>
            </a:xfrm>
            <a:custGeom>
              <a:avLst/>
              <a:gdLst/>
              <a:ahLst/>
              <a:cxnLst/>
              <a:rect l="l" t="t" r="r" b="b"/>
              <a:pathLst>
                <a:path w="1494154" h="2986404">
                  <a:moveTo>
                    <a:pt x="1493942" y="0"/>
                  </a:moveTo>
                  <a:lnTo>
                    <a:pt x="18994" y="0"/>
                  </a:lnTo>
                </a:path>
                <a:path w="1494154" h="2986404">
                  <a:moveTo>
                    <a:pt x="370439" y="2986251"/>
                  </a:moveTo>
                  <a:lnTo>
                    <a:pt x="0" y="298625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43926" y="6812319"/>
              <a:ext cx="76835" cy="2987675"/>
            </a:xfrm>
            <a:custGeom>
              <a:avLst/>
              <a:gdLst/>
              <a:ahLst/>
              <a:cxnLst/>
              <a:rect l="l" t="t" r="r" b="b"/>
              <a:pathLst>
                <a:path w="76834" h="2987675">
                  <a:moveTo>
                    <a:pt x="0" y="2897563"/>
                  </a:moveTo>
                  <a:lnTo>
                    <a:pt x="38404" y="2987174"/>
                  </a:lnTo>
                  <a:lnTo>
                    <a:pt x="57705" y="2942139"/>
                  </a:lnTo>
                  <a:lnTo>
                    <a:pt x="34804" y="2942139"/>
                  </a:lnTo>
                  <a:lnTo>
                    <a:pt x="34802" y="2907071"/>
                  </a:lnTo>
                  <a:lnTo>
                    <a:pt x="2400" y="2898726"/>
                  </a:lnTo>
                  <a:lnTo>
                    <a:pt x="0" y="2897563"/>
                  </a:lnTo>
                  <a:close/>
                </a:path>
                <a:path w="76834" h="2987675">
                  <a:moveTo>
                    <a:pt x="34804" y="2907071"/>
                  </a:moveTo>
                  <a:lnTo>
                    <a:pt x="34804" y="2942139"/>
                  </a:lnTo>
                  <a:lnTo>
                    <a:pt x="42003" y="2942139"/>
                  </a:lnTo>
                  <a:lnTo>
                    <a:pt x="42003" y="2907164"/>
                  </a:lnTo>
                  <a:lnTo>
                    <a:pt x="38404" y="2907164"/>
                  </a:lnTo>
                  <a:lnTo>
                    <a:pt x="36003" y="2907129"/>
                  </a:lnTo>
                  <a:lnTo>
                    <a:pt x="34804" y="2907071"/>
                  </a:lnTo>
                  <a:close/>
                </a:path>
                <a:path w="76834" h="2987675">
                  <a:moveTo>
                    <a:pt x="76809" y="2897563"/>
                  </a:moveTo>
                  <a:lnTo>
                    <a:pt x="42003" y="2907071"/>
                  </a:lnTo>
                  <a:lnTo>
                    <a:pt x="42003" y="2942139"/>
                  </a:lnTo>
                  <a:lnTo>
                    <a:pt x="57705" y="2942139"/>
                  </a:lnTo>
                  <a:lnTo>
                    <a:pt x="76809" y="2897563"/>
                  </a:lnTo>
                  <a:close/>
                </a:path>
                <a:path w="76834" h="2987675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2907071"/>
                  </a:lnTo>
                  <a:lnTo>
                    <a:pt x="36003" y="2907129"/>
                  </a:lnTo>
                  <a:lnTo>
                    <a:pt x="38404" y="2907164"/>
                  </a:lnTo>
                  <a:lnTo>
                    <a:pt x="40805" y="2907129"/>
                  </a:lnTo>
                  <a:lnTo>
                    <a:pt x="42002" y="2907071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09"/>
                  </a:lnTo>
                  <a:close/>
                </a:path>
                <a:path w="76834" h="2987675">
                  <a:moveTo>
                    <a:pt x="42003" y="2907071"/>
                  </a:moveTo>
                  <a:lnTo>
                    <a:pt x="40805" y="2907129"/>
                  </a:lnTo>
                  <a:lnTo>
                    <a:pt x="38404" y="2907164"/>
                  </a:lnTo>
                  <a:lnTo>
                    <a:pt x="42003" y="2907164"/>
                  </a:lnTo>
                  <a:close/>
                </a:path>
                <a:path w="76834" h="2987675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2987675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2987675">
                  <a:moveTo>
                    <a:pt x="42003" y="80009"/>
                  </a:moveTo>
                  <a:lnTo>
                    <a:pt x="38404" y="80009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2987675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3" y="80009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47578" y="7301120"/>
              <a:ext cx="1835785" cy="1067435"/>
            </a:xfrm>
            <a:custGeom>
              <a:avLst/>
              <a:gdLst/>
              <a:ahLst/>
              <a:cxnLst/>
              <a:rect l="l" t="t" r="r" b="b"/>
              <a:pathLst>
                <a:path w="1835784" h="1067434">
                  <a:moveTo>
                    <a:pt x="0" y="1067108"/>
                  </a:moveTo>
                  <a:lnTo>
                    <a:pt x="1369035" y="0"/>
                  </a:lnTo>
                  <a:lnTo>
                    <a:pt x="1835765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74866" y="5810467"/>
            <a:ext cx="217170" cy="415925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47" name="object 47"/>
          <p:cNvGrpSpPr>
            <a:grpSpLocks noGrp="1" noUngrp="1" noRot="1" noMove="1" noResize="1"/>
          </p:cNvGrpSpPr>
          <p:nvPr/>
        </p:nvGrpSpPr>
        <p:grpSpPr>
          <a:xfrm>
            <a:off x="11056499" y="5692394"/>
            <a:ext cx="380365" cy="668655"/>
            <a:chOff x="11056499" y="5692394"/>
            <a:chExt cx="380365" cy="668655"/>
          </a:xfrm>
        </p:grpSpPr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60309" y="5696204"/>
              <a:ext cx="372745" cy="661035"/>
            </a:xfrm>
            <a:custGeom>
              <a:avLst/>
              <a:gdLst/>
              <a:ahLst/>
              <a:cxnLst/>
              <a:rect l="l" t="t" r="r" b="b"/>
              <a:pathLst>
                <a:path w="372745" h="661035">
                  <a:moveTo>
                    <a:pt x="372437" y="0"/>
                  </a:moveTo>
                  <a:lnTo>
                    <a:pt x="18992" y="0"/>
                  </a:lnTo>
                </a:path>
                <a:path w="372745" h="661035">
                  <a:moveTo>
                    <a:pt x="370439" y="660430"/>
                  </a:moveTo>
                  <a:lnTo>
                    <a:pt x="0" y="66043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57613" y="5698577"/>
              <a:ext cx="76835" cy="659130"/>
            </a:xfrm>
            <a:custGeom>
              <a:avLst/>
              <a:gdLst/>
              <a:ahLst/>
              <a:cxnLst/>
              <a:rect l="l" t="t" r="r" b="b"/>
              <a:pathLst>
                <a:path w="76834" h="659129">
                  <a:moveTo>
                    <a:pt x="0" y="569170"/>
                  </a:moveTo>
                  <a:lnTo>
                    <a:pt x="38404" y="658782"/>
                  </a:lnTo>
                  <a:lnTo>
                    <a:pt x="57706" y="613745"/>
                  </a:lnTo>
                  <a:lnTo>
                    <a:pt x="34805" y="613745"/>
                  </a:lnTo>
                  <a:lnTo>
                    <a:pt x="34803" y="578678"/>
                  </a:lnTo>
                  <a:lnTo>
                    <a:pt x="2401" y="570332"/>
                  </a:lnTo>
                  <a:lnTo>
                    <a:pt x="0" y="569170"/>
                  </a:lnTo>
                  <a:close/>
                </a:path>
                <a:path w="76834" h="659129">
                  <a:moveTo>
                    <a:pt x="34805" y="578678"/>
                  </a:moveTo>
                  <a:lnTo>
                    <a:pt x="34805" y="613745"/>
                  </a:lnTo>
                  <a:lnTo>
                    <a:pt x="42005" y="613745"/>
                  </a:lnTo>
                  <a:lnTo>
                    <a:pt x="42005" y="578772"/>
                  </a:lnTo>
                  <a:lnTo>
                    <a:pt x="38404" y="578772"/>
                  </a:lnTo>
                  <a:lnTo>
                    <a:pt x="36003" y="578735"/>
                  </a:lnTo>
                  <a:lnTo>
                    <a:pt x="34805" y="578678"/>
                  </a:lnTo>
                  <a:close/>
                </a:path>
                <a:path w="76834" h="659129">
                  <a:moveTo>
                    <a:pt x="76809" y="569170"/>
                  </a:moveTo>
                  <a:lnTo>
                    <a:pt x="42005" y="578678"/>
                  </a:lnTo>
                  <a:lnTo>
                    <a:pt x="42005" y="613745"/>
                  </a:lnTo>
                  <a:lnTo>
                    <a:pt x="57706" y="613745"/>
                  </a:lnTo>
                  <a:lnTo>
                    <a:pt x="76809" y="569170"/>
                  </a:lnTo>
                  <a:close/>
                </a:path>
                <a:path w="76834" h="659129">
                  <a:moveTo>
                    <a:pt x="38404" y="80010"/>
                  </a:moveTo>
                  <a:lnTo>
                    <a:pt x="36003" y="80045"/>
                  </a:lnTo>
                  <a:lnTo>
                    <a:pt x="34805" y="80103"/>
                  </a:lnTo>
                  <a:lnTo>
                    <a:pt x="34805" y="578678"/>
                  </a:lnTo>
                  <a:lnTo>
                    <a:pt x="36003" y="578735"/>
                  </a:lnTo>
                  <a:lnTo>
                    <a:pt x="38404" y="578772"/>
                  </a:lnTo>
                  <a:lnTo>
                    <a:pt x="40806" y="578735"/>
                  </a:lnTo>
                  <a:lnTo>
                    <a:pt x="42002" y="578678"/>
                  </a:lnTo>
                  <a:lnTo>
                    <a:pt x="42002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659129">
                  <a:moveTo>
                    <a:pt x="42005" y="578678"/>
                  </a:moveTo>
                  <a:lnTo>
                    <a:pt x="40806" y="578735"/>
                  </a:lnTo>
                  <a:lnTo>
                    <a:pt x="38404" y="578772"/>
                  </a:lnTo>
                  <a:lnTo>
                    <a:pt x="42005" y="578772"/>
                  </a:lnTo>
                  <a:close/>
                </a:path>
                <a:path w="76834" h="659129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659129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659129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659129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74866" y="5156822"/>
            <a:ext cx="217170" cy="415925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51" name="object 51"/>
          <p:cNvGrpSpPr>
            <a:grpSpLocks noGrp="1" noUngrp="1" noRot="1" noMove="1" noResize="1"/>
          </p:cNvGrpSpPr>
          <p:nvPr/>
        </p:nvGrpSpPr>
        <p:grpSpPr>
          <a:xfrm>
            <a:off x="11075492" y="5035991"/>
            <a:ext cx="361315" cy="660400"/>
            <a:chOff x="11075492" y="5035991"/>
            <a:chExt cx="361315" cy="660400"/>
          </a:xfrm>
        </p:grpSpPr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9302" y="5039801"/>
              <a:ext cx="353695" cy="0"/>
            </a:xfrm>
            <a:custGeom>
              <a:avLst/>
              <a:gdLst/>
              <a:ahLst/>
              <a:cxnLst/>
              <a:rect l="l" t="t" r="r" b="b"/>
              <a:pathLst>
                <a:path w="353695">
                  <a:moveTo>
                    <a:pt x="353444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57612" y="5040550"/>
              <a:ext cx="76835" cy="655320"/>
            </a:xfrm>
            <a:custGeom>
              <a:avLst/>
              <a:gdLst/>
              <a:ahLst/>
              <a:cxnLst/>
              <a:rect l="l" t="t" r="r" b="b"/>
              <a:pathLst>
                <a:path w="76834" h="655320">
                  <a:moveTo>
                    <a:pt x="0" y="565675"/>
                  </a:moveTo>
                  <a:lnTo>
                    <a:pt x="38404" y="655286"/>
                  </a:lnTo>
                  <a:lnTo>
                    <a:pt x="57706" y="610250"/>
                  </a:lnTo>
                  <a:lnTo>
                    <a:pt x="34805" y="610250"/>
                  </a:lnTo>
                  <a:lnTo>
                    <a:pt x="34803" y="575182"/>
                  </a:lnTo>
                  <a:lnTo>
                    <a:pt x="2401" y="566837"/>
                  </a:lnTo>
                  <a:lnTo>
                    <a:pt x="0" y="565675"/>
                  </a:lnTo>
                  <a:close/>
                </a:path>
                <a:path w="76834" h="655320">
                  <a:moveTo>
                    <a:pt x="34805" y="575182"/>
                  </a:moveTo>
                  <a:lnTo>
                    <a:pt x="34805" y="610250"/>
                  </a:lnTo>
                  <a:lnTo>
                    <a:pt x="42005" y="610250"/>
                  </a:lnTo>
                  <a:lnTo>
                    <a:pt x="42005" y="575276"/>
                  </a:lnTo>
                  <a:lnTo>
                    <a:pt x="38404" y="575276"/>
                  </a:lnTo>
                  <a:lnTo>
                    <a:pt x="36003" y="575240"/>
                  </a:lnTo>
                  <a:lnTo>
                    <a:pt x="34805" y="575182"/>
                  </a:lnTo>
                  <a:close/>
                </a:path>
                <a:path w="76834" h="655320">
                  <a:moveTo>
                    <a:pt x="76809" y="565675"/>
                  </a:moveTo>
                  <a:lnTo>
                    <a:pt x="42005" y="575182"/>
                  </a:lnTo>
                  <a:lnTo>
                    <a:pt x="42005" y="610250"/>
                  </a:lnTo>
                  <a:lnTo>
                    <a:pt x="57706" y="610250"/>
                  </a:lnTo>
                  <a:lnTo>
                    <a:pt x="76809" y="565675"/>
                  </a:lnTo>
                  <a:close/>
                </a:path>
                <a:path w="76834" h="655320">
                  <a:moveTo>
                    <a:pt x="38404" y="80009"/>
                  </a:moveTo>
                  <a:lnTo>
                    <a:pt x="36003" y="80045"/>
                  </a:lnTo>
                  <a:lnTo>
                    <a:pt x="34805" y="80103"/>
                  </a:lnTo>
                  <a:lnTo>
                    <a:pt x="34805" y="575182"/>
                  </a:lnTo>
                  <a:lnTo>
                    <a:pt x="36003" y="575240"/>
                  </a:lnTo>
                  <a:lnTo>
                    <a:pt x="38404" y="575276"/>
                  </a:lnTo>
                  <a:lnTo>
                    <a:pt x="40806" y="575240"/>
                  </a:lnTo>
                  <a:lnTo>
                    <a:pt x="42002" y="575182"/>
                  </a:lnTo>
                  <a:lnTo>
                    <a:pt x="42002" y="80103"/>
                  </a:lnTo>
                  <a:lnTo>
                    <a:pt x="40806" y="80045"/>
                  </a:lnTo>
                  <a:lnTo>
                    <a:pt x="38404" y="80009"/>
                  </a:lnTo>
                  <a:close/>
                </a:path>
                <a:path w="76834" h="655320">
                  <a:moveTo>
                    <a:pt x="42005" y="575182"/>
                  </a:moveTo>
                  <a:lnTo>
                    <a:pt x="40806" y="575240"/>
                  </a:lnTo>
                  <a:lnTo>
                    <a:pt x="38404" y="575276"/>
                  </a:lnTo>
                  <a:lnTo>
                    <a:pt x="42005" y="575276"/>
                  </a:lnTo>
                  <a:close/>
                </a:path>
                <a:path w="76834" h="655320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655320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655320">
                  <a:moveTo>
                    <a:pt x="42005" y="80009"/>
                  </a:moveTo>
                  <a:lnTo>
                    <a:pt x="38404" y="80009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655320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5" y="80009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74868" y="4483610"/>
            <a:ext cx="217170" cy="423545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55" name="object 55"/>
          <p:cNvGrpSpPr>
            <a:grpSpLocks noGrp="1" noUngrp="1" noRot="1" noMove="1" noResize="1"/>
          </p:cNvGrpSpPr>
          <p:nvPr/>
        </p:nvGrpSpPr>
        <p:grpSpPr>
          <a:xfrm>
            <a:off x="11079302" y="4370587"/>
            <a:ext cx="353695" cy="670560"/>
            <a:chOff x="11079302" y="4370587"/>
            <a:chExt cx="353695" cy="670560"/>
          </a:xfrm>
        </p:grpSpPr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9302" y="4374186"/>
              <a:ext cx="353695" cy="0"/>
            </a:xfrm>
            <a:custGeom>
              <a:avLst/>
              <a:gdLst/>
              <a:ahLst/>
              <a:cxnLst/>
              <a:rect l="l" t="t" r="r" b="b"/>
              <a:pathLst>
                <a:path w="353695">
                  <a:moveTo>
                    <a:pt x="353444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57612" y="4370997"/>
              <a:ext cx="76835" cy="669925"/>
            </a:xfrm>
            <a:custGeom>
              <a:avLst/>
              <a:gdLst/>
              <a:ahLst/>
              <a:cxnLst/>
              <a:rect l="l" t="t" r="r" b="b"/>
              <a:pathLst>
                <a:path w="76834" h="669925">
                  <a:moveTo>
                    <a:pt x="0" y="580171"/>
                  </a:moveTo>
                  <a:lnTo>
                    <a:pt x="38404" y="669782"/>
                  </a:lnTo>
                  <a:lnTo>
                    <a:pt x="57705" y="624747"/>
                  </a:lnTo>
                  <a:lnTo>
                    <a:pt x="34805" y="624747"/>
                  </a:lnTo>
                  <a:lnTo>
                    <a:pt x="34803" y="589679"/>
                  </a:lnTo>
                  <a:lnTo>
                    <a:pt x="2401" y="581334"/>
                  </a:lnTo>
                  <a:lnTo>
                    <a:pt x="0" y="580171"/>
                  </a:lnTo>
                  <a:close/>
                </a:path>
                <a:path w="76834" h="669925">
                  <a:moveTo>
                    <a:pt x="34805" y="589679"/>
                  </a:moveTo>
                  <a:lnTo>
                    <a:pt x="34805" y="624747"/>
                  </a:lnTo>
                  <a:lnTo>
                    <a:pt x="42005" y="624747"/>
                  </a:lnTo>
                  <a:lnTo>
                    <a:pt x="42005" y="589772"/>
                  </a:lnTo>
                  <a:lnTo>
                    <a:pt x="38404" y="589772"/>
                  </a:lnTo>
                  <a:lnTo>
                    <a:pt x="36003" y="589737"/>
                  </a:lnTo>
                  <a:lnTo>
                    <a:pt x="34805" y="589679"/>
                  </a:lnTo>
                  <a:close/>
                </a:path>
                <a:path w="76834" h="669925">
                  <a:moveTo>
                    <a:pt x="76809" y="580171"/>
                  </a:moveTo>
                  <a:lnTo>
                    <a:pt x="42005" y="589679"/>
                  </a:lnTo>
                  <a:lnTo>
                    <a:pt x="42005" y="624747"/>
                  </a:lnTo>
                  <a:lnTo>
                    <a:pt x="57705" y="624747"/>
                  </a:lnTo>
                  <a:lnTo>
                    <a:pt x="76809" y="580171"/>
                  </a:lnTo>
                  <a:close/>
                </a:path>
                <a:path w="76834" h="669925">
                  <a:moveTo>
                    <a:pt x="38404" y="80010"/>
                  </a:moveTo>
                  <a:lnTo>
                    <a:pt x="36003" y="80045"/>
                  </a:lnTo>
                  <a:lnTo>
                    <a:pt x="34805" y="80103"/>
                  </a:lnTo>
                  <a:lnTo>
                    <a:pt x="34805" y="589679"/>
                  </a:lnTo>
                  <a:lnTo>
                    <a:pt x="36003" y="589737"/>
                  </a:lnTo>
                  <a:lnTo>
                    <a:pt x="38404" y="589772"/>
                  </a:lnTo>
                  <a:lnTo>
                    <a:pt x="40806" y="589737"/>
                  </a:lnTo>
                  <a:lnTo>
                    <a:pt x="42002" y="589679"/>
                  </a:lnTo>
                  <a:lnTo>
                    <a:pt x="42002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669925">
                  <a:moveTo>
                    <a:pt x="42005" y="589679"/>
                  </a:moveTo>
                  <a:lnTo>
                    <a:pt x="40806" y="589737"/>
                  </a:lnTo>
                  <a:lnTo>
                    <a:pt x="38404" y="589772"/>
                  </a:lnTo>
                  <a:lnTo>
                    <a:pt x="42005" y="589772"/>
                  </a:lnTo>
                  <a:close/>
                </a:path>
                <a:path w="76834" h="669925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669925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669925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669925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8" name="object 58"/>
          <p:cNvGrpSpPr>
            <a:grpSpLocks noGrp="1" noUngrp="1" noRot="1" noMove="1" noResize="1"/>
          </p:cNvGrpSpPr>
          <p:nvPr/>
        </p:nvGrpSpPr>
        <p:grpSpPr>
          <a:xfrm>
            <a:off x="11555230" y="1173428"/>
            <a:ext cx="2754630" cy="3072765"/>
            <a:chOff x="11555230" y="1173428"/>
            <a:chExt cx="2754630" cy="3072765"/>
          </a:xfrm>
        </p:grpSpPr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58830" y="3216099"/>
              <a:ext cx="2747010" cy="1026160"/>
            </a:xfrm>
            <a:custGeom>
              <a:avLst/>
              <a:gdLst/>
              <a:ahLst/>
              <a:cxnLst/>
              <a:rect l="l" t="t" r="r" b="b"/>
              <a:pathLst>
                <a:path w="2747009" h="1026160">
                  <a:moveTo>
                    <a:pt x="1418654" y="975556"/>
                  </a:moveTo>
                  <a:lnTo>
                    <a:pt x="2746950" y="210604"/>
                  </a:lnTo>
                </a:path>
                <a:path w="2747009" h="1026160">
                  <a:moveTo>
                    <a:pt x="1837771" y="1026064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98240" y="1179777"/>
              <a:ext cx="1495425" cy="2532380"/>
            </a:xfrm>
            <a:custGeom>
              <a:avLst/>
              <a:gdLst/>
              <a:ahLst/>
              <a:cxnLst/>
              <a:rect l="l" t="t" r="r" b="b"/>
              <a:pathLst>
                <a:path w="1495425" h="2532379">
                  <a:moveTo>
                    <a:pt x="301442" y="0"/>
                  </a:moveTo>
                  <a:lnTo>
                    <a:pt x="0" y="170841"/>
                  </a:lnTo>
                  <a:lnTo>
                    <a:pt x="26239" y="1174161"/>
                  </a:lnTo>
                  <a:lnTo>
                    <a:pt x="31943" y="1544497"/>
                  </a:lnTo>
                  <a:lnTo>
                    <a:pt x="1206313" y="2532383"/>
                  </a:lnTo>
                  <a:lnTo>
                    <a:pt x="1494932" y="2361380"/>
                  </a:lnTo>
                  <a:lnTo>
                    <a:pt x="1492573" y="1963126"/>
                  </a:lnTo>
                  <a:lnTo>
                    <a:pt x="1167918" y="405331"/>
                  </a:lnTo>
                  <a:lnTo>
                    <a:pt x="301442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98240" y="1179777"/>
              <a:ext cx="1495425" cy="2532380"/>
            </a:xfrm>
            <a:custGeom>
              <a:avLst/>
              <a:gdLst/>
              <a:ahLst/>
              <a:cxnLst/>
              <a:rect l="l" t="t" r="r" b="b"/>
              <a:pathLst>
                <a:path w="1495425" h="2532379">
                  <a:moveTo>
                    <a:pt x="26239" y="1174161"/>
                  </a:moveTo>
                  <a:lnTo>
                    <a:pt x="0" y="170841"/>
                  </a:lnTo>
                  <a:lnTo>
                    <a:pt x="301442" y="0"/>
                  </a:lnTo>
                  <a:lnTo>
                    <a:pt x="1167918" y="405331"/>
                  </a:lnTo>
                  <a:lnTo>
                    <a:pt x="1492573" y="1963126"/>
                  </a:lnTo>
                  <a:lnTo>
                    <a:pt x="1494932" y="2361380"/>
                  </a:lnTo>
                  <a:lnTo>
                    <a:pt x="1206313" y="2532383"/>
                  </a:lnTo>
                  <a:lnTo>
                    <a:pt x="31943" y="1544497"/>
                  </a:lnTo>
                  <a:lnTo>
                    <a:pt x="26239" y="1174161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36660" y="1349441"/>
              <a:ext cx="1466850" cy="2355215"/>
            </a:xfrm>
            <a:custGeom>
              <a:avLst/>
              <a:gdLst/>
              <a:ahLst/>
              <a:cxnLst/>
              <a:rect l="l" t="t" r="r" b="b"/>
              <a:pathLst>
                <a:path w="1466850" h="2355215">
                  <a:moveTo>
                    <a:pt x="264544" y="0"/>
                  </a:moveTo>
                  <a:lnTo>
                    <a:pt x="0" y="1178608"/>
                  </a:lnTo>
                  <a:lnTo>
                    <a:pt x="5702" y="1548942"/>
                  </a:lnTo>
                  <a:lnTo>
                    <a:pt x="1463363" y="2355166"/>
                  </a:lnTo>
                  <a:lnTo>
                    <a:pt x="1466336" y="1967572"/>
                  </a:lnTo>
                  <a:lnTo>
                    <a:pt x="1141677" y="409780"/>
                  </a:lnTo>
                  <a:lnTo>
                    <a:pt x="26454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36660" y="1349441"/>
              <a:ext cx="1466850" cy="2355215"/>
            </a:xfrm>
            <a:custGeom>
              <a:avLst/>
              <a:gdLst/>
              <a:ahLst/>
              <a:cxnLst/>
              <a:rect l="l" t="t" r="r" b="b"/>
              <a:pathLst>
                <a:path w="1466850" h="2355215">
                  <a:moveTo>
                    <a:pt x="0" y="1178608"/>
                  </a:moveTo>
                  <a:lnTo>
                    <a:pt x="264544" y="0"/>
                  </a:lnTo>
                  <a:lnTo>
                    <a:pt x="1141677" y="409780"/>
                  </a:lnTo>
                  <a:lnTo>
                    <a:pt x="1466336" y="1967572"/>
                  </a:lnTo>
                  <a:lnTo>
                    <a:pt x="1463363" y="2355166"/>
                  </a:lnTo>
                  <a:lnTo>
                    <a:pt x="5702" y="1548942"/>
                  </a:lnTo>
                  <a:lnTo>
                    <a:pt x="0" y="1178608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880128" y="1698551"/>
              <a:ext cx="1537698" cy="2393478"/>
            </a:xfrm>
            <a:prstGeom prst="rect">
              <a:avLst/>
            </a:prstGeom>
          </p:spPr>
        </p:pic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80128" y="1698551"/>
              <a:ext cx="1537970" cy="2393950"/>
            </a:xfrm>
            <a:custGeom>
              <a:avLst/>
              <a:gdLst/>
              <a:ahLst/>
              <a:cxnLst/>
              <a:rect l="l" t="t" r="r" b="b"/>
              <a:pathLst>
                <a:path w="1537969" h="2393950">
                  <a:moveTo>
                    <a:pt x="1533735" y="1439910"/>
                  </a:moveTo>
                  <a:lnTo>
                    <a:pt x="1533981" y="1490335"/>
                  </a:lnTo>
                  <a:lnTo>
                    <a:pt x="1534225" y="1540762"/>
                  </a:lnTo>
                  <a:lnTo>
                    <a:pt x="1534470" y="1591193"/>
                  </a:lnTo>
                  <a:lnTo>
                    <a:pt x="1534714" y="1641631"/>
                  </a:lnTo>
                  <a:lnTo>
                    <a:pt x="1534960" y="1692076"/>
                  </a:lnTo>
                  <a:lnTo>
                    <a:pt x="1535207" y="1742531"/>
                  </a:lnTo>
                  <a:lnTo>
                    <a:pt x="1535458" y="1792998"/>
                  </a:lnTo>
                  <a:lnTo>
                    <a:pt x="1535711" y="1843478"/>
                  </a:lnTo>
                  <a:lnTo>
                    <a:pt x="1537698" y="2235373"/>
                  </a:lnTo>
                  <a:lnTo>
                    <a:pt x="1266456" y="2393478"/>
                  </a:lnTo>
                  <a:lnTo>
                    <a:pt x="73603" y="1427512"/>
                  </a:lnTo>
                  <a:lnTo>
                    <a:pt x="73603" y="1379711"/>
                  </a:lnTo>
                  <a:lnTo>
                    <a:pt x="73603" y="1331887"/>
                  </a:lnTo>
                  <a:lnTo>
                    <a:pt x="73603" y="663264"/>
                  </a:lnTo>
                  <a:lnTo>
                    <a:pt x="70727" y="601150"/>
                  </a:lnTo>
                  <a:lnTo>
                    <a:pt x="63085" y="545874"/>
                  </a:lnTo>
                  <a:lnTo>
                    <a:pt x="52157" y="496712"/>
                  </a:lnTo>
                  <a:lnTo>
                    <a:pt x="39422" y="452944"/>
                  </a:lnTo>
                  <a:lnTo>
                    <a:pt x="26359" y="413845"/>
                  </a:lnTo>
                  <a:lnTo>
                    <a:pt x="14449" y="378694"/>
                  </a:lnTo>
                  <a:lnTo>
                    <a:pt x="5169" y="346769"/>
                  </a:lnTo>
                  <a:lnTo>
                    <a:pt x="0" y="317346"/>
                  </a:lnTo>
                  <a:lnTo>
                    <a:pt x="420" y="289703"/>
                  </a:lnTo>
                  <a:lnTo>
                    <a:pt x="7910" y="263117"/>
                  </a:lnTo>
                  <a:lnTo>
                    <a:pt x="50015" y="210230"/>
                  </a:lnTo>
                  <a:lnTo>
                    <a:pt x="112549" y="172995"/>
                  </a:lnTo>
                  <a:lnTo>
                    <a:pt x="165917" y="143591"/>
                  </a:lnTo>
                  <a:lnTo>
                    <a:pt x="223407" y="112427"/>
                  </a:lnTo>
                  <a:lnTo>
                    <a:pt x="277063" y="83578"/>
                  </a:lnTo>
                  <a:lnTo>
                    <a:pt x="318925" y="61116"/>
                  </a:lnTo>
                  <a:lnTo>
                    <a:pt x="341036" y="49115"/>
                  </a:lnTo>
                  <a:lnTo>
                    <a:pt x="382160" y="29047"/>
                  </a:lnTo>
                  <a:lnTo>
                    <a:pt x="425555" y="14071"/>
                  </a:lnTo>
                  <a:lnTo>
                    <a:pt x="471094" y="4338"/>
                  </a:lnTo>
                  <a:lnTo>
                    <a:pt x="518650" y="0"/>
                  </a:lnTo>
                  <a:lnTo>
                    <a:pt x="568099" y="1206"/>
                  </a:lnTo>
                  <a:lnTo>
                    <a:pt x="619312" y="8109"/>
                  </a:lnTo>
                  <a:lnTo>
                    <a:pt x="672165" y="20860"/>
                  </a:lnTo>
                  <a:lnTo>
                    <a:pt x="726530" y="39610"/>
                  </a:lnTo>
                  <a:lnTo>
                    <a:pt x="782281" y="64509"/>
                  </a:lnTo>
                  <a:lnTo>
                    <a:pt x="822248" y="85830"/>
                  </a:lnTo>
                  <a:lnTo>
                    <a:pt x="861789" y="109820"/>
                  </a:lnTo>
                  <a:lnTo>
                    <a:pt x="900839" y="136372"/>
                  </a:lnTo>
                  <a:lnTo>
                    <a:pt x="939331" y="165379"/>
                  </a:lnTo>
                  <a:lnTo>
                    <a:pt x="977200" y="196733"/>
                  </a:lnTo>
                  <a:lnTo>
                    <a:pt x="1014379" y="230328"/>
                  </a:lnTo>
                  <a:lnTo>
                    <a:pt x="1050802" y="266057"/>
                  </a:lnTo>
                  <a:lnTo>
                    <a:pt x="1086403" y="303812"/>
                  </a:lnTo>
                  <a:lnTo>
                    <a:pt x="1121116" y="343487"/>
                  </a:lnTo>
                  <a:lnTo>
                    <a:pt x="1154875" y="384974"/>
                  </a:lnTo>
                  <a:lnTo>
                    <a:pt x="1187613" y="428167"/>
                  </a:lnTo>
                  <a:lnTo>
                    <a:pt x="1219265" y="472958"/>
                  </a:lnTo>
                  <a:lnTo>
                    <a:pt x="1249765" y="519241"/>
                  </a:lnTo>
                  <a:lnTo>
                    <a:pt x="1279046" y="566908"/>
                  </a:lnTo>
                  <a:lnTo>
                    <a:pt x="1307042" y="615853"/>
                  </a:lnTo>
                  <a:lnTo>
                    <a:pt x="1330888" y="660505"/>
                  </a:lnTo>
                  <a:lnTo>
                    <a:pt x="1353633" y="706012"/>
                  </a:lnTo>
                  <a:lnTo>
                    <a:pt x="1375235" y="752297"/>
                  </a:lnTo>
                  <a:lnTo>
                    <a:pt x="1395651" y="799284"/>
                  </a:lnTo>
                  <a:lnTo>
                    <a:pt x="1414840" y="846898"/>
                  </a:lnTo>
                  <a:lnTo>
                    <a:pt x="1432759" y="895064"/>
                  </a:lnTo>
                  <a:lnTo>
                    <a:pt x="1449366" y="943705"/>
                  </a:lnTo>
                  <a:lnTo>
                    <a:pt x="1464619" y="992746"/>
                  </a:lnTo>
                  <a:lnTo>
                    <a:pt x="1478476" y="1042112"/>
                  </a:lnTo>
                  <a:lnTo>
                    <a:pt x="1490895" y="1091726"/>
                  </a:lnTo>
                  <a:lnTo>
                    <a:pt x="1501834" y="1141513"/>
                  </a:lnTo>
                  <a:lnTo>
                    <a:pt x="1511250" y="1191397"/>
                  </a:lnTo>
                  <a:lnTo>
                    <a:pt x="1519102" y="1241303"/>
                  </a:lnTo>
                  <a:lnTo>
                    <a:pt x="1525347" y="1291155"/>
                  </a:lnTo>
                  <a:lnTo>
                    <a:pt x="1529944" y="1340877"/>
                  </a:lnTo>
                  <a:lnTo>
                    <a:pt x="1532849" y="1390394"/>
                  </a:lnTo>
                  <a:lnTo>
                    <a:pt x="1534022" y="1439629"/>
                  </a:lnTo>
                  <a:lnTo>
                    <a:pt x="1534026" y="1439814"/>
                  </a:lnTo>
                  <a:lnTo>
                    <a:pt x="1533735" y="143991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83685" y="1847616"/>
              <a:ext cx="1464310" cy="2247900"/>
            </a:xfrm>
            <a:custGeom>
              <a:avLst/>
              <a:gdLst/>
              <a:ahLst/>
              <a:cxnLst/>
              <a:rect l="l" t="t" r="r" b="b"/>
              <a:pathLst>
                <a:path w="1464309" h="2247900">
                  <a:moveTo>
                    <a:pt x="452137" y="0"/>
                  </a:moveTo>
                  <a:lnTo>
                    <a:pt x="405663" y="3359"/>
                  </a:lnTo>
                  <a:lnTo>
                    <a:pt x="361071" y="11828"/>
                  </a:lnTo>
                  <a:lnTo>
                    <a:pt x="318475" y="25268"/>
                  </a:lnTo>
                  <a:lnTo>
                    <a:pt x="277991" y="43540"/>
                  </a:lnTo>
                  <a:lnTo>
                    <a:pt x="239735" y="66508"/>
                  </a:lnTo>
                  <a:lnTo>
                    <a:pt x="203821" y="94032"/>
                  </a:lnTo>
                  <a:lnTo>
                    <a:pt x="175554" y="120603"/>
                  </a:lnTo>
                  <a:lnTo>
                    <a:pt x="149097" y="150293"/>
                  </a:lnTo>
                  <a:lnTo>
                    <a:pt x="124529" y="183034"/>
                  </a:lnTo>
                  <a:lnTo>
                    <a:pt x="101928" y="218758"/>
                  </a:lnTo>
                  <a:lnTo>
                    <a:pt x="81373" y="257399"/>
                  </a:lnTo>
                  <a:lnTo>
                    <a:pt x="62942" y="298889"/>
                  </a:lnTo>
                  <a:lnTo>
                    <a:pt x="46714" y="343161"/>
                  </a:lnTo>
                  <a:lnTo>
                    <a:pt x="32767" y="390147"/>
                  </a:lnTo>
                  <a:lnTo>
                    <a:pt x="21180" y="439780"/>
                  </a:lnTo>
                  <a:lnTo>
                    <a:pt x="12031" y="491993"/>
                  </a:lnTo>
                  <a:lnTo>
                    <a:pt x="5399" y="546719"/>
                  </a:lnTo>
                  <a:lnTo>
                    <a:pt x="1363" y="603889"/>
                  </a:lnTo>
                  <a:lnTo>
                    <a:pt x="0" y="663436"/>
                  </a:lnTo>
                  <a:lnTo>
                    <a:pt x="0" y="1427684"/>
                  </a:lnTo>
                  <a:lnTo>
                    <a:pt x="1464094" y="2247760"/>
                  </a:lnTo>
                  <a:lnTo>
                    <a:pt x="1460127" y="1440086"/>
                  </a:lnTo>
                  <a:lnTo>
                    <a:pt x="1460422" y="1439986"/>
                  </a:lnTo>
                  <a:lnTo>
                    <a:pt x="1459245" y="1390566"/>
                  </a:lnTo>
                  <a:lnTo>
                    <a:pt x="1456340" y="1341049"/>
                  </a:lnTo>
                  <a:lnTo>
                    <a:pt x="1451743" y="1291327"/>
                  </a:lnTo>
                  <a:lnTo>
                    <a:pt x="1445498" y="1241475"/>
                  </a:lnTo>
                  <a:lnTo>
                    <a:pt x="1437646" y="1191569"/>
                  </a:lnTo>
                  <a:lnTo>
                    <a:pt x="1428229" y="1141685"/>
                  </a:lnTo>
                  <a:lnTo>
                    <a:pt x="1417291" y="1091898"/>
                  </a:lnTo>
                  <a:lnTo>
                    <a:pt x="1404872" y="1042284"/>
                  </a:lnTo>
                  <a:lnTo>
                    <a:pt x="1391014" y="992918"/>
                  </a:lnTo>
                  <a:lnTo>
                    <a:pt x="1375761" y="943877"/>
                  </a:lnTo>
                  <a:lnTo>
                    <a:pt x="1359154" y="895236"/>
                  </a:lnTo>
                  <a:lnTo>
                    <a:pt x="1341235" y="847070"/>
                  </a:lnTo>
                  <a:lnTo>
                    <a:pt x="1322047" y="799456"/>
                  </a:lnTo>
                  <a:lnTo>
                    <a:pt x="1301631" y="752469"/>
                  </a:lnTo>
                  <a:lnTo>
                    <a:pt x="1280029" y="706184"/>
                  </a:lnTo>
                  <a:lnTo>
                    <a:pt x="1257285" y="660677"/>
                  </a:lnTo>
                  <a:lnTo>
                    <a:pt x="1233439" y="616025"/>
                  </a:lnTo>
                  <a:lnTo>
                    <a:pt x="1205442" y="567081"/>
                  </a:lnTo>
                  <a:lnTo>
                    <a:pt x="1176161" y="519415"/>
                  </a:lnTo>
                  <a:lnTo>
                    <a:pt x="1145662" y="473133"/>
                  </a:lnTo>
                  <a:lnTo>
                    <a:pt x="1114010" y="428342"/>
                  </a:lnTo>
                  <a:lnTo>
                    <a:pt x="1081271" y="385150"/>
                  </a:lnTo>
                  <a:lnTo>
                    <a:pt x="1047512" y="343663"/>
                  </a:lnTo>
                  <a:lnTo>
                    <a:pt x="1012799" y="303988"/>
                  </a:lnTo>
                  <a:lnTo>
                    <a:pt x="977198" y="266233"/>
                  </a:lnTo>
                  <a:lnTo>
                    <a:pt x="940775" y="230505"/>
                  </a:lnTo>
                  <a:lnTo>
                    <a:pt x="903596" y="196909"/>
                  </a:lnTo>
                  <a:lnTo>
                    <a:pt x="865728" y="165555"/>
                  </a:lnTo>
                  <a:lnTo>
                    <a:pt x="827235" y="136547"/>
                  </a:lnTo>
                  <a:lnTo>
                    <a:pt x="788185" y="109995"/>
                  </a:lnTo>
                  <a:lnTo>
                    <a:pt x="748644" y="86004"/>
                  </a:lnTo>
                  <a:lnTo>
                    <a:pt x="708677" y="64681"/>
                  </a:lnTo>
                  <a:lnTo>
                    <a:pt x="654531" y="40420"/>
                  </a:lnTo>
                  <a:lnTo>
                    <a:pt x="601688" y="21960"/>
                  </a:lnTo>
                  <a:lnTo>
                    <a:pt x="550264" y="9162"/>
                  </a:lnTo>
                  <a:lnTo>
                    <a:pt x="500375" y="1888"/>
                  </a:lnTo>
                  <a:lnTo>
                    <a:pt x="452137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83685" y="1584687"/>
              <a:ext cx="2407920" cy="2510790"/>
            </a:xfrm>
            <a:custGeom>
              <a:avLst/>
              <a:gdLst/>
              <a:ahLst/>
              <a:cxnLst/>
              <a:rect l="l" t="t" r="r" b="b"/>
              <a:pathLst>
                <a:path w="2407919" h="2510790">
                  <a:moveTo>
                    <a:pt x="1460127" y="1703015"/>
                  </a:moveTo>
                  <a:lnTo>
                    <a:pt x="1460375" y="1753438"/>
                  </a:lnTo>
                  <a:lnTo>
                    <a:pt x="1460623" y="1803864"/>
                  </a:lnTo>
                  <a:lnTo>
                    <a:pt x="1460871" y="1854294"/>
                  </a:lnTo>
                  <a:lnTo>
                    <a:pt x="1461118" y="1904731"/>
                  </a:lnTo>
                  <a:lnTo>
                    <a:pt x="1461366" y="1955176"/>
                  </a:lnTo>
                  <a:lnTo>
                    <a:pt x="1461613" y="2005631"/>
                  </a:lnTo>
                  <a:lnTo>
                    <a:pt x="1461860" y="2056098"/>
                  </a:lnTo>
                  <a:lnTo>
                    <a:pt x="1462107" y="2106579"/>
                  </a:lnTo>
                  <a:lnTo>
                    <a:pt x="1462356" y="2157027"/>
                  </a:lnTo>
                  <a:lnTo>
                    <a:pt x="1462604" y="2207514"/>
                  </a:lnTo>
                  <a:lnTo>
                    <a:pt x="1462852" y="2258032"/>
                  </a:lnTo>
                  <a:lnTo>
                    <a:pt x="1463100" y="2308568"/>
                  </a:lnTo>
                  <a:lnTo>
                    <a:pt x="1463349" y="2359113"/>
                  </a:lnTo>
                  <a:lnTo>
                    <a:pt x="1463597" y="2409655"/>
                  </a:lnTo>
                  <a:lnTo>
                    <a:pt x="1463845" y="2460184"/>
                  </a:lnTo>
                  <a:lnTo>
                    <a:pt x="1464094" y="2510689"/>
                  </a:lnTo>
                  <a:lnTo>
                    <a:pt x="1419125" y="2485514"/>
                  </a:lnTo>
                  <a:lnTo>
                    <a:pt x="1374255" y="2460389"/>
                  </a:lnTo>
                  <a:lnTo>
                    <a:pt x="1329482" y="2435317"/>
                  </a:lnTo>
                  <a:lnTo>
                    <a:pt x="1284805" y="2410296"/>
                  </a:lnTo>
                  <a:lnTo>
                    <a:pt x="1240225" y="2385328"/>
                  </a:lnTo>
                  <a:lnTo>
                    <a:pt x="1195742" y="2360412"/>
                  </a:lnTo>
                  <a:lnTo>
                    <a:pt x="1151355" y="2335548"/>
                  </a:lnTo>
                  <a:lnTo>
                    <a:pt x="1107064" y="2310736"/>
                  </a:lnTo>
                  <a:lnTo>
                    <a:pt x="1062868" y="2285978"/>
                  </a:lnTo>
                  <a:lnTo>
                    <a:pt x="1018768" y="2261272"/>
                  </a:lnTo>
                  <a:lnTo>
                    <a:pt x="974763" y="2236620"/>
                  </a:lnTo>
                  <a:lnTo>
                    <a:pt x="930853" y="2212021"/>
                  </a:lnTo>
                  <a:lnTo>
                    <a:pt x="887038" y="2187475"/>
                  </a:lnTo>
                  <a:lnTo>
                    <a:pt x="843316" y="2162983"/>
                  </a:lnTo>
                  <a:lnTo>
                    <a:pt x="799689" y="2138545"/>
                  </a:lnTo>
                  <a:lnTo>
                    <a:pt x="756156" y="2114161"/>
                  </a:lnTo>
                  <a:lnTo>
                    <a:pt x="712716" y="2089831"/>
                  </a:lnTo>
                  <a:lnTo>
                    <a:pt x="667437" y="2064473"/>
                  </a:lnTo>
                  <a:lnTo>
                    <a:pt x="622257" y="2039169"/>
                  </a:lnTo>
                  <a:lnTo>
                    <a:pt x="577175" y="2013919"/>
                  </a:lnTo>
                  <a:lnTo>
                    <a:pt x="532192" y="1988724"/>
                  </a:lnTo>
                  <a:lnTo>
                    <a:pt x="487306" y="1963583"/>
                  </a:lnTo>
                  <a:lnTo>
                    <a:pt x="442518" y="1938496"/>
                  </a:lnTo>
                  <a:lnTo>
                    <a:pt x="397827" y="1913464"/>
                  </a:lnTo>
                  <a:lnTo>
                    <a:pt x="353235" y="1888486"/>
                  </a:lnTo>
                  <a:lnTo>
                    <a:pt x="308740" y="1863563"/>
                  </a:lnTo>
                  <a:lnTo>
                    <a:pt x="264343" y="1838694"/>
                  </a:lnTo>
                  <a:lnTo>
                    <a:pt x="220042" y="1813878"/>
                  </a:lnTo>
                  <a:lnTo>
                    <a:pt x="175840" y="1789117"/>
                  </a:lnTo>
                  <a:lnTo>
                    <a:pt x="131734" y="1764410"/>
                  </a:lnTo>
                  <a:lnTo>
                    <a:pt x="87726" y="1739757"/>
                  </a:lnTo>
                  <a:lnTo>
                    <a:pt x="43814" y="1715158"/>
                  </a:lnTo>
                  <a:lnTo>
                    <a:pt x="0" y="1690613"/>
                  </a:lnTo>
                  <a:lnTo>
                    <a:pt x="0" y="1642812"/>
                  </a:lnTo>
                  <a:lnTo>
                    <a:pt x="0" y="1594988"/>
                  </a:lnTo>
                  <a:lnTo>
                    <a:pt x="0" y="926365"/>
                  </a:lnTo>
                  <a:lnTo>
                    <a:pt x="1363" y="866818"/>
                  </a:lnTo>
                  <a:lnTo>
                    <a:pt x="5399" y="809648"/>
                  </a:lnTo>
                  <a:lnTo>
                    <a:pt x="12031" y="754922"/>
                  </a:lnTo>
                  <a:lnTo>
                    <a:pt x="21180" y="702709"/>
                  </a:lnTo>
                  <a:lnTo>
                    <a:pt x="32767" y="653076"/>
                  </a:lnTo>
                  <a:lnTo>
                    <a:pt x="46714" y="606090"/>
                  </a:lnTo>
                  <a:lnTo>
                    <a:pt x="62942" y="561818"/>
                  </a:lnTo>
                  <a:lnTo>
                    <a:pt x="81373" y="520328"/>
                  </a:lnTo>
                  <a:lnTo>
                    <a:pt x="101928" y="481687"/>
                  </a:lnTo>
                  <a:lnTo>
                    <a:pt x="124529" y="445963"/>
                  </a:lnTo>
                  <a:lnTo>
                    <a:pt x="149097" y="413222"/>
                  </a:lnTo>
                  <a:lnTo>
                    <a:pt x="175554" y="383532"/>
                  </a:lnTo>
                  <a:lnTo>
                    <a:pt x="203821" y="356961"/>
                  </a:lnTo>
                  <a:lnTo>
                    <a:pt x="239735" y="329437"/>
                  </a:lnTo>
                  <a:lnTo>
                    <a:pt x="277991" y="306469"/>
                  </a:lnTo>
                  <a:lnTo>
                    <a:pt x="318475" y="288197"/>
                  </a:lnTo>
                  <a:lnTo>
                    <a:pt x="361071" y="274757"/>
                  </a:lnTo>
                  <a:lnTo>
                    <a:pt x="405663" y="266288"/>
                  </a:lnTo>
                  <a:lnTo>
                    <a:pt x="452137" y="262929"/>
                  </a:lnTo>
                  <a:lnTo>
                    <a:pt x="500375" y="264817"/>
                  </a:lnTo>
                  <a:lnTo>
                    <a:pt x="550264" y="272091"/>
                  </a:lnTo>
                  <a:lnTo>
                    <a:pt x="601688" y="284889"/>
                  </a:lnTo>
                  <a:lnTo>
                    <a:pt x="654531" y="303349"/>
                  </a:lnTo>
                  <a:lnTo>
                    <a:pt x="708677" y="327610"/>
                  </a:lnTo>
                  <a:lnTo>
                    <a:pt x="748644" y="348933"/>
                  </a:lnTo>
                  <a:lnTo>
                    <a:pt x="788185" y="372924"/>
                  </a:lnTo>
                  <a:lnTo>
                    <a:pt x="827235" y="399476"/>
                  </a:lnTo>
                  <a:lnTo>
                    <a:pt x="865728" y="428484"/>
                  </a:lnTo>
                  <a:lnTo>
                    <a:pt x="903596" y="459838"/>
                  </a:lnTo>
                  <a:lnTo>
                    <a:pt x="940775" y="493434"/>
                  </a:lnTo>
                  <a:lnTo>
                    <a:pt x="977198" y="529162"/>
                  </a:lnTo>
                  <a:lnTo>
                    <a:pt x="1012799" y="566917"/>
                  </a:lnTo>
                  <a:lnTo>
                    <a:pt x="1047512" y="606592"/>
                  </a:lnTo>
                  <a:lnTo>
                    <a:pt x="1081271" y="648079"/>
                  </a:lnTo>
                  <a:lnTo>
                    <a:pt x="1114010" y="691271"/>
                  </a:lnTo>
                  <a:lnTo>
                    <a:pt x="1145662" y="736062"/>
                  </a:lnTo>
                  <a:lnTo>
                    <a:pt x="1176161" y="782344"/>
                  </a:lnTo>
                  <a:lnTo>
                    <a:pt x="1205442" y="830010"/>
                  </a:lnTo>
                  <a:lnTo>
                    <a:pt x="1233439" y="878954"/>
                  </a:lnTo>
                  <a:lnTo>
                    <a:pt x="1257285" y="923606"/>
                  </a:lnTo>
                  <a:lnTo>
                    <a:pt x="1280029" y="969113"/>
                  </a:lnTo>
                  <a:lnTo>
                    <a:pt x="1301631" y="1015398"/>
                  </a:lnTo>
                  <a:lnTo>
                    <a:pt x="1322047" y="1062385"/>
                  </a:lnTo>
                  <a:lnTo>
                    <a:pt x="1341235" y="1109999"/>
                  </a:lnTo>
                  <a:lnTo>
                    <a:pt x="1359154" y="1158165"/>
                  </a:lnTo>
                  <a:lnTo>
                    <a:pt x="1375761" y="1206806"/>
                  </a:lnTo>
                  <a:lnTo>
                    <a:pt x="1391014" y="1255847"/>
                  </a:lnTo>
                  <a:lnTo>
                    <a:pt x="1404872" y="1305213"/>
                  </a:lnTo>
                  <a:lnTo>
                    <a:pt x="1417291" y="1354827"/>
                  </a:lnTo>
                  <a:lnTo>
                    <a:pt x="1428229" y="1404614"/>
                  </a:lnTo>
                  <a:lnTo>
                    <a:pt x="1437646" y="1454498"/>
                  </a:lnTo>
                  <a:lnTo>
                    <a:pt x="1445498" y="1504404"/>
                  </a:lnTo>
                  <a:lnTo>
                    <a:pt x="1451743" y="1554256"/>
                  </a:lnTo>
                  <a:lnTo>
                    <a:pt x="1456340" y="1603978"/>
                  </a:lnTo>
                  <a:lnTo>
                    <a:pt x="1459245" y="1653495"/>
                  </a:lnTo>
                  <a:lnTo>
                    <a:pt x="1460418" y="1702730"/>
                  </a:lnTo>
                  <a:lnTo>
                    <a:pt x="1460422" y="1702915"/>
                  </a:lnTo>
                  <a:lnTo>
                    <a:pt x="1460127" y="1703015"/>
                  </a:lnTo>
                  <a:close/>
                </a:path>
                <a:path w="2407919" h="2510790">
                  <a:moveTo>
                    <a:pt x="1795258" y="174660"/>
                  </a:moveTo>
                  <a:lnTo>
                    <a:pt x="2082441" y="0"/>
                  </a:lnTo>
                </a:path>
                <a:path w="2407919" h="2510790">
                  <a:moveTo>
                    <a:pt x="2118600" y="1724338"/>
                  </a:moveTo>
                  <a:lnTo>
                    <a:pt x="2407564" y="155989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16131" y="3144528"/>
              <a:ext cx="678815" cy="791210"/>
            </a:xfrm>
            <a:custGeom>
              <a:avLst/>
              <a:gdLst/>
              <a:ahLst/>
              <a:cxnLst/>
              <a:rect l="l" t="t" r="r" b="b"/>
              <a:pathLst>
                <a:path w="678815" h="791210">
                  <a:moveTo>
                    <a:pt x="673350" y="0"/>
                  </a:moveTo>
                  <a:lnTo>
                    <a:pt x="1777" y="378424"/>
                  </a:lnTo>
                  <a:lnTo>
                    <a:pt x="0" y="790606"/>
                  </a:lnTo>
                  <a:lnTo>
                    <a:pt x="678679" y="396190"/>
                  </a:lnTo>
                  <a:lnTo>
                    <a:pt x="67335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16131" y="3144528"/>
              <a:ext cx="678815" cy="791210"/>
            </a:xfrm>
            <a:custGeom>
              <a:avLst/>
              <a:gdLst/>
              <a:ahLst/>
              <a:cxnLst/>
              <a:rect l="l" t="t" r="r" b="b"/>
              <a:pathLst>
                <a:path w="678815" h="791210">
                  <a:moveTo>
                    <a:pt x="673350" y="0"/>
                  </a:moveTo>
                  <a:lnTo>
                    <a:pt x="678679" y="396190"/>
                  </a:lnTo>
                  <a:lnTo>
                    <a:pt x="0" y="790606"/>
                  </a:lnTo>
                  <a:lnTo>
                    <a:pt x="1777" y="378424"/>
                  </a:lnTo>
                  <a:lnTo>
                    <a:pt x="67335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14298" y="3131211"/>
              <a:ext cx="386080" cy="389255"/>
            </a:xfrm>
            <a:custGeom>
              <a:avLst/>
              <a:gdLst/>
              <a:ahLst/>
              <a:cxnLst/>
              <a:rect l="l" t="t" r="r" b="b"/>
              <a:pathLst>
                <a:path w="386080" h="389254">
                  <a:moveTo>
                    <a:pt x="0" y="0"/>
                  </a:moveTo>
                  <a:lnTo>
                    <a:pt x="5327" y="389084"/>
                  </a:lnTo>
                  <a:lnTo>
                    <a:pt x="385533" y="1741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14298" y="3131211"/>
              <a:ext cx="386080" cy="389255"/>
            </a:xfrm>
            <a:custGeom>
              <a:avLst/>
              <a:gdLst/>
              <a:ahLst/>
              <a:cxnLst/>
              <a:rect l="l" t="t" r="r" b="b"/>
              <a:pathLst>
                <a:path w="386080" h="389254">
                  <a:moveTo>
                    <a:pt x="385533" y="174110"/>
                  </a:moveTo>
                  <a:lnTo>
                    <a:pt x="5327" y="389084"/>
                  </a:lnTo>
                  <a:lnTo>
                    <a:pt x="0" y="0"/>
                  </a:lnTo>
                  <a:lnTo>
                    <a:pt x="385533" y="17411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365129" y="3152300"/>
              <a:ext cx="724535" cy="802640"/>
            </a:xfrm>
            <a:custGeom>
              <a:avLst/>
              <a:gdLst/>
              <a:ahLst/>
              <a:cxnLst/>
              <a:rect l="l" t="t" r="r" b="b"/>
              <a:pathLst>
                <a:path w="724534" h="802639">
                  <a:moveTo>
                    <a:pt x="716357" y="0"/>
                  </a:moveTo>
                  <a:lnTo>
                    <a:pt x="0" y="405060"/>
                  </a:lnTo>
                  <a:lnTo>
                    <a:pt x="6584" y="802374"/>
                  </a:lnTo>
                  <a:lnTo>
                    <a:pt x="724024" y="384126"/>
                  </a:lnTo>
                  <a:lnTo>
                    <a:pt x="71635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00658" y="3891019"/>
            <a:ext cx="112014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350">
              <a:latin typeface="Arial"/>
              <a:cs typeface="Arial"/>
            </a:endParaRPr>
          </a:p>
        </p:txBody>
      </p:sp>
      <p:sp>
        <p:nvSpPr>
          <p:cNvPr id="74" name="object 7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47897" y="1328395"/>
            <a:ext cx="985519" cy="3930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1590"/>
              </a:lnSpc>
              <a:spcBef>
                <a:spcPts val="110"/>
              </a:spcBef>
            </a:pP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350">
              <a:latin typeface="Arial"/>
              <a:cs typeface="Arial"/>
            </a:endParaRPr>
          </a:p>
          <a:p>
            <a:pPr marL="88265">
              <a:lnSpc>
                <a:spcPts val="1290"/>
              </a:lnSpc>
            </a:pP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(not to</a:t>
            </a:r>
            <a:r>
              <a:rPr sz="11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75" name="object 75"/>
          <p:cNvGrpSpPr>
            <a:grpSpLocks noGrp="1" noUngrp="1" noRot="1" noMove="1" noResize="1"/>
          </p:cNvGrpSpPr>
          <p:nvPr/>
        </p:nvGrpSpPr>
        <p:grpSpPr>
          <a:xfrm>
            <a:off x="1038010" y="1455345"/>
            <a:ext cx="8744585" cy="8020684"/>
            <a:chOff x="1038010" y="1455345"/>
            <a:chExt cx="8744585" cy="8020684"/>
          </a:xfrm>
        </p:grpSpPr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47212" y="5577548"/>
              <a:ext cx="1569720" cy="1569720"/>
            </a:xfrm>
            <a:custGeom>
              <a:avLst/>
              <a:gdLst/>
              <a:ahLst/>
              <a:cxnLst/>
              <a:rect l="l" t="t" r="r" b="b"/>
              <a:pathLst>
                <a:path w="1569720" h="1569720">
                  <a:moveTo>
                    <a:pt x="0" y="784698"/>
                  </a:moveTo>
                  <a:lnTo>
                    <a:pt x="1569398" y="784698"/>
                  </a:lnTo>
                </a:path>
                <a:path w="1569720" h="1569720">
                  <a:moveTo>
                    <a:pt x="784698" y="1569398"/>
                  </a:moveTo>
                  <a:lnTo>
                    <a:pt x="784698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48798" y="7940833"/>
              <a:ext cx="1527810" cy="1527810"/>
            </a:xfrm>
            <a:custGeom>
              <a:avLst/>
              <a:gdLst/>
              <a:ahLst/>
              <a:cxnLst/>
              <a:rect l="l" t="t" r="r" b="b"/>
              <a:pathLst>
                <a:path w="1527809" h="1527809">
                  <a:moveTo>
                    <a:pt x="0" y="1527350"/>
                  </a:moveTo>
                  <a:lnTo>
                    <a:pt x="152735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21875" y="1459155"/>
              <a:ext cx="1450975" cy="5560060"/>
            </a:xfrm>
            <a:custGeom>
              <a:avLst/>
              <a:gdLst/>
              <a:ahLst/>
              <a:cxnLst/>
              <a:rect l="l" t="t" r="r" b="b"/>
              <a:pathLst>
                <a:path w="1450975" h="5560059">
                  <a:moveTo>
                    <a:pt x="936586" y="5559432"/>
                  </a:moveTo>
                  <a:lnTo>
                    <a:pt x="1450936" y="5038724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4360" y="1982628"/>
              <a:ext cx="8210550" cy="7487284"/>
            </a:xfrm>
            <a:custGeom>
              <a:avLst/>
              <a:gdLst/>
              <a:ahLst/>
              <a:cxnLst/>
              <a:rect l="l" t="t" r="r" b="b"/>
              <a:pathLst>
                <a:path w="8210550" h="7487284">
                  <a:moveTo>
                    <a:pt x="6762830" y="0"/>
                  </a:moveTo>
                  <a:lnTo>
                    <a:pt x="8210022" y="5036342"/>
                  </a:lnTo>
                </a:path>
                <a:path w="8210550" h="7487284">
                  <a:moveTo>
                    <a:pt x="7768324" y="4029825"/>
                  </a:moveTo>
                  <a:lnTo>
                    <a:pt x="7768324" y="5469919"/>
                  </a:lnTo>
                </a:path>
                <a:path w="8210550" h="7487284">
                  <a:moveTo>
                    <a:pt x="958722" y="2155550"/>
                  </a:moveTo>
                  <a:lnTo>
                    <a:pt x="1003795" y="2101035"/>
                  </a:lnTo>
                  <a:lnTo>
                    <a:pt x="1031232" y="2069832"/>
                  </a:lnTo>
                  <a:lnTo>
                    <a:pt x="1061556" y="2036343"/>
                  </a:lnTo>
                  <a:lnTo>
                    <a:pt x="1094484" y="2000830"/>
                  </a:lnTo>
                  <a:lnTo>
                    <a:pt x="1129731" y="1963551"/>
                  </a:lnTo>
                  <a:lnTo>
                    <a:pt x="1167014" y="1924767"/>
                  </a:lnTo>
                  <a:lnTo>
                    <a:pt x="1206048" y="1884738"/>
                  </a:lnTo>
                  <a:lnTo>
                    <a:pt x="1246549" y="1843723"/>
                  </a:lnTo>
                  <a:lnTo>
                    <a:pt x="1288233" y="1801982"/>
                  </a:lnTo>
                  <a:lnTo>
                    <a:pt x="1330815" y="1759775"/>
                  </a:lnTo>
                  <a:lnTo>
                    <a:pt x="1374012" y="1717361"/>
                  </a:lnTo>
                  <a:lnTo>
                    <a:pt x="1417540" y="1675001"/>
                  </a:lnTo>
                  <a:lnTo>
                    <a:pt x="1461113" y="1632953"/>
                  </a:lnTo>
                  <a:lnTo>
                    <a:pt x="1504449" y="1591479"/>
                  </a:lnTo>
                  <a:lnTo>
                    <a:pt x="1547263" y="1550837"/>
                  </a:lnTo>
                  <a:lnTo>
                    <a:pt x="1589270" y="1511288"/>
                  </a:lnTo>
                  <a:lnTo>
                    <a:pt x="1630187" y="1473090"/>
                  </a:lnTo>
                  <a:lnTo>
                    <a:pt x="1669730" y="1436505"/>
                  </a:lnTo>
                  <a:lnTo>
                    <a:pt x="1707614" y="1401792"/>
                  </a:lnTo>
                  <a:lnTo>
                    <a:pt x="1743555" y="1369210"/>
                  </a:lnTo>
                  <a:lnTo>
                    <a:pt x="1777269" y="1339019"/>
                  </a:lnTo>
                  <a:lnTo>
                    <a:pt x="1808471" y="1311479"/>
                  </a:lnTo>
                  <a:lnTo>
                    <a:pt x="1836879" y="1286850"/>
                  </a:lnTo>
                  <a:lnTo>
                    <a:pt x="1862207" y="1265392"/>
                  </a:lnTo>
                </a:path>
                <a:path w="8210550" h="7487284">
                  <a:moveTo>
                    <a:pt x="7199999" y="4607675"/>
                  </a:moveTo>
                  <a:lnTo>
                    <a:pt x="7199999" y="7486710"/>
                  </a:lnTo>
                  <a:lnTo>
                    <a:pt x="0" y="7486710"/>
                  </a:lnTo>
                  <a:lnTo>
                    <a:pt x="78" y="4607675"/>
                  </a:lnTo>
                  <a:lnTo>
                    <a:pt x="442" y="4555946"/>
                  </a:lnTo>
                  <a:lnTo>
                    <a:pt x="1531" y="4504392"/>
                  </a:lnTo>
                  <a:lnTo>
                    <a:pt x="3340" y="4453018"/>
                  </a:lnTo>
                  <a:lnTo>
                    <a:pt x="5865" y="4401829"/>
                  </a:lnTo>
                  <a:lnTo>
                    <a:pt x="9099" y="4350830"/>
                  </a:lnTo>
                  <a:lnTo>
                    <a:pt x="13040" y="4300026"/>
                  </a:lnTo>
                  <a:lnTo>
                    <a:pt x="17681" y="4249421"/>
                  </a:lnTo>
                  <a:lnTo>
                    <a:pt x="23017" y="4199021"/>
                  </a:lnTo>
                  <a:lnTo>
                    <a:pt x="29045" y="4148830"/>
                  </a:lnTo>
                  <a:lnTo>
                    <a:pt x="35758" y="4098853"/>
                  </a:lnTo>
                  <a:lnTo>
                    <a:pt x="43153" y="4049096"/>
                  </a:lnTo>
                  <a:lnTo>
                    <a:pt x="51224" y="3999562"/>
                  </a:lnTo>
                  <a:lnTo>
                    <a:pt x="59967" y="3950257"/>
                  </a:lnTo>
                  <a:lnTo>
                    <a:pt x="69376" y="3901186"/>
                  </a:lnTo>
                  <a:lnTo>
                    <a:pt x="79447" y="3852353"/>
                  </a:lnTo>
                  <a:lnTo>
                    <a:pt x="90175" y="3803763"/>
                  </a:lnTo>
                  <a:lnTo>
                    <a:pt x="101555" y="3755422"/>
                  </a:lnTo>
                  <a:lnTo>
                    <a:pt x="113583" y="3707333"/>
                  </a:lnTo>
                  <a:lnTo>
                    <a:pt x="126252" y="3659503"/>
                  </a:lnTo>
                  <a:lnTo>
                    <a:pt x="139559" y="3611935"/>
                  </a:lnTo>
                  <a:lnTo>
                    <a:pt x="153499" y="3564635"/>
                  </a:lnTo>
                  <a:lnTo>
                    <a:pt x="168066" y="3517607"/>
                  </a:lnTo>
                  <a:lnTo>
                    <a:pt x="183256" y="3470857"/>
                  </a:lnTo>
                  <a:lnTo>
                    <a:pt x="199065" y="3424389"/>
                  </a:lnTo>
                  <a:lnTo>
                    <a:pt x="215486" y="3378208"/>
                  </a:lnTo>
                  <a:lnTo>
                    <a:pt x="232516" y="3332319"/>
                  </a:lnTo>
                  <a:lnTo>
                    <a:pt x="250149" y="3286727"/>
                  </a:lnTo>
                  <a:lnTo>
                    <a:pt x="268381" y="3241437"/>
                  </a:lnTo>
                  <a:lnTo>
                    <a:pt x="287207" y="3196452"/>
                  </a:lnTo>
                  <a:lnTo>
                    <a:pt x="306621" y="3151780"/>
                  </a:lnTo>
                  <a:lnTo>
                    <a:pt x="326620" y="3107423"/>
                  </a:lnTo>
                  <a:lnTo>
                    <a:pt x="347197" y="3063388"/>
                  </a:lnTo>
                  <a:lnTo>
                    <a:pt x="368349" y="3019679"/>
                  </a:lnTo>
                  <a:lnTo>
                    <a:pt x="390070" y="2976300"/>
                  </a:lnTo>
                  <a:lnTo>
                    <a:pt x="412356" y="2933257"/>
                  </a:lnTo>
                  <a:lnTo>
                    <a:pt x="435202" y="2890555"/>
                  </a:lnTo>
                  <a:lnTo>
                    <a:pt x="458603" y="2848198"/>
                  </a:lnTo>
                  <a:lnTo>
                    <a:pt x="482553" y="2806191"/>
                  </a:lnTo>
                  <a:lnTo>
                    <a:pt x="507049" y="2764539"/>
                  </a:lnTo>
                  <a:lnTo>
                    <a:pt x="532085" y="2723248"/>
                  </a:lnTo>
                  <a:lnTo>
                    <a:pt x="557656" y="2682321"/>
                  </a:lnTo>
                  <a:lnTo>
                    <a:pt x="583758" y="2641764"/>
                  </a:lnTo>
                  <a:lnTo>
                    <a:pt x="610386" y="2601581"/>
                  </a:lnTo>
                  <a:lnTo>
                    <a:pt x="637535" y="2561778"/>
                  </a:lnTo>
                  <a:lnTo>
                    <a:pt x="665199" y="2522359"/>
                  </a:lnTo>
                  <a:lnTo>
                    <a:pt x="693375" y="2483329"/>
                  </a:lnTo>
                  <a:lnTo>
                    <a:pt x="722057" y="2444694"/>
                  </a:lnTo>
                  <a:lnTo>
                    <a:pt x="751240" y="2406457"/>
                  </a:lnTo>
                  <a:lnTo>
                    <a:pt x="780920" y="2368624"/>
                  </a:lnTo>
                  <a:lnTo>
                    <a:pt x="811091" y="2331199"/>
                  </a:lnTo>
                  <a:lnTo>
                    <a:pt x="841750" y="2294188"/>
                  </a:lnTo>
                  <a:lnTo>
                    <a:pt x="872890" y="2257595"/>
                  </a:lnTo>
                  <a:lnTo>
                    <a:pt x="904508" y="2221425"/>
                  </a:lnTo>
                  <a:lnTo>
                    <a:pt x="936597" y="2185683"/>
                  </a:lnTo>
                  <a:lnTo>
                    <a:pt x="969155" y="2150374"/>
                  </a:lnTo>
                  <a:lnTo>
                    <a:pt x="1002174" y="2115503"/>
                  </a:lnTo>
                  <a:lnTo>
                    <a:pt x="1035717" y="2081008"/>
                  </a:lnTo>
                  <a:lnTo>
                    <a:pt x="1069714" y="2046962"/>
                  </a:lnTo>
                  <a:lnTo>
                    <a:pt x="1104160" y="2013370"/>
                  </a:lnTo>
                  <a:lnTo>
                    <a:pt x="1139052" y="1980237"/>
                  </a:lnTo>
                  <a:lnTo>
                    <a:pt x="1174383" y="1947568"/>
                  </a:lnTo>
                  <a:lnTo>
                    <a:pt x="1210149" y="1915367"/>
                  </a:lnTo>
                  <a:lnTo>
                    <a:pt x="1246346" y="1883640"/>
                  </a:lnTo>
                  <a:lnTo>
                    <a:pt x="1282968" y="1852392"/>
                  </a:lnTo>
                  <a:lnTo>
                    <a:pt x="1320010" y="1821627"/>
                  </a:lnTo>
                  <a:lnTo>
                    <a:pt x="1357468" y="1791350"/>
                  </a:lnTo>
                  <a:lnTo>
                    <a:pt x="1395336" y="1761566"/>
                  </a:lnTo>
                  <a:lnTo>
                    <a:pt x="1433610" y="1732281"/>
                  </a:lnTo>
                  <a:lnTo>
                    <a:pt x="1472285" y="1703498"/>
                  </a:lnTo>
                  <a:lnTo>
                    <a:pt x="1511355" y="1675223"/>
                  </a:lnTo>
                  <a:lnTo>
                    <a:pt x="1550817" y="1647461"/>
                  </a:lnTo>
                  <a:lnTo>
                    <a:pt x="1590665" y="1620216"/>
                  </a:lnTo>
                  <a:lnTo>
                    <a:pt x="1630894" y="1593494"/>
                  </a:lnTo>
                  <a:lnTo>
                    <a:pt x="1671500" y="1567299"/>
                  </a:lnTo>
                  <a:lnTo>
                    <a:pt x="1712477" y="1541636"/>
                  </a:lnTo>
                  <a:lnTo>
                    <a:pt x="1753821" y="1516511"/>
                  </a:lnTo>
                  <a:lnTo>
                    <a:pt x="1795526" y="1491928"/>
                  </a:lnTo>
                  <a:lnTo>
                    <a:pt x="1837589" y="1467891"/>
                  </a:lnTo>
                  <a:lnTo>
                    <a:pt x="1880003" y="1444406"/>
                  </a:lnTo>
                  <a:lnTo>
                    <a:pt x="1922764" y="1421478"/>
                  </a:lnTo>
                  <a:lnTo>
                    <a:pt x="1965868" y="1399112"/>
                  </a:lnTo>
                  <a:lnTo>
                    <a:pt x="2009308" y="1377312"/>
                  </a:lnTo>
                  <a:lnTo>
                    <a:pt x="2053081" y="1356083"/>
                  </a:lnTo>
                  <a:lnTo>
                    <a:pt x="2097182" y="1335430"/>
                  </a:lnTo>
                  <a:lnTo>
                    <a:pt x="2141605" y="1315359"/>
                  </a:lnTo>
                  <a:lnTo>
                    <a:pt x="2186346" y="1295874"/>
                  </a:lnTo>
                  <a:lnTo>
                    <a:pt x="2231400" y="1276979"/>
                  </a:lnTo>
                  <a:lnTo>
                    <a:pt x="2276762" y="1258680"/>
                  </a:lnTo>
                  <a:lnTo>
                    <a:pt x="2322427" y="1240982"/>
                  </a:lnTo>
                  <a:lnTo>
                    <a:pt x="2368390" y="1223890"/>
                  </a:lnTo>
                  <a:lnTo>
                    <a:pt x="2414646" y="1207408"/>
                  </a:lnTo>
                  <a:lnTo>
                    <a:pt x="2461191" y="1191541"/>
                  </a:lnTo>
                  <a:lnTo>
                    <a:pt x="2508019" y="1176294"/>
                  </a:lnTo>
                  <a:lnTo>
                    <a:pt x="2555126" y="1161673"/>
                  </a:lnTo>
                  <a:lnTo>
                    <a:pt x="2602507" y="1147681"/>
                  </a:lnTo>
                  <a:lnTo>
                    <a:pt x="2650156" y="1134325"/>
                  </a:lnTo>
                  <a:lnTo>
                    <a:pt x="2698070" y="1121608"/>
                  </a:lnTo>
                  <a:lnTo>
                    <a:pt x="2746242" y="1109536"/>
                  </a:lnTo>
                  <a:lnTo>
                    <a:pt x="2794669" y="1098113"/>
                  </a:lnTo>
                  <a:lnTo>
                    <a:pt x="2843345" y="1087345"/>
                  </a:lnTo>
                  <a:lnTo>
                    <a:pt x="2892266" y="1077236"/>
                  </a:lnTo>
                  <a:lnTo>
                    <a:pt x="2941426" y="1067791"/>
                  </a:lnTo>
                  <a:lnTo>
                    <a:pt x="2990820" y="1059015"/>
                  </a:lnTo>
                  <a:lnTo>
                    <a:pt x="3040445" y="1050914"/>
                  </a:lnTo>
                  <a:lnTo>
                    <a:pt x="3090294" y="1043491"/>
                  </a:lnTo>
                  <a:lnTo>
                    <a:pt x="3140363" y="1036752"/>
                  </a:lnTo>
                  <a:lnTo>
                    <a:pt x="3190647" y="1030701"/>
                  </a:lnTo>
                  <a:lnTo>
                    <a:pt x="3241142" y="1025344"/>
                  </a:lnTo>
                  <a:lnTo>
                    <a:pt x="3291842" y="1020686"/>
                  </a:lnTo>
                  <a:lnTo>
                    <a:pt x="3342742" y="1016731"/>
                  </a:lnTo>
                  <a:lnTo>
                    <a:pt x="3393838" y="1013483"/>
                  </a:lnTo>
                  <a:lnTo>
                    <a:pt x="3445124" y="1010949"/>
                  </a:lnTo>
                  <a:lnTo>
                    <a:pt x="3496596" y="1009133"/>
                  </a:lnTo>
                  <a:lnTo>
                    <a:pt x="3548250" y="1008040"/>
                  </a:lnTo>
                  <a:lnTo>
                    <a:pt x="3600079" y="1007675"/>
                  </a:lnTo>
                  <a:lnTo>
                    <a:pt x="3648489" y="1007993"/>
                  </a:lnTo>
                  <a:lnTo>
                    <a:pt x="3696745" y="1008947"/>
                  </a:lnTo>
                  <a:lnTo>
                    <a:pt x="3744845" y="1010532"/>
                  </a:lnTo>
                  <a:lnTo>
                    <a:pt x="3792784" y="1012744"/>
                  </a:lnTo>
                  <a:lnTo>
                    <a:pt x="3840557" y="1015579"/>
                  </a:lnTo>
                  <a:lnTo>
                    <a:pt x="3888161" y="1019033"/>
                  </a:lnTo>
                  <a:lnTo>
                    <a:pt x="3935592" y="1023103"/>
                  </a:lnTo>
                  <a:lnTo>
                    <a:pt x="3982846" y="1027783"/>
                  </a:lnTo>
                  <a:lnTo>
                    <a:pt x="4029918" y="1033071"/>
                  </a:lnTo>
                  <a:lnTo>
                    <a:pt x="4076806" y="1038962"/>
                  </a:lnTo>
                  <a:lnTo>
                    <a:pt x="4123505" y="1045451"/>
                  </a:lnTo>
                  <a:lnTo>
                    <a:pt x="4170010" y="1052537"/>
                  </a:lnTo>
                  <a:lnTo>
                    <a:pt x="4216319" y="1060213"/>
                  </a:lnTo>
                  <a:lnTo>
                    <a:pt x="4262427" y="1068477"/>
                  </a:lnTo>
                  <a:lnTo>
                    <a:pt x="4308329" y="1077324"/>
                  </a:lnTo>
                  <a:lnTo>
                    <a:pt x="4354023" y="1086750"/>
                  </a:lnTo>
                  <a:lnTo>
                    <a:pt x="4399504" y="1096751"/>
                  </a:lnTo>
                  <a:lnTo>
                    <a:pt x="4444767" y="1107324"/>
                  </a:lnTo>
                  <a:lnTo>
                    <a:pt x="4489810" y="1118464"/>
                  </a:lnTo>
                  <a:lnTo>
                    <a:pt x="4534628" y="1130168"/>
                  </a:lnTo>
                  <a:lnTo>
                    <a:pt x="4579217" y="1142431"/>
                  </a:lnTo>
                  <a:lnTo>
                    <a:pt x="4623574" y="1155249"/>
                  </a:lnTo>
                  <a:lnTo>
                    <a:pt x="4667693" y="1168619"/>
                  </a:lnTo>
                  <a:lnTo>
                    <a:pt x="4711572" y="1182536"/>
                  </a:lnTo>
                  <a:lnTo>
                    <a:pt x="4755206" y="1196997"/>
                  </a:lnTo>
                  <a:lnTo>
                    <a:pt x="4798591" y="1211997"/>
                  </a:lnTo>
                  <a:lnTo>
                    <a:pt x="4841723" y="1227533"/>
                  </a:lnTo>
                  <a:lnTo>
                    <a:pt x="4884599" y="1243600"/>
                  </a:lnTo>
                  <a:lnTo>
                    <a:pt x="4927213" y="1260195"/>
                  </a:lnTo>
                  <a:lnTo>
                    <a:pt x="4969564" y="1277313"/>
                  </a:lnTo>
                  <a:lnTo>
                    <a:pt x="5011645" y="1294951"/>
                  </a:lnTo>
                  <a:lnTo>
                    <a:pt x="5053454" y="1313104"/>
                  </a:lnTo>
                  <a:lnTo>
                    <a:pt x="5094986" y="1331769"/>
                  </a:lnTo>
                  <a:lnTo>
                    <a:pt x="5136238" y="1350942"/>
                  </a:lnTo>
                  <a:lnTo>
                    <a:pt x="5177205" y="1370618"/>
                  </a:lnTo>
                  <a:lnTo>
                    <a:pt x="5217883" y="1390794"/>
                  </a:lnTo>
                  <a:lnTo>
                    <a:pt x="5258269" y="1411466"/>
                  </a:lnTo>
                  <a:lnTo>
                    <a:pt x="5298358" y="1432629"/>
                  </a:lnTo>
                  <a:lnTo>
                    <a:pt x="5338147" y="1454280"/>
                  </a:lnTo>
                  <a:lnTo>
                    <a:pt x="5377631" y="1476415"/>
                  </a:lnTo>
                  <a:lnTo>
                    <a:pt x="5416807" y="1499030"/>
                  </a:lnTo>
                  <a:lnTo>
                    <a:pt x="5455670" y="1522120"/>
                  </a:lnTo>
                  <a:lnTo>
                    <a:pt x="5494217" y="1545682"/>
                  </a:lnTo>
                  <a:lnTo>
                    <a:pt x="5532443" y="1569712"/>
                  </a:lnTo>
                  <a:lnTo>
                    <a:pt x="5570345" y="1594206"/>
                  </a:lnTo>
                  <a:lnTo>
                    <a:pt x="5607919" y="1619160"/>
                  </a:lnTo>
                  <a:lnTo>
                    <a:pt x="5645160" y="1644569"/>
                  </a:lnTo>
                  <a:lnTo>
                    <a:pt x="5682065" y="1670431"/>
                  </a:lnTo>
                  <a:lnTo>
                    <a:pt x="5718629" y="1696740"/>
                  </a:lnTo>
                  <a:lnTo>
                    <a:pt x="5754850" y="1723494"/>
                  </a:lnTo>
                  <a:lnTo>
                    <a:pt x="5790721" y="1750687"/>
                  </a:lnTo>
                  <a:lnTo>
                    <a:pt x="5826241" y="1778316"/>
                  </a:lnTo>
                  <a:lnTo>
                    <a:pt x="5861404" y="1806377"/>
                  </a:lnTo>
                  <a:lnTo>
                    <a:pt x="5896207" y="1834866"/>
                  </a:lnTo>
                  <a:lnTo>
                    <a:pt x="5930646" y="1863780"/>
                  </a:lnTo>
                  <a:lnTo>
                    <a:pt x="5964717" y="1893113"/>
                  </a:lnTo>
                  <a:lnTo>
                    <a:pt x="5998415" y="1922862"/>
                  </a:lnTo>
                  <a:lnTo>
                    <a:pt x="6031738" y="1953024"/>
                  </a:lnTo>
                  <a:lnTo>
                    <a:pt x="6064680" y="1983593"/>
                  </a:lnTo>
                  <a:lnTo>
                    <a:pt x="6097238" y="2014567"/>
                  </a:lnTo>
                  <a:lnTo>
                    <a:pt x="6129408" y="2045941"/>
                  </a:lnTo>
                  <a:lnTo>
                    <a:pt x="6161185" y="2077710"/>
                  </a:lnTo>
                  <a:lnTo>
                    <a:pt x="6192567" y="2109873"/>
                  </a:lnTo>
                  <a:lnTo>
                    <a:pt x="6223549" y="2142423"/>
                  </a:lnTo>
                  <a:lnTo>
                    <a:pt x="6254126" y="2175357"/>
                  </a:lnTo>
                  <a:lnTo>
                    <a:pt x="6284296" y="2208672"/>
                  </a:lnTo>
                  <a:lnTo>
                    <a:pt x="6314053" y="2242363"/>
                  </a:lnTo>
                  <a:lnTo>
                    <a:pt x="6343395" y="2276426"/>
                  </a:lnTo>
                  <a:lnTo>
                    <a:pt x="6372317" y="2310858"/>
                  </a:lnTo>
                  <a:lnTo>
                    <a:pt x="6400814" y="2345654"/>
                  </a:lnTo>
                  <a:lnTo>
                    <a:pt x="6428884" y="2380810"/>
                  </a:lnTo>
                  <a:lnTo>
                    <a:pt x="6456522" y="2416322"/>
                  </a:lnTo>
                  <a:lnTo>
                    <a:pt x="6483724" y="2452187"/>
                  </a:lnTo>
                  <a:lnTo>
                    <a:pt x="6510486" y="2488401"/>
                  </a:lnTo>
                  <a:lnTo>
                    <a:pt x="6536804" y="2524958"/>
                  </a:lnTo>
                  <a:lnTo>
                    <a:pt x="6562675" y="2561856"/>
                  </a:lnTo>
                  <a:lnTo>
                    <a:pt x="6588093" y="2599091"/>
                  </a:lnTo>
                  <a:lnTo>
                    <a:pt x="6613056" y="2636658"/>
                  </a:lnTo>
                  <a:lnTo>
                    <a:pt x="6637559" y="2674553"/>
                  </a:lnTo>
                  <a:lnTo>
                    <a:pt x="6661598" y="2712773"/>
                  </a:lnTo>
                  <a:lnTo>
                    <a:pt x="6685170" y="2751314"/>
                  </a:lnTo>
                  <a:lnTo>
                    <a:pt x="6708270" y="2790171"/>
                  </a:lnTo>
                  <a:lnTo>
                    <a:pt x="6730894" y="2829340"/>
                  </a:lnTo>
                  <a:lnTo>
                    <a:pt x="6753038" y="2868818"/>
                  </a:lnTo>
                  <a:lnTo>
                    <a:pt x="6774699" y="2908601"/>
                  </a:lnTo>
                  <a:lnTo>
                    <a:pt x="6795872" y="2948684"/>
                  </a:lnTo>
                  <a:lnTo>
                    <a:pt x="6816553" y="2989064"/>
                  </a:lnTo>
                  <a:lnTo>
                    <a:pt x="6836739" y="3029737"/>
                  </a:lnTo>
                  <a:lnTo>
                    <a:pt x="6856425" y="3070698"/>
                  </a:lnTo>
                  <a:lnTo>
                    <a:pt x="6875608" y="3111944"/>
                  </a:lnTo>
                  <a:lnTo>
                    <a:pt x="6894283" y="3153471"/>
                  </a:lnTo>
                  <a:lnTo>
                    <a:pt x="6912447" y="3195274"/>
                  </a:lnTo>
                  <a:lnTo>
                    <a:pt x="6930095" y="3237350"/>
                  </a:lnTo>
                  <a:lnTo>
                    <a:pt x="6947224" y="3279695"/>
                  </a:lnTo>
                  <a:lnTo>
                    <a:pt x="6963829" y="3322305"/>
                  </a:lnTo>
                  <a:lnTo>
                    <a:pt x="6979907" y="3365175"/>
                  </a:lnTo>
                  <a:lnTo>
                    <a:pt x="6995453" y="3408302"/>
                  </a:lnTo>
                  <a:lnTo>
                    <a:pt x="7010464" y="3451682"/>
                  </a:lnTo>
                  <a:lnTo>
                    <a:pt x="7024935" y="3495311"/>
                  </a:lnTo>
                  <a:lnTo>
                    <a:pt x="7038863" y="3539185"/>
                  </a:lnTo>
                  <a:lnTo>
                    <a:pt x="7052244" y="3583300"/>
                  </a:lnTo>
                  <a:lnTo>
                    <a:pt x="7065073" y="3627651"/>
                  </a:lnTo>
                  <a:lnTo>
                    <a:pt x="7077347" y="3672236"/>
                  </a:lnTo>
                  <a:lnTo>
                    <a:pt x="7089062" y="3717049"/>
                  </a:lnTo>
                  <a:lnTo>
                    <a:pt x="7100213" y="3762088"/>
                  </a:lnTo>
                  <a:lnTo>
                    <a:pt x="7110797" y="3807347"/>
                  </a:lnTo>
                  <a:lnTo>
                    <a:pt x="7120810" y="3852823"/>
                  </a:lnTo>
                  <a:lnTo>
                    <a:pt x="7130248" y="3898513"/>
                  </a:lnTo>
                  <a:lnTo>
                    <a:pt x="7139106" y="3944411"/>
                  </a:lnTo>
                  <a:lnTo>
                    <a:pt x="7147382" y="3990515"/>
                  </a:lnTo>
                  <a:lnTo>
                    <a:pt x="7155070" y="4036820"/>
                  </a:lnTo>
                  <a:lnTo>
                    <a:pt x="7162167" y="4083321"/>
                  </a:lnTo>
                  <a:lnTo>
                    <a:pt x="7168668" y="4130016"/>
                  </a:lnTo>
                  <a:lnTo>
                    <a:pt x="7174571" y="4176900"/>
                  </a:lnTo>
                  <a:lnTo>
                    <a:pt x="7179871" y="4223969"/>
                  </a:lnTo>
                  <a:lnTo>
                    <a:pt x="7184563" y="4271219"/>
                  </a:lnTo>
                  <a:lnTo>
                    <a:pt x="7188645" y="4318647"/>
                  </a:lnTo>
                  <a:lnTo>
                    <a:pt x="7192111" y="4366248"/>
                  </a:lnTo>
                  <a:lnTo>
                    <a:pt x="7194958" y="4414018"/>
                  </a:lnTo>
                  <a:lnTo>
                    <a:pt x="7197183" y="4461953"/>
                  </a:lnTo>
                  <a:lnTo>
                    <a:pt x="7198780" y="4510049"/>
                  </a:lnTo>
                  <a:lnTo>
                    <a:pt x="7199746" y="4558303"/>
                  </a:lnTo>
                  <a:lnTo>
                    <a:pt x="7200078" y="4606710"/>
                  </a:lnTo>
                  <a:lnTo>
                    <a:pt x="7200078" y="4607035"/>
                  </a:lnTo>
                  <a:lnTo>
                    <a:pt x="7200078" y="4607351"/>
                  </a:lnTo>
                  <a:lnTo>
                    <a:pt x="7199999" y="4607675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40810" y="6502633"/>
              <a:ext cx="1536700" cy="2946400"/>
            </a:xfrm>
            <a:custGeom>
              <a:avLst/>
              <a:gdLst/>
              <a:ahLst/>
              <a:cxnLst/>
              <a:rect l="l" t="t" r="r" b="b"/>
              <a:pathLst>
                <a:path w="1536700" h="2946400">
                  <a:moveTo>
                    <a:pt x="1536696" y="0"/>
                  </a:moveTo>
                  <a:lnTo>
                    <a:pt x="0" y="1517652"/>
                  </a:lnTo>
                  <a:lnTo>
                    <a:pt x="0" y="2946402"/>
                  </a:lnTo>
                  <a:lnTo>
                    <a:pt x="1536696" y="1428750"/>
                  </a:lnTo>
                  <a:lnTo>
                    <a:pt x="15366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40810" y="6502633"/>
              <a:ext cx="1536700" cy="2946400"/>
            </a:xfrm>
            <a:custGeom>
              <a:avLst/>
              <a:gdLst/>
              <a:ahLst/>
              <a:cxnLst/>
              <a:rect l="l" t="t" r="r" b="b"/>
              <a:pathLst>
                <a:path w="1536700" h="2946400">
                  <a:moveTo>
                    <a:pt x="1536696" y="0"/>
                  </a:moveTo>
                  <a:lnTo>
                    <a:pt x="0" y="1517652"/>
                  </a:lnTo>
                  <a:lnTo>
                    <a:pt x="0" y="2946402"/>
                  </a:lnTo>
                  <a:lnTo>
                    <a:pt x="1536696" y="1428750"/>
                  </a:lnTo>
                  <a:lnTo>
                    <a:pt x="1536696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53460" y="7246040"/>
              <a:ext cx="549275" cy="1013460"/>
            </a:xfrm>
            <a:custGeom>
              <a:avLst/>
              <a:gdLst/>
              <a:ahLst/>
              <a:cxnLst/>
              <a:rect l="l" t="t" r="r" b="b"/>
              <a:pathLst>
                <a:path w="549275" h="1013459">
                  <a:moveTo>
                    <a:pt x="549277" y="0"/>
                  </a:moveTo>
                  <a:lnTo>
                    <a:pt x="0" y="368489"/>
                  </a:lnTo>
                  <a:lnTo>
                    <a:pt x="0" y="1013014"/>
                  </a:lnTo>
                  <a:lnTo>
                    <a:pt x="549277" y="644526"/>
                  </a:lnTo>
                  <a:lnTo>
                    <a:pt x="5492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17695" y="7010618"/>
              <a:ext cx="7204709" cy="444500"/>
            </a:xfrm>
            <a:custGeom>
              <a:avLst/>
              <a:gdLst/>
              <a:ahLst/>
              <a:cxnLst/>
              <a:rect l="l" t="t" r="r" b="b"/>
              <a:pathLst>
                <a:path w="7204709" h="444500">
                  <a:moveTo>
                    <a:pt x="442912" y="0"/>
                  </a:moveTo>
                  <a:lnTo>
                    <a:pt x="0" y="444506"/>
                  </a:lnTo>
                  <a:lnTo>
                    <a:pt x="7204082" y="444506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object 8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478844" y="7123607"/>
            <a:ext cx="51752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R50mm</a:t>
            </a:r>
            <a:endParaRPr sz="1100">
              <a:latin typeface="Arial"/>
              <a:cs typeface="Arial"/>
            </a:endParaRPr>
          </a:p>
        </p:txBody>
      </p:sp>
      <p:sp>
        <p:nvSpPr>
          <p:cNvPr id="85" name="object 8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8766" y="1166051"/>
            <a:ext cx="2662555" cy="83820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35560" rIns="0" bIns="0" rtlCol="0">
            <a:spAutoFit/>
          </a:bodyPr>
          <a:lstStyle/>
          <a:p>
            <a:pPr marL="64769" marR="52069" algn="ctr">
              <a:lnSpc>
                <a:spcPts val="1789"/>
              </a:lnSpc>
              <a:spcBef>
                <a:spcPts val="28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OBLIQUE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endParaRPr sz="1600">
              <a:latin typeface="Arial"/>
              <a:cs typeface="Arial"/>
            </a:endParaRPr>
          </a:p>
        </p:txBody>
      </p:sp>
      <p:sp>
        <p:nvSpPr>
          <p:cNvPr id="86" name="object 8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5720" y="888248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87" name="object 8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97543" y="8964996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88" name="object 8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2386" y="2094756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89" name="object 89"/>
          <p:cNvGrpSpPr>
            <a:grpSpLocks noGrp="1" noUngrp="1" noRot="1" noMove="1" noResize="1"/>
          </p:cNvGrpSpPr>
          <p:nvPr/>
        </p:nvGrpSpPr>
        <p:grpSpPr>
          <a:xfrm>
            <a:off x="991555" y="2333638"/>
            <a:ext cx="5963920" cy="7937500"/>
            <a:chOff x="991555" y="2333638"/>
            <a:chExt cx="5963920" cy="7937500"/>
          </a:xfrm>
        </p:grpSpPr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24828" y="9724251"/>
              <a:ext cx="3827145" cy="542925"/>
            </a:xfrm>
            <a:custGeom>
              <a:avLst/>
              <a:gdLst/>
              <a:ahLst/>
              <a:cxnLst/>
              <a:rect l="l" t="t" r="r" b="b"/>
              <a:pathLst>
                <a:path w="3827145" h="542925">
                  <a:moveTo>
                    <a:pt x="0" y="0"/>
                  </a:moveTo>
                  <a:lnTo>
                    <a:pt x="3826976" y="0"/>
                  </a:lnTo>
                  <a:lnTo>
                    <a:pt x="3826976" y="542927"/>
                  </a:lnTo>
                  <a:lnTo>
                    <a:pt x="0" y="542927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1555" y="2333638"/>
              <a:ext cx="1141730" cy="1141730"/>
            </a:xfrm>
            <a:custGeom>
              <a:avLst/>
              <a:gdLst/>
              <a:ahLst/>
              <a:cxnLst/>
              <a:rect l="l" t="t" r="r" b="b"/>
              <a:pathLst>
                <a:path w="1141730" h="1141729">
                  <a:moveTo>
                    <a:pt x="1141149" y="0"/>
                  </a:moveTo>
                  <a:lnTo>
                    <a:pt x="0" y="0"/>
                  </a:lnTo>
                  <a:lnTo>
                    <a:pt x="0" y="1141149"/>
                  </a:lnTo>
                  <a:lnTo>
                    <a:pt x="1141149" y="1141149"/>
                  </a:lnTo>
                  <a:lnTo>
                    <a:pt x="11411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3566" y="2395661"/>
              <a:ext cx="1017269" cy="397510"/>
            </a:xfrm>
            <a:custGeom>
              <a:avLst/>
              <a:gdLst/>
              <a:ahLst/>
              <a:cxnLst/>
              <a:rect l="l" t="t" r="r" b="b"/>
              <a:pathLst>
                <a:path w="1017269" h="397510">
                  <a:moveTo>
                    <a:pt x="148844" y="272884"/>
                  </a:moveTo>
                  <a:lnTo>
                    <a:pt x="124040" y="272884"/>
                  </a:lnTo>
                  <a:lnTo>
                    <a:pt x="99237" y="272884"/>
                  </a:lnTo>
                  <a:lnTo>
                    <a:pt x="99237" y="223266"/>
                  </a:lnTo>
                  <a:lnTo>
                    <a:pt x="74422" y="223266"/>
                  </a:lnTo>
                  <a:lnTo>
                    <a:pt x="74422" y="297700"/>
                  </a:lnTo>
                  <a:lnTo>
                    <a:pt x="49618" y="297700"/>
                  </a:lnTo>
                  <a:lnTo>
                    <a:pt x="24815" y="297700"/>
                  </a:lnTo>
                  <a:lnTo>
                    <a:pt x="0" y="297700"/>
                  </a:lnTo>
                  <a:lnTo>
                    <a:pt x="0" y="396925"/>
                  </a:lnTo>
                  <a:lnTo>
                    <a:pt x="24815" y="396925"/>
                  </a:lnTo>
                  <a:lnTo>
                    <a:pt x="49618" y="396925"/>
                  </a:lnTo>
                  <a:lnTo>
                    <a:pt x="49618" y="372122"/>
                  </a:lnTo>
                  <a:lnTo>
                    <a:pt x="74422" y="372122"/>
                  </a:lnTo>
                  <a:lnTo>
                    <a:pt x="74422" y="322503"/>
                  </a:lnTo>
                  <a:lnTo>
                    <a:pt x="99237" y="322503"/>
                  </a:lnTo>
                  <a:lnTo>
                    <a:pt x="124040" y="322503"/>
                  </a:lnTo>
                  <a:lnTo>
                    <a:pt x="124040" y="297700"/>
                  </a:lnTo>
                  <a:lnTo>
                    <a:pt x="148844" y="297700"/>
                  </a:lnTo>
                  <a:lnTo>
                    <a:pt x="148844" y="272884"/>
                  </a:lnTo>
                  <a:close/>
                </a:path>
                <a:path w="1017269" h="397510">
                  <a:moveTo>
                    <a:pt x="223266" y="272884"/>
                  </a:moveTo>
                  <a:lnTo>
                    <a:pt x="198462" y="272884"/>
                  </a:lnTo>
                  <a:lnTo>
                    <a:pt x="198462" y="248081"/>
                  </a:lnTo>
                  <a:lnTo>
                    <a:pt x="173659" y="248081"/>
                  </a:lnTo>
                  <a:lnTo>
                    <a:pt x="148844" y="248081"/>
                  </a:lnTo>
                  <a:lnTo>
                    <a:pt x="148844" y="272884"/>
                  </a:lnTo>
                  <a:lnTo>
                    <a:pt x="173659" y="272884"/>
                  </a:lnTo>
                  <a:lnTo>
                    <a:pt x="173659" y="297700"/>
                  </a:lnTo>
                  <a:lnTo>
                    <a:pt x="198462" y="297700"/>
                  </a:lnTo>
                  <a:lnTo>
                    <a:pt x="198462" y="322503"/>
                  </a:lnTo>
                  <a:lnTo>
                    <a:pt x="223266" y="322503"/>
                  </a:lnTo>
                  <a:lnTo>
                    <a:pt x="223266" y="272884"/>
                  </a:lnTo>
                  <a:close/>
                </a:path>
                <a:path w="1017269" h="397510">
                  <a:moveTo>
                    <a:pt x="272884" y="272884"/>
                  </a:moveTo>
                  <a:lnTo>
                    <a:pt x="248081" y="272884"/>
                  </a:lnTo>
                  <a:lnTo>
                    <a:pt x="248081" y="297700"/>
                  </a:lnTo>
                  <a:lnTo>
                    <a:pt x="272884" y="297700"/>
                  </a:lnTo>
                  <a:lnTo>
                    <a:pt x="272884" y="272884"/>
                  </a:lnTo>
                  <a:close/>
                </a:path>
                <a:path w="1017269" h="397510">
                  <a:moveTo>
                    <a:pt x="347306" y="198462"/>
                  </a:moveTo>
                  <a:lnTo>
                    <a:pt x="322503" y="198462"/>
                  </a:lnTo>
                  <a:lnTo>
                    <a:pt x="322503" y="223266"/>
                  </a:lnTo>
                  <a:lnTo>
                    <a:pt x="347306" y="223266"/>
                  </a:lnTo>
                  <a:lnTo>
                    <a:pt x="347306" y="198462"/>
                  </a:lnTo>
                  <a:close/>
                </a:path>
                <a:path w="1017269" h="397510">
                  <a:moveTo>
                    <a:pt x="347306" y="99237"/>
                  </a:moveTo>
                  <a:lnTo>
                    <a:pt x="322503" y="99237"/>
                  </a:lnTo>
                  <a:lnTo>
                    <a:pt x="322503" y="74422"/>
                  </a:lnTo>
                  <a:lnTo>
                    <a:pt x="297700" y="74422"/>
                  </a:lnTo>
                  <a:lnTo>
                    <a:pt x="297700" y="24815"/>
                  </a:lnTo>
                  <a:lnTo>
                    <a:pt x="272884" y="24815"/>
                  </a:lnTo>
                  <a:lnTo>
                    <a:pt x="272884" y="74422"/>
                  </a:lnTo>
                  <a:lnTo>
                    <a:pt x="272884" y="99237"/>
                  </a:lnTo>
                  <a:lnTo>
                    <a:pt x="272884" y="124040"/>
                  </a:lnTo>
                  <a:lnTo>
                    <a:pt x="248081" y="124040"/>
                  </a:lnTo>
                  <a:lnTo>
                    <a:pt x="248081" y="99237"/>
                  </a:lnTo>
                  <a:lnTo>
                    <a:pt x="272884" y="99237"/>
                  </a:lnTo>
                  <a:lnTo>
                    <a:pt x="272884" y="74422"/>
                  </a:lnTo>
                  <a:lnTo>
                    <a:pt x="248081" y="74422"/>
                  </a:lnTo>
                  <a:lnTo>
                    <a:pt x="223266" y="74422"/>
                  </a:lnTo>
                  <a:lnTo>
                    <a:pt x="223266" y="49618"/>
                  </a:lnTo>
                  <a:lnTo>
                    <a:pt x="248081" y="49618"/>
                  </a:lnTo>
                  <a:lnTo>
                    <a:pt x="248081" y="0"/>
                  </a:lnTo>
                  <a:lnTo>
                    <a:pt x="223266" y="0"/>
                  </a:lnTo>
                  <a:lnTo>
                    <a:pt x="223266" y="24815"/>
                  </a:lnTo>
                  <a:lnTo>
                    <a:pt x="198462" y="24815"/>
                  </a:lnTo>
                  <a:lnTo>
                    <a:pt x="198462" y="173659"/>
                  </a:lnTo>
                  <a:lnTo>
                    <a:pt x="223266" y="173659"/>
                  </a:lnTo>
                  <a:lnTo>
                    <a:pt x="223266" y="148844"/>
                  </a:lnTo>
                  <a:lnTo>
                    <a:pt x="248081" y="148844"/>
                  </a:lnTo>
                  <a:lnTo>
                    <a:pt x="248081" y="248081"/>
                  </a:lnTo>
                  <a:lnTo>
                    <a:pt x="272884" y="248081"/>
                  </a:lnTo>
                  <a:lnTo>
                    <a:pt x="272884" y="223266"/>
                  </a:lnTo>
                  <a:lnTo>
                    <a:pt x="297700" y="223266"/>
                  </a:lnTo>
                  <a:lnTo>
                    <a:pt x="297700" y="198462"/>
                  </a:lnTo>
                  <a:lnTo>
                    <a:pt x="322503" y="198462"/>
                  </a:lnTo>
                  <a:lnTo>
                    <a:pt x="322503" y="148844"/>
                  </a:lnTo>
                  <a:lnTo>
                    <a:pt x="297700" y="148844"/>
                  </a:lnTo>
                  <a:lnTo>
                    <a:pt x="297700" y="173659"/>
                  </a:lnTo>
                  <a:lnTo>
                    <a:pt x="272884" y="173659"/>
                  </a:lnTo>
                  <a:lnTo>
                    <a:pt x="272884" y="148844"/>
                  </a:lnTo>
                  <a:lnTo>
                    <a:pt x="297700" y="148844"/>
                  </a:lnTo>
                  <a:lnTo>
                    <a:pt x="297700" y="124040"/>
                  </a:lnTo>
                  <a:lnTo>
                    <a:pt x="322503" y="124040"/>
                  </a:lnTo>
                  <a:lnTo>
                    <a:pt x="322503" y="148844"/>
                  </a:lnTo>
                  <a:lnTo>
                    <a:pt x="347306" y="148844"/>
                  </a:lnTo>
                  <a:lnTo>
                    <a:pt x="347306" y="99237"/>
                  </a:lnTo>
                  <a:close/>
                </a:path>
                <a:path w="1017269" h="397510">
                  <a:moveTo>
                    <a:pt x="372122" y="248081"/>
                  </a:moveTo>
                  <a:lnTo>
                    <a:pt x="347306" y="248081"/>
                  </a:lnTo>
                  <a:lnTo>
                    <a:pt x="347306" y="272884"/>
                  </a:lnTo>
                  <a:lnTo>
                    <a:pt x="372122" y="272884"/>
                  </a:lnTo>
                  <a:lnTo>
                    <a:pt x="372122" y="248081"/>
                  </a:lnTo>
                  <a:close/>
                </a:path>
                <a:path w="1017269" h="397510">
                  <a:moveTo>
                    <a:pt x="372122" y="148844"/>
                  </a:moveTo>
                  <a:lnTo>
                    <a:pt x="347306" y="148844"/>
                  </a:lnTo>
                  <a:lnTo>
                    <a:pt x="347306" y="198462"/>
                  </a:lnTo>
                  <a:lnTo>
                    <a:pt x="372122" y="198462"/>
                  </a:lnTo>
                  <a:lnTo>
                    <a:pt x="372122" y="148844"/>
                  </a:lnTo>
                  <a:close/>
                </a:path>
                <a:path w="1017269" h="397510">
                  <a:moveTo>
                    <a:pt x="396925" y="0"/>
                  </a:moveTo>
                  <a:lnTo>
                    <a:pt x="372122" y="0"/>
                  </a:lnTo>
                  <a:lnTo>
                    <a:pt x="347306" y="0"/>
                  </a:lnTo>
                  <a:lnTo>
                    <a:pt x="322503" y="0"/>
                  </a:lnTo>
                  <a:lnTo>
                    <a:pt x="322503" y="49618"/>
                  </a:lnTo>
                  <a:lnTo>
                    <a:pt x="347306" y="49618"/>
                  </a:lnTo>
                  <a:lnTo>
                    <a:pt x="347306" y="74422"/>
                  </a:lnTo>
                  <a:lnTo>
                    <a:pt x="372122" y="74422"/>
                  </a:lnTo>
                  <a:lnTo>
                    <a:pt x="372122" y="24815"/>
                  </a:lnTo>
                  <a:lnTo>
                    <a:pt x="396925" y="24815"/>
                  </a:lnTo>
                  <a:lnTo>
                    <a:pt x="396925" y="0"/>
                  </a:lnTo>
                  <a:close/>
                </a:path>
                <a:path w="1017269" h="397510">
                  <a:moveTo>
                    <a:pt x="421728" y="272884"/>
                  </a:moveTo>
                  <a:lnTo>
                    <a:pt x="396925" y="272884"/>
                  </a:lnTo>
                  <a:lnTo>
                    <a:pt x="396925" y="297700"/>
                  </a:lnTo>
                  <a:lnTo>
                    <a:pt x="421728" y="297700"/>
                  </a:lnTo>
                  <a:lnTo>
                    <a:pt x="421728" y="272884"/>
                  </a:lnTo>
                  <a:close/>
                </a:path>
                <a:path w="1017269" h="397510">
                  <a:moveTo>
                    <a:pt x="421728" y="99237"/>
                  </a:moveTo>
                  <a:lnTo>
                    <a:pt x="396925" y="99237"/>
                  </a:lnTo>
                  <a:lnTo>
                    <a:pt x="372122" y="99237"/>
                  </a:lnTo>
                  <a:lnTo>
                    <a:pt x="372122" y="148844"/>
                  </a:lnTo>
                  <a:lnTo>
                    <a:pt x="396925" y="148844"/>
                  </a:lnTo>
                  <a:lnTo>
                    <a:pt x="396925" y="124040"/>
                  </a:lnTo>
                  <a:lnTo>
                    <a:pt x="421728" y="124040"/>
                  </a:lnTo>
                  <a:lnTo>
                    <a:pt x="421728" y="99237"/>
                  </a:lnTo>
                  <a:close/>
                </a:path>
                <a:path w="1017269" h="397510">
                  <a:moveTo>
                    <a:pt x="446544" y="223266"/>
                  </a:moveTo>
                  <a:lnTo>
                    <a:pt x="421728" y="223266"/>
                  </a:lnTo>
                  <a:lnTo>
                    <a:pt x="396925" y="223266"/>
                  </a:lnTo>
                  <a:lnTo>
                    <a:pt x="396925" y="198462"/>
                  </a:lnTo>
                  <a:lnTo>
                    <a:pt x="372122" y="198462"/>
                  </a:lnTo>
                  <a:lnTo>
                    <a:pt x="372122" y="248081"/>
                  </a:lnTo>
                  <a:lnTo>
                    <a:pt x="396925" y="248081"/>
                  </a:lnTo>
                  <a:lnTo>
                    <a:pt x="421728" y="248081"/>
                  </a:lnTo>
                  <a:lnTo>
                    <a:pt x="446544" y="248081"/>
                  </a:lnTo>
                  <a:lnTo>
                    <a:pt x="446544" y="223266"/>
                  </a:lnTo>
                  <a:close/>
                </a:path>
                <a:path w="1017269" h="397510">
                  <a:moveTo>
                    <a:pt x="446544" y="173659"/>
                  </a:moveTo>
                  <a:lnTo>
                    <a:pt x="421728" y="173659"/>
                  </a:lnTo>
                  <a:lnTo>
                    <a:pt x="421728" y="148844"/>
                  </a:lnTo>
                  <a:lnTo>
                    <a:pt x="396925" y="148844"/>
                  </a:lnTo>
                  <a:lnTo>
                    <a:pt x="396925" y="198462"/>
                  </a:lnTo>
                  <a:lnTo>
                    <a:pt x="421728" y="198462"/>
                  </a:lnTo>
                  <a:lnTo>
                    <a:pt x="446544" y="198462"/>
                  </a:lnTo>
                  <a:lnTo>
                    <a:pt x="446544" y="173659"/>
                  </a:lnTo>
                  <a:close/>
                </a:path>
                <a:path w="1017269" h="397510">
                  <a:moveTo>
                    <a:pt x="471347" y="148844"/>
                  </a:moveTo>
                  <a:lnTo>
                    <a:pt x="446544" y="148844"/>
                  </a:lnTo>
                  <a:lnTo>
                    <a:pt x="446544" y="173659"/>
                  </a:lnTo>
                  <a:lnTo>
                    <a:pt x="471347" y="173659"/>
                  </a:lnTo>
                  <a:lnTo>
                    <a:pt x="471347" y="148844"/>
                  </a:lnTo>
                  <a:close/>
                </a:path>
                <a:path w="1017269" h="397510">
                  <a:moveTo>
                    <a:pt x="471347" y="99237"/>
                  </a:moveTo>
                  <a:lnTo>
                    <a:pt x="446544" y="99237"/>
                  </a:lnTo>
                  <a:lnTo>
                    <a:pt x="446544" y="124040"/>
                  </a:lnTo>
                  <a:lnTo>
                    <a:pt x="471347" y="124040"/>
                  </a:lnTo>
                  <a:lnTo>
                    <a:pt x="471347" y="99237"/>
                  </a:lnTo>
                  <a:close/>
                </a:path>
                <a:path w="1017269" h="397510">
                  <a:moveTo>
                    <a:pt x="520966" y="0"/>
                  </a:moveTo>
                  <a:lnTo>
                    <a:pt x="496150" y="0"/>
                  </a:lnTo>
                  <a:lnTo>
                    <a:pt x="471347" y="0"/>
                  </a:lnTo>
                  <a:lnTo>
                    <a:pt x="446544" y="0"/>
                  </a:lnTo>
                  <a:lnTo>
                    <a:pt x="421728" y="0"/>
                  </a:lnTo>
                  <a:lnTo>
                    <a:pt x="421728" y="24815"/>
                  </a:lnTo>
                  <a:lnTo>
                    <a:pt x="396925" y="24815"/>
                  </a:lnTo>
                  <a:lnTo>
                    <a:pt x="396925" y="49618"/>
                  </a:lnTo>
                  <a:lnTo>
                    <a:pt x="421728" y="49618"/>
                  </a:lnTo>
                  <a:lnTo>
                    <a:pt x="446544" y="49618"/>
                  </a:lnTo>
                  <a:lnTo>
                    <a:pt x="446544" y="24815"/>
                  </a:lnTo>
                  <a:lnTo>
                    <a:pt x="471347" y="24815"/>
                  </a:lnTo>
                  <a:lnTo>
                    <a:pt x="496150" y="24815"/>
                  </a:lnTo>
                  <a:lnTo>
                    <a:pt x="496150" y="49618"/>
                  </a:lnTo>
                  <a:lnTo>
                    <a:pt x="471347" y="49618"/>
                  </a:lnTo>
                  <a:lnTo>
                    <a:pt x="471347" y="99237"/>
                  </a:lnTo>
                  <a:lnTo>
                    <a:pt x="496150" y="99237"/>
                  </a:lnTo>
                  <a:lnTo>
                    <a:pt x="496150" y="74422"/>
                  </a:lnTo>
                  <a:lnTo>
                    <a:pt x="520966" y="74422"/>
                  </a:lnTo>
                  <a:lnTo>
                    <a:pt x="520966" y="0"/>
                  </a:lnTo>
                  <a:close/>
                </a:path>
                <a:path w="1017269" h="397510">
                  <a:moveTo>
                    <a:pt x="545769" y="198462"/>
                  </a:moveTo>
                  <a:lnTo>
                    <a:pt x="520966" y="198462"/>
                  </a:lnTo>
                  <a:lnTo>
                    <a:pt x="520966" y="99237"/>
                  </a:lnTo>
                  <a:lnTo>
                    <a:pt x="496150" y="99237"/>
                  </a:lnTo>
                  <a:lnTo>
                    <a:pt x="496150" y="124040"/>
                  </a:lnTo>
                  <a:lnTo>
                    <a:pt x="471347" y="124040"/>
                  </a:lnTo>
                  <a:lnTo>
                    <a:pt x="471347" y="148844"/>
                  </a:lnTo>
                  <a:lnTo>
                    <a:pt x="496150" y="148844"/>
                  </a:lnTo>
                  <a:lnTo>
                    <a:pt x="496150" y="198462"/>
                  </a:lnTo>
                  <a:lnTo>
                    <a:pt x="471347" y="198462"/>
                  </a:lnTo>
                  <a:lnTo>
                    <a:pt x="446544" y="198462"/>
                  </a:lnTo>
                  <a:lnTo>
                    <a:pt x="446544" y="223266"/>
                  </a:lnTo>
                  <a:lnTo>
                    <a:pt x="471347" y="223266"/>
                  </a:lnTo>
                  <a:lnTo>
                    <a:pt x="471347" y="272884"/>
                  </a:lnTo>
                  <a:lnTo>
                    <a:pt x="496150" y="272884"/>
                  </a:lnTo>
                  <a:lnTo>
                    <a:pt x="496150" y="223266"/>
                  </a:lnTo>
                  <a:lnTo>
                    <a:pt x="520966" y="223266"/>
                  </a:lnTo>
                  <a:lnTo>
                    <a:pt x="545769" y="223266"/>
                  </a:lnTo>
                  <a:lnTo>
                    <a:pt x="545769" y="198462"/>
                  </a:lnTo>
                  <a:close/>
                </a:path>
                <a:path w="1017269" h="397510">
                  <a:moveTo>
                    <a:pt x="570572" y="297700"/>
                  </a:moveTo>
                  <a:lnTo>
                    <a:pt x="545769" y="297700"/>
                  </a:lnTo>
                  <a:lnTo>
                    <a:pt x="545769" y="272884"/>
                  </a:lnTo>
                  <a:lnTo>
                    <a:pt x="520966" y="272884"/>
                  </a:lnTo>
                  <a:lnTo>
                    <a:pt x="496150" y="272884"/>
                  </a:lnTo>
                  <a:lnTo>
                    <a:pt x="496150" y="297700"/>
                  </a:lnTo>
                  <a:lnTo>
                    <a:pt x="520966" y="297700"/>
                  </a:lnTo>
                  <a:lnTo>
                    <a:pt x="520966" y="322503"/>
                  </a:lnTo>
                  <a:lnTo>
                    <a:pt x="545769" y="322503"/>
                  </a:lnTo>
                  <a:lnTo>
                    <a:pt x="545769" y="347306"/>
                  </a:lnTo>
                  <a:lnTo>
                    <a:pt x="570572" y="347306"/>
                  </a:lnTo>
                  <a:lnTo>
                    <a:pt x="570572" y="297700"/>
                  </a:lnTo>
                  <a:close/>
                </a:path>
                <a:path w="1017269" h="397510">
                  <a:moveTo>
                    <a:pt x="595388" y="248081"/>
                  </a:moveTo>
                  <a:lnTo>
                    <a:pt x="570572" y="248081"/>
                  </a:lnTo>
                  <a:lnTo>
                    <a:pt x="570572" y="272884"/>
                  </a:lnTo>
                  <a:lnTo>
                    <a:pt x="595388" y="272884"/>
                  </a:lnTo>
                  <a:lnTo>
                    <a:pt x="595388" y="248081"/>
                  </a:lnTo>
                  <a:close/>
                </a:path>
                <a:path w="1017269" h="397510">
                  <a:moveTo>
                    <a:pt x="620191" y="272884"/>
                  </a:moveTo>
                  <a:lnTo>
                    <a:pt x="595388" y="272884"/>
                  </a:lnTo>
                  <a:lnTo>
                    <a:pt x="595388" y="297700"/>
                  </a:lnTo>
                  <a:lnTo>
                    <a:pt x="620191" y="297700"/>
                  </a:lnTo>
                  <a:lnTo>
                    <a:pt x="620191" y="272884"/>
                  </a:lnTo>
                  <a:close/>
                </a:path>
                <a:path w="1017269" h="397510">
                  <a:moveTo>
                    <a:pt x="645007" y="49618"/>
                  </a:moveTo>
                  <a:lnTo>
                    <a:pt x="620191" y="49618"/>
                  </a:lnTo>
                  <a:lnTo>
                    <a:pt x="595388" y="49618"/>
                  </a:lnTo>
                  <a:lnTo>
                    <a:pt x="595388" y="99237"/>
                  </a:lnTo>
                  <a:lnTo>
                    <a:pt x="570572" y="99237"/>
                  </a:lnTo>
                  <a:lnTo>
                    <a:pt x="545769" y="99237"/>
                  </a:lnTo>
                  <a:lnTo>
                    <a:pt x="545769" y="198462"/>
                  </a:lnTo>
                  <a:lnTo>
                    <a:pt x="570572" y="198462"/>
                  </a:lnTo>
                  <a:lnTo>
                    <a:pt x="570572" y="124040"/>
                  </a:lnTo>
                  <a:lnTo>
                    <a:pt x="595388" y="124040"/>
                  </a:lnTo>
                  <a:lnTo>
                    <a:pt x="595388" y="198462"/>
                  </a:lnTo>
                  <a:lnTo>
                    <a:pt x="570572" y="198462"/>
                  </a:lnTo>
                  <a:lnTo>
                    <a:pt x="570572" y="223266"/>
                  </a:lnTo>
                  <a:lnTo>
                    <a:pt x="595388" y="223266"/>
                  </a:lnTo>
                  <a:lnTo>
                    <a:pt x="620191" y="223266"/>
                  </a:lnTo>
                  <a:lnTo>
                    <a:pt x="645007" y="223266"/>
                  </a:lnTo>
                  <a:lnTo>
                    <a:pt x="645007" y="198462"/>
                  </a:lnTo>
                  <a:lnTo>
                    <a:pt x="620191" y="198462"/>
                  </a:lnTo>
                  <a:lnTo>
                    <a:pt x="620191" y="74422"/>
                  </a:lnTo>
                  <a:lnTo>
                    <a:pt x="645007" y="74422"/>
                  </a:lnTo>
                  <a:lnTo>
                    <a:pt x="645007" y="49618"/>
                  </a:lnTo>
                  <a:close/>
                </a:path>
                <a:path w="1017269" h="397510">
                  <a:moveTo>
                    <a:pt x="645007" y="0"/>
                  </a:moveTo>
                  <a:lnTo>
                    <a:pt x="620191" y="0"/>
                  </a:lnTo>
                  <a:lnTo>
                    <a:pt x="620191" y="24815"/>
                  </a:lnTo>
                  <a:lnTo>
                    <a:pt x="645007" y="24815"/>
                  </a:lnTo>
                  <a:lnTo>
                    <a:pt x="645007" y="0"/>
                  </a:lnTo>
                  <a:close/>
                </a:path>
                <a:path w="1017269" h="397510">
                  <a:moveTo>
                    <a:pt x="669810" y="148844"/>
                  </a:moveTo>
                  <a:lnTo>
                    <a:pt x="645007" y="148844"/>
                  </a:lnTo>
                  <a:lnTo>
                    <a:pt x="645007" y="173659"/>
                  </a:lnTo>
                  <a:lnTo>
                    <a:pt x="669810" y="173659"/>
                  </a:lnTo>
                  <a:lnTo>
                    <a:pt x="669810" y="148844"/>
                  </a:lnTo>
                  <a:close/>
                </a:path>
                <a:path w="1017269" h="397510">
                  <a:moveTo>
                    <a:pt x="769035" y="0"/>
                  </a:moveTo>
                  <a:lnTo>
                    <a:pt x="744232" y="0"/>
                  </a:lnTo>
                  <a:lnTo>
                    <a:pt x="744232" y="24815"/>
                  </a:lnTo>
                  <a:lnTo>
                    <a:pt x="719429" y="24815"/>
                  </a:lnTo>
                  <a:lnTo>
                    <a:pt x="694613" y="24815"/>
                  </a:lnTo>
                  <a:lnTo>
                    <a:pt x="694613" y="49618"/>
                  </a:lnTo>
                  <a:lnTo>
                    <a:pt x="669810" y="49618"/>
                  </a:lnTo>
                  <a:lnTo>
                    <a:pt x="669810" y="99237"/>
                  </a:lnTo>
                  <a:lnTo>
                    <a:pt x="694613" y="99237"/>
                  </a:lnTo>
                  <a:lnTo>
                    <a:pt x="694613" y="74422"/>
                  </a:lnTo>
                  <a:lnTo>
                    <a:pt x="719429" y="74422"/>
                  </a:lnTo>
                  <a:lnTo>
                    <a:pt x="719429" y="49618"/>
                  </a:lnTo>
                  <a:lnTo>
                    <a:pt x="744232" y="49618"/>
                  </a:lnTo>
                  <a:lnTo>
                    <a:pt x="744232" y="99237"/>
                  </a:lnTo>
                  <a:lnTo>
                    <a:pt x="719429" y="99237"/>
                  </a:lnTo>
                  <a:lnTo>
                    <a:pt x="719429" y="124040"/>
                  </a:lnTo>
                  <a:lnTo>
                    <a:pt x="744232" y="124040"/>
                  </a:lnTo>
                  <a:lnTo>
                    <a:pt x="744232" y="173659"/>
                  </a:lnTo>
                  <a:lnTo>
                    <a:pt x="769035" y="173659"/>
                  </a:lnTo>
                  <a:lnTo>
                    <a:pt x="769035" y="0"/>
                  </a:lnTo>
                  <a:close/>
                </a:path>
                <a:path w="1017269" h="397510">
                  <a:moveTo>
                    <a:pt x="818654" y="124040"/>
                  </a:moveTo>
                  <a:lnTo>
                    <a:pt x="793851" y="124040"/>
                  </a:lnTo>
                  <a:lnTo>
                    <a:pt x="793851" y="198462"/>
                  </a:lnTo>
                  <a:lnTo>
                    <a:pt x="818654" y="198462"/>
                  </a:lnTo>
                  <a:lnTo>
                    <a:pt x="818654" y="124040"/>
                  </a:lnTo>
                  <a:close/>
                </a:path>
                <a:path w="1017269" h="397510">
                  <a:moveTo>
                    <a:pt x="818654" y="0"/>
                  </a:moveTo>
                  <a:lnTo>
                    <a:pt x="793851" y="0"/>
                  </a:lnTo>
                  <a:lnTo>
                    <a:pt x="793851" y="74422"/>
                  </a:lnTo>
                  <a:lnTo>
                    <a:pt x="818654" y="74422"/>
                  </a:lnTo>
                  <a:lnTo>
                    <a:pt x="818654" y="0"/>
                  </a:lnTo>
                  <a:close/>
                </a:path>
                <a:path w="1017269" h="397510">
                  <a:moveTo>
                    <a:pt x="992301" y="272884"/>
                  </a:moveTo>
                  <a:lnTo>
                    <a:pt x="967498" y="272884"/>
                  </a:lnTo>
                  <a:lnTo>
                    <a:pt x="967498" y="297700"/>
                  </a:lnTo>
                  <a:lnTo>
                    <a:pt x="992301" y="297700"/>
                  </a:lnTo>
                  <a:lnTo>
                    <a:pt x="992301" y="272884"/>
                  </a:lnTo>
                  <a:close/>
                </a:path>
                <a:path w="1017269" h="397510">
                  <a:moveTo>
                    <a:pt x="992301" y="198462"/>
                  </a:moveTo>
                  <a:lnTo>
                    <a:pt x="967498" y="198462"/>
                  </a:lnTo>
                  <a:lnTo>
                    <a:pt x="942695" y="198462"/>
                  </a:lnTo>
                  <a:lnTo>
                    <a:pt x="942695" y="223266"/>
                  </a:lnTo>
                  <a:lnTo>
                    <a:pt x="942695" y="248081"/>
                  </a:lnTo>
                  <a:lnTo>
                    <a:pt x="917879" y="248081"/>
                  </a:lnTo>
                  <a:lnTo>
                    <a:pt x="893076" y="248081"/>
                  </a:lnTo>
                  <a:lnTo>
                    <a:pt x="893076" y="223266"/>
                  </a:lnTo>
                  <a:lnTo>
                    <a:pt x="917879" y="223266"/>
                  </a:lnTo>
                  <a:lnTo>
                    <a:pt x="942695" y="223266"/>
                  </a:lnTo>
                  <a:lnTo>
                    <a:pt x="942695" y="198462"/>
                  </a:lnTo>
                  <a:lnTo>
                    <a:pt x="917879" y="198462"/>
                  </a:lnTo>
                  <a:lnTo>
                    <a:pt x="893076" y="198462"/>
                  </a:lnTo>
                  <a:lnTo>
                    <a:pt x="868273" y="198462"/>
                  </a:lnTo>
                  <a:lnTo>
                    <a:pt x="868273" y="223266"/>
                  </a:lnTo>
                  <a:lnTo>
                    <a:pt x="843457" y="223266"/>
                  </a:lnTo>
                  <a:lnTo>
                    <a:pt x="843457" y="198462"/>
                  </a:lnTo>
                  <a:lnTo>
                    <a:pt x="818654" y="198462"/>
                  </a:lnTo>
                  <a:lnTo>
                    <a:pt x="818654" y="223266"/>
                  </a:lnTo>
                  <a:lnTo>
                    <a:pt x="793851" y="223266"/>
                  </a:lnTo>
                  <a:lnTo>
                    <a:pt x="793851" y="198462"/>
                  </a:lnTo>
                  <a:lnTo>
                    <a:pt x="769035" y="198462"/>
                  </a:lnTo>
                  <a:lnTo>
                    <a:pt x="769035" y="297700"/>
                  </a:lnTo>
                  <a:lnTo>
                    <a:pt x="793851" y="297700"/>
                  </a:lnTo>
                  <a:lnTo>
                    <a:pt x="793851" y="322503"/>
                  </a:lnTo>
                  <a:lnTo>
                    <a:pt x="818654" y="322503"/>
                  </a:lnTo>
                  <a:lnTo>
                    <a:pt x="818654" y="272884"/>
                  </a:lnTo>
                  <a:lnTo>
                    <a:pt x="793851" y="272884"/>
                  </a:lnTo>
                  <a:lnTo>
                    <a:pt x="793851" y="248081"/>
                  </a:lnTo>
                  <a:lnTo>
                    <a:pt x="818654" y="248081"/>
                  </a:lnTo>
                  <a:lnTo>
                    <a:pt x="818654" y="272884"/>
                  </a:lnTo>
                  <a:lnTo>
                    <a:pt x="843457" y="272884"/>
                  </a:lnTo>
                  <a:lnTo>
                    <a:pt x="843457" y="248081"/>
                  </a:lnTo>
                  <a:lnTo>
                    <a:pt x="868273" y="248081"/>
                  </a:lnTo>
                  <a:lnTo>
                    <a:pt x="868273" y="272884"/>
                  </a:lnTo>
                  <a:lnTo>
                    <a:pt x="893076" y="272884"/>
                  </a:lnTo>
                  <a:lnTo>
                    <a:pt x="917879" y="272884"/>
                  </a:lnTo>
                  <a:lnTo>
                    <a:pt x="917879" y="297700"/>
                  </a:lnTo>
                  <a:lnTo>
                    <a:pt x="942695" y="297700"/>
                  </a:lnTo>
                  <a:lnTo>
                    <a:pt x="942695" y="272884"/>
                  </a:lnTo>
                  <a:lnTo>
                    <a:pt x="967498" y="272884"/>
                  </a:lnTo>
                  <a:lnTo>
                    <a:pt x="967498" y="223266"/>
                  </a:lnTo>
                  <a:lnTo>
                    <a:pt x="992301" y="223266"/>
                  </a:lnTo>
                  <a:lnTo>
                    <a:pt x="992301" y="198462"/>
                  </a:lnTo>
                  <a:close/>
                </a:path>
                <a:path w="1017269" h="397510">
                  <a:moveTo>
                    <a:pt x="1017117" y="223266"/>
                  </a:moveTo>
                  <a:lnTo>
                    <a:pt x="992301" y="223266"/>
                  </a:lnTo>
                  <a:lnTo>
                    <a:pt x="992301" y="272884"/>
                  </a:lnTo>
                  <a:lnTo>
                    <a:pt x="1017117" y="272884"/>
                  </a:lnTo>
                  <a:lnTo>
                    <a:pt x="1017117" y="22326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3566" y="2594124"/>
              <a:ext cx="1017269" cy="372110"/>
            </a:xfrm>
            <a:custGeom>
              <a:avLst/>
              <a:gdLst/>
              <a:ahLst/>
              <a:cxnLst/>
              <a:rect l="l" t="t" r="r" b="b"/>
              <a:pathLst>
                <a:path w="1017269" h="372110">
                  <a:moveTo>
                    <a:pt x="49618" y="223266"/>
                  </a:moveTo>
                  <a:lnTo>
                    <a:pt x="24815" y="223266"/>
                  </a:lnTo>
                  <a:lnTo>
                    <a:pt x="0" y="223266"/>
                  </a:lnTo>
                  <a:lnTo>
                    <a:pt x="0" y="248081"/>
                  </a:lnTo>
                  <a:lnTo>
                    <a:pt x="24815" y="248081"/>
                  </a:lnTo>
                  <a:lnTo>
                    <a:pt x="49618" y="248081"/>
                  </a:lnTo>
                  <a:lnTo>
                    <a:pt x="49618" y="223266"/>
                  </a:lnTo>
                  <a:close/>
                </a:path>
                <a:path w="1017269" h="372110">
                  <a:moveTo>
                    <a:pt x="74422" y="0"/>
                  </a:moveTo>
                  <a:lnTo>
                    <a:pt x="49618" y="0"/>
                  </a:lnTo>
                  <a:lnTo>
                    <a:pt x="49618" y="24803"/>
                  </a:lnTo>
                  <a:lnTo>
                    <a:pt x="24815" y="24803"/>
                  </a:lnTo>
                  <a:lnTo>
                    <a:pt x="0" y="24803"/>
                  </a:lnTo>
                  <a:lnTo>
                    <a:pt x="0" y="49618"/>
                  </a:lnTo>
                  <a:lnTo>
                    <a:pt x="24815" y="49618"/>
                  </a:lnTo>
                  <a:lnTo>
                    <a:pt x="24815" y="74422"/>
                  </a:lnTo>
                  <a:lnTo>
                    <a:pt x="49618" y="74422"/>
                  </a:lnTo>
                  <a:lnTo>
                    <a:pt x="49618" y="49618"/>
                  </a:lnTo>
                  <a:lnTo>
                    <a:pt x="74422" y="49618"/>
                  </a:lnTo>
                  <a:lnTo>
                    <a:pt x="74422" y="0"/>
                  </a:lnTo>
                  <a:close/>
                </a:path>
                <a:path w="1017269" h="372110">
                  <a:moveTo>
                    <a:pt x="99237" y="173659"/>
                  </a:moveTo>
                  <a:lnTo>
                    <a:pt x="74422" y="173659"/>
                  </a:lnTo>
                  <a:lnTo>
                    <a:pt x="74422" y="198462"/>
                  </a:lnTo>
                  <a:lnTo>
                    <a:pt x="99237" y="198462"/>
                  </a:lnTo>
                  <a:lnTo>
                    <a:pt x="99237" y="173659"/>
                  </a:lnTo>
                  <a:close/>
                </a:path>
                <a:path w="1017269" h="372110">
                  <a:moveTo>
                    <a:pt x="148844" y="272884"/>
                  </a:moveTo>
                  <a:lnTo>
                    <a:pt x="124040" y="272884"/>
                  </a:lnTo>
                  <a:lnTo>
                    <a:pt x="124040" y="297688"/>
                  </a:lnTo>
                  <a:lnTo>
                    <a:pt x="148844" y="297688"/>
                  </a:lnTo>
                  <a:lnTo>
                    <a:pt x="148844" y="272884"/>
                  </a:lnTo>
                  <a:close/>
                </a:path>
                <a:path w="1017269" h="372110">
                  <a:moveTo>
                    <a:pt x="148844" y="223266"/>
                  </a:moveTo>
                  <a:lnTo>
                    <a:pt x="124040" y="223266"/>
                  </a:lnTo>
                  <a:lnTo>
                    <a:pt x="99237" y="223266"/>
                  </a:lnTo>
                  <a:lnTo>
                    <a:pt x="74422" y="223266"/>
                  </a:lnTo>
                  <a:lnTo>
                    <a:pt x="74422" y="248081"/>
                  </a:lnTo>
                  <a:lnTo>
                    <a:pt x="99237" y="248081"/>
                  </a:lnTo>
                  <a:lnTo>
                    <a:pt x="124040" y="248081"/>
                  </a:lnTo>
                  <a:lnTo>
                    <a:pt x="148844" y="248081"/>
                  </a:lnTo>
                  <a:lnTo>
                    <a:pt x="148844" y="223266"/>
                  </a:lnTo>
                  <a:close/>
                </a:path>
                <a:path w="1017269" h="372110">
                  <a:moveTo>
                    <a:pt x="148844" y="74422"/>
                  </a:moveTo>
                  <a:lnTo>
                    <a:pt x="124040" y="74422"/>
                  </a:lnTo>
                  <a:lnTo>
                    <a:pt x="124040" y="99237"/>
                  </a:lnTo>
                  <a:lnTo>
                    <a:pt x="148844" y="99237"/>
                  </a:lnTo>
                  <a:lnTo>
                    <a:pt x="148844" y="74422"/>
                  </a:lnTo>
                  <a:close/>
                </a:path>
                <a:path w="1017269" h="372110">
                  <a:moveTo>
                    <a:pt x="173659" y="297688"/>
                  </a:moveTo>
                  <a:lnTo>
                    <a:pt x="148844" y="297688"/>
                  </a:lnTo>
                  <a:lnTo>
                    <a:pt x="148844" y="322503"/>
                  </a:lnTo>
                  <a:lnTo>
                    <a:pt x="173659" y="322503"/>
                  </a:lnTo>
                  <a:lnTo>
                    <a:pt x="173659" y="297688"/>
                  </a:lnTo>
                  <a:close/>
                </a:path>
                <a:path w="1017269" h="372110">
                  <a:moveTo>
                    <a:pt x="173659" y="148844"/>
                  </a:moveTo>
                  <a:lnTo>
                    <a:pt x="148844" y="148844"/>
                  </a:lnTo>
                  <a:lnTo>
                    <a:pt x="124040" y="148844"/>
                  </a:lnTo>
                  <a:lnTo>
                    <a:pt x="99237" y="148844"/>
                  </a:lnTo>
                  <a:lnTo>
                    <a:pt x="99237" y="173659"/>
                  </a:lnTo>
                  <a:lnTo>
                    <a:pt x="124040" y="173659"/>
                  </a:lnTo>
                  <a:lnTo>
                    <a:pt x="124040" y="198462"/>
                  </a:lnTo>
                  <a:lnTo>
                    <a:pt x="148844" y="198462"/>
                  </a:lnTo>
                  <a:lnTo>
                    <a:pt x="148844" y="173659"/>
                  </a:lnTo>
                  <a:lnTo>
                    <a:pt x="173659" y="173659"/>
                  </a:lnTo>
                  <a:lnTo>
                    <a:pt x="173659" y="148844"/>
                  </a:lnTo>
                  <a:close/>
                </a:path>
                <a:path w="1017269" h="372110">
                  <a:moveTo>
                    <a:pt x="173659" y="99237"/>
                  </a:moveTo>
                  <a:lnTo>
                    <a:pt x="148844" y="99237"/>
                  </a:lnTo>
                  <a:lnTo>
                    <a:pt x="148844" y="124040"/>
                  </a:lnTo>
                  <a:lnTo>
                    <a:pt x="173659" y="124040"/>
                  </a:lnTo>
                  <a:lnTo>
                    <a:pt x="173659" y="99237"/>
                  </a:lnTo>
                  <a:close/>
                </a:path>
                <a:path w="1017269" h="372110">
                  <a:moveTo>
                    <a:pt x="198462" y="248081"/>
                  </a:moveTo>
                  <a:lnTo>
                    <a:pt x="173659" y="248081"/>
                  </a:lnTo>
                  <a:lnTo>
                    <a:pt x="148844" y="248081"/>
                  </a:lnTo>
                  <a:lnTo>
                    <a:pt x="148844" y="272884"/>
                  </a:lnTo>
                  <a:lnTo>
                    <a:pt x="173659" y="272884"/>
                  </a:lnTo>
                  <a:lnTo>
                    <a:pt x="198462" y="272884"/>
                  </a:lnTo>
                  <a:lnTo>
                    <a:pt x="198462" y="248081"/>
                  </a:lnTo>
                  <a:close/>
                </a:path>
                <a:path w="1017269" h="372110">
                  <a:moveTo>
                    <a:pt x="198462" y="124040"/>
                  </a:moveTo>
                  <a:lnTo>
                    <a:pt x="173659" y="124040"/>
                  </a:lnTo>
                  <a:lnTo>
                    <a:pt x="173659" y="148844"/>
                  </a:lnTo>
                  <a:lnTo>
                    <a:pt x="198462" y="148844"/>
                  </a:lnTo>
                  <a:lnTo>
                    <a:pt x="198462" y="124040"/>
                  </a:lnTo>
                  <a:close/>
                </a:path>
                <a:path w="1017269" h="372110">
                  <a:moveTo>
                    <a:pt x="223266" y="173659"/>
                  </a:moveTo>
                  <a:lnTo>
                    <a:pt x="198462" y="173659"/>
                  </a:lnTo>
                  <a:lnTo>
                    <a:pt x="173659" y="173659"/>
                  </a:lnTo>
                  <a:lnTo>
                    <a:pt x="173659" y="198462"/>
                  </a:lnTo>
                  <a:lnTo>
                    <a:pt x="148844" y="198462"/>
                  </a:lnTo>
                  <a:lnTo>
                    <a:pt x="148844" y="223266"/>
                  </a:lnTo>
                  <a:lnTo>
                    <a:pt x="173659" y="223266"/>
                  </a:lnTo>
                  <a:lnTo>
                    <a:pt x="198462" y="223266"/>
                  </a:lnTo>
                  <a:lnTo>
                    <a:pt x="223266" y="223266"/>
                  </a:lnTo>
                  <a:lnTo>
                    <a:pt x="223266" y="173659"/>
                  </a:lnTo>
                  <a:close/>
                </a:path>
                <a:path w="1017269" h="372110">
                  <a:moveTo>
                    <a:pt x="223266" y="0"/>
                  </a:moveTo>
                  <a:lnTo>
                    <a:pt x="198462" y="0"/>
                  </a:lnTo>
                  <a:lnTo>
                    <a:pt x="173659" y="0"/>
                  </a:lnTo>
                  <a:lnTo>
                    <a:pt x="148844" y="0"/>
                  </a:lnTo>
                  <a:lnTo>
                    <a:pt x="124040" y="0"/>
                  </a:lnTo>
                  <a:lnTo>
                    <a:pt x="124040" y="24803"/>
                  </a:lnTo>
                  <a:lnTo>
                    <a:pt x="99237" y="24803"/>
                  </a:lnTo>
                  <a:lnTo>
                    <a:pt x="99237" y="49618"/>
                  </a:lnTo>
                  <a:lnTo>
                    <a:pt x="124040" y="49618"/>
                  </a:lnTo>
                  <a:lnTo>
                    <a:pt x="148844" y="49618"/>
                  </a:lnTo>
                  <a:lnTo>
                    <a:pt x="148844" y="24803"/>
                  </a:lnTo>
                  <a:lnTo>
                    <a:pt x="173659" y="24803"/>
                  </a:lnTo>
                  <a:lnTo>
                    <a:pt x="198462" y="24803"/>
                  </a:lnTo>
                  <a:lnTo>
                    <a:pt x="198462" y="49618"/>
                  </a:lnTo>
                  <a:lnTo>
                    <a:pt x="223266" y="49618"/>
                  </a:lnTo>
                  <a:lnTo>
                    <a:pt x="223266" y="0"/>
                  </a:lnTo>
                  <a:close/>
                </a:path>
                <a:path w="1017269" h="372110">
                  <a:moveTo>
                    <a:pt x="396925" y="148844"/>
                  </a:moveTo>
                  <a:lnTo>
                    <a:pt x="372122" y="148844"/>
                  </a:lnTo>
                  <a:lnTo>
                    <a:pt x="372122" y="124040"/>
                  </a:lnTo>
                  <a:lnTo>
                    <a:pt x="347306" y="124040"/>
                  </a:lnTo>
                  <a:lnTo>
                    <a:pt x="347306" y="74422"/>
                  </a:lnTo>
                  <a:lnTo>
                    <a:pt x="322503" y="74422"/>
                  </a:lnTo>
                  <a:lnTo>
                    <a:pt x="322503" y="24803"/>
                  </a:lnTo>
                  <a:lnTo>
                    <a:pt x="297700" y="24803"/>
                  </a:lnTo>
                  <a:lnTo>
                    <a:pt x="297700" y="99237"/>
                  </a:lnTo>
                  <a:lnTo>
                    <a:pt x="272884" y="99237"/>
                  </a:lnTo>
                  <a:lnTo>
                    <a:pt x="272884" y="124040"/>
                  </a:lnTo>
                  <a:lnTo>
                    <a:pt x="248081" y="124040"/>
                  </a:lnTo>
                  <a:lnTo>
                    <a:pt x="223266" y="124040"/>
                  </a:lnTo>
                  <a:lnTo>
                    <a:pt x="223266" y="173659"/>
                  </a:lnTo>
                  <a:lnTo>
                    <a:pt x="248081" y="173659"/>
                  </a:lnTo>
                  <a:lnTo>
                    <a:pt x="248081" y="223266"/>
                  </a:lnTo>
                  <a:lnTo>
                    <a:pt x="223266" y="223266"/>
                  </a:lnTo>
                  <a:lnTo>
                    <a:pt x="223266" y="272884"/>
                  </a:lnTo>
                  <a:lnTo>
                    <a:pt x="198462" y="272884"/>
                  </a:lnTo>
                  <a:lnTo>
                    <a:pt x="198462" y="347306"/>
                  </a:lnTo>
                  <a:lnTo>
                    <a:pt x="223266" y="347306"/>
                  </a:lnTo>
                  <a:lnTo>
                    <a:pt x="223266" y="322503"/>
                  </a:lnTo>
                  <a:lnTo>
                    <a:pt x="248081" y="322503"/>
                  </a:lnTo>
                  <a:lnTo>
                    <a:pt x="248081" y="347306"/>
                  </a:lnTo>
                  <a:lnTo>
                    <a:pt x="272884" y="347306"/>
                  </a:lnTo>
                  <a:lnTo>
                    <a:pt x="272884" y="372110"/>
                  </a:lnTo>
                  <a:lnTo>
                    <a:pt x="297700" y="372110"/>
                  </a:lnTo>
                  <a:lnTo>
                    <a:pt x="297700" y="347306"/>
                  </a:lnTo>
                  <a:lnTo>
                    <a:pt x="322503" y="347306"/>
                  </a:lnTo>
                  <a:lnTo>
                    <a:pt x="322503" y="322503"/>
                  </a:lnTo>
                  <a:lnTo>
                    <a:pt x="297700" y="322503"/>
                  </a:lnTo>
                  <a:lnTo>
                    <a:pt x="297700" y="297688"/>
                  </a:lnTo>
                  <a:lnTo>
                    <a:pt x="322503" y="297688"/>
                  </a:lnTo>
                  <a:lnTo>
                    <a:pt x="347306" y="297688"/>
                  </a:lnTo>
                  <a:lnTo>
                    <a:pt x="347306" y="272884"/>
                  </a:lnTo>
                  <a:lnTo>
                    <a:pt x="322503" y="272884"/>
                  </a:lnTo>
                  <a:lnTo>
                    <a:pt x="322503" y="248081"/>
                  </a:lnTo>
                  <a:lnTo>
                    <a:pt x="297700" y="248081"/>
                  </a:lnTo>
                  <a:lnTo>
                    <a:pt x="297700" y="272884"/>
                  </a:lnTo>
                  <a:lnTo>
                    <a:pt x="272884" y="272884"/>
                  </a:lnTo>
                  <a:lnTo>
                    <a:pt x="272884" y="297688"/>
                  </a:lnTo>
                  <a:lnTo>
                    <a:pt x="248081" y="297688"/>
                  </a:lnTo>
                  <a:lnTo>
                    <a:pt x="248081" y="272884"/>
                  </a:lnTo>
                  <a:lnTo>
                    <a:pt x="272884" y="272884"/>
                  </a:lnTo>
                  <a:lnTo>
                    <a:pt x="272884" y="198462"/>
                  </a:lnTo>
                  <a:lnTo>
                    <a:pt x="297700" y="198462"/>
                  </a:lnTo>
                  <a:lnTo>
                    <a:pt x="322503" y="198462"/>
                  </a:lnTo>
                  <a:lnTo>
                    <a:pt x="322503" y="173659"/>
                  </a:lnTo>
                  <a:lnTo>
                    <a:pt x="297700" y="173659"/>
                  </a:lnTo>
                  <a:lnTo>
                    <a:pt x="272884" y="173659"/>
                  </a:lnTo>
                  <a:lnTo>
                    <a:pt x="272884" y="148844"/>
                  </a:lnTo>
                  <a:lnTo>
                    <a:pt x="297700" y="148844"/>
                  </a:lnTo>
                  <a:lnTo>
                    <a:pt x="297700" y="124040"/>
                  </a:lnTo>
                  <a:lnTo>
                    <a:pt x="322503" y="124040"/>
                  </a:lnTo>
                  <a:lnTo>
                    <a:pt x="322503" y="173659"/>
                  </a:lnTo>
                  <a:lnTo>
                    <a:pt x="347306" y="173659"/>
                  </a:lnTo>
                  <a:lnTo>
                    <a:pt x="372122" y="173659"/>
                  </a:lnTo>
                  <a:lnTo>
                    <a:pt x="396925" y="173659"/>
                  </a:lnTo>
                  <a:lnTo>
                    <a:pt x="396925" y="148844"/>
                  </a:lnTo>
                  <a:close/>
                </a:path>
                <a:path w="1017269" h="372110">
                  <a:moveTo>
                    <a:pt x="421728" y="173659"/>
                  </a:moveTo>
                  <a:lnTo>
                    <a:pt x="396925" y="173659"/>
                  </a:lnTo>
                  <a:lnTo>
                    <a:pt x="396925" y="198462"/>
                  </a:lnTo>
                  <a:lnTo>
                    <a:pt x="421728" y="198462"/>
                  </a:lnTo>
                  <a:lnTo>
                    <a:pt x="421728" y="173659"/>
                  </a:lnTo>
                  <a:close/>
                </a:path>
                <a:path w="1017269" h="372110">
                  <a:moveTo>
                    <a:pt x="446544" y="124040"/>
                  </a:moveTo>
                  <a:lnTo>
                    <a:pt x="421728" y="124040"/>
                  </a:lnTo>
                  <a:lnTo>
                    <a:pt x="396925" y="124040"/>
                  </a:lnTo>
                  <a:lnTo>
                    <a:pt x="396925" y="148844"/>
                  </a:lnTo>
                  <a:lnTo>
                    <a:pt x="421728" y="148844"/>
                  </a:lnTo>
                  <a:lnTo>
                    <a:pt x="446544" y="148844"/>
                  </a:lnTo>
                  <a:lnTo>
                    <a:pt x="446544" y="124040"/>
                  </a:lnTo>
                  <a:close/>
                </a:path>
                <a:path w="1017269" h="372110">
                  <a:moveTo>
                    <a:pt x="471347" y="99237"/>
                  </a:moveTo>
                  <a:lnTo>
                    <a:pt x="446544" y="99237"/>
                  </a:lnTo>
                  <a:lnTo>
                    <a:pt x="446544" y="124040"/>
                  </a:lnTo>
                  <a:lnTo>
                    <a:pt x="471347" y="124040"/>
                  </a:lnTo>
                  <a:lnTo>
                    <a:pt x="471347" y="99237"/>
                  </a:lnTo>
                  <a:close/>
                </a:path>
                <a:path w="1017269" h="372110">
                  <a:moveTo>
                    <a:pt x="570572" y="248081"/>
                  </a:moveTo>
                  <a:lnTo>
                    <a:pt x="545769" y="248081"/>
                  </a:lnTo>
                  <a:lnTo>
                    <a:pt x="545769" y="272884"/>
                  </a:lnTo>
                  <a:lnTo>
                    <a:pt x="570572" y="272884"/>
                  </a:lnTo>
                  <a:lnTo>
                    <a:pt x="570572" y="248081"/>
                  </a:lnTo>
                  <a:close/>
                </a:path>
                <a:path w="1017269" h="372110">
                  <a:moveTo>
                    <a:pt x="620191" y="223266"/>
                  </a:moveTo>
                  <a:lnTo>
                    <a:pt x="595388" y="223266"/>
                  </a:lnTo>
                  <a:lnTo>
                    <a:pt x="595388" y="248081"/>
                  </a:lnTo>
                  <a:lnTo>
                    <a:pt x="620191" y="248081"/>
                  </a:lnTo>
                  <a:lnTo>
                    <a:pt x="620191" y="223266"/>
                  </a:lnTo>
                  <a:close/>
                </a:path>
                <a:path w="1017269" h="372110">
                  <a:moveTo>
                    <a:pt x="620191" y="148844"/>
                  </a:moveTo>
                  <a:lnTo>
                    <a:pt x="595388" y="148844"/>
                  </a:lnTo>
                  <a:lnTo>
                    <a:pt x="570572" y="148844"/>
                  </a:lnTo>
                  <a:lnTo>
                    <a:pt x="570572" y="198462"/>
                  </a:lnTo>
                  <a:lnTo>
                    <a:pt x="545769" y="198462"/>
                  </a:lnTo>
                  <a:lnTo>
                    <a:pt x="545769" y="148844"/>
                  </a:lnTo>
                  <a:lnTo>
                    <a:pt x="520966" y="148844"/>
                  </a:lnTo>
                  <a:lnTo>
                    <a:pt x="520966" y="198462"/>
                  </a:lnTo>
                  <a:lnTo>
                    <a:pt x="496150" y="198462"/>
                  </a:lnTo>
                  <a:lnTo>
                    <a:pt x="496150" y="173659"/>
                  </a:lnTo>
                  <a:lnTo>
                    <a:pt x="471347" y="173659"/>
                  </a:lnTo>
                  <a:lnTo>
                    <a:pt x="446544" y="173659"/>
                  </a:lnTo>
                  <a:lnTo>
                    <a:pt x="446544" y="198462"/>
                  </a:lnTo>
                  <a:lnTo>
                    <a:pt x="421728" y="198462"/>
                  </a:lnTo>
                  <a:lnTo>
                    <a:pt x="421728" y="223266"/>
                  </a:lnTo>
                  <a:lnTo>
                    <a:pt x="396925" y="223266"/>
                  </a:lnTo>
                  <a:lnTo>
                    <a:pt x="396925" y="198462"/>
                  </a:lnTo>
                  <a:lnTo>
                    <a:pt x="372122" y="198462"/>
                  </a:lnTo>
                  <a:lnTo>
                    <a:pt x="347306" y="198462"/>
                  </a:lnTo>
                  <a:lnTo>
                    <a:pt x="322503" y="198462"/>
                  </a:lnTo>
                  <a:lnTo>
                    <a:pt x="322503" y="248081"/>
                  </a:lnTo>
                  <a:lnTo>
                    <a:pt x="347306" y="248081"/>
                  </a:lnTo>
                  <a:lnTo>
                    <a:pt x="347306" y="223266"/>
                  </a:lnTo>
                  <a:lnTo>
                    <a:pt x="372122" y="223266"/>
                  </a:lnTo>
                  <a:lnTo>
                    <a:pt x="372122" y="248081"/>
                  </a:lnTo>
                  <a:lnTo>
                    <a:pt x="347306" y="248081"/>
                  </a:lnTo>
                  <a:lnTo>
                    <a:pt x="347306" y="272884"/>
                  </a:lnTo>
                  <a:lnTo>
                    <a:pt x="372122" y="272884"/>
                  </a:lnTo>
                  <a:lnTo>
                    <a:pt x="372122" y="297688"/>
                  </a:lnTo>
                  <a:lnTo>
                    <a:pt x="396925" y="297688"/>
                  </a:lnTo>
                  <a:lnTo>
                    <a:pt x="396925" y="248081"/>
                  </a:lnTo>
                  <a:lnTo>
                    <a:pt x="421728" y="248081"/>
                  </a:lnTo>
                  <a:lnTo>
                    <a:pt x="421728" y="272884"/>
                  </a:lnTo>
                  <a:lnTo>
                    <a:pt x="446544" y="272884"/>
                  </a:lnTo>
                  <a:lnTo>
                    <a:pt x="446544" y="223266"/>
                  </a:lnTo>
                  <a:lnTo>
                    <a:pt x="471347" y="223266"/>
                  </a:lnTo>
                  <a:lnTo>
                    <a:pt x="471347" y="322503"/>
                  </a:lnTo>
                  <a:lnTo>
                    <a:pt x="496150" y="322503"/>
                  </a:lnTo>
                  <a:lnTo>
                    <a:pt x="520966" y="322503"/>
                  </a:lnTo>
                  <a:lnTo>
                    <a:pt x="520966" y="347306"/>
                  </a:lnTo>
                  <a:lnTo>
                    <a:pt x="545769" y="347306"/>
                  </a:lnTo>
                  <a:lnTo>
                    <a:pt x="545769" y="297688"/>
                  </a:lnTo>
                  <a:lnTo>
                    <a:pt x="520966" y="297688"/>
                  </a:lnTo>
                  <a:lnTo>
                    <a:pt x="520966" y="248081"/>
                  </a:lnTo>
                  <a:lnTo>
                    <a:pt x="496150" y="248081"/>
                  </a:lnTo>
                  <a:lnTo>
                    <a:pt x="496150" y="223266"/>
                  </a:lnTo>
                  <a:lnTo>
                    <a:pt x="520966" y="223266"/>
                  </a:lnTo>
                  <a:lnTo>
                    <a:pt x="520966" y="248081"/>
                  </a:lnTo>
                  <a:lnTo>
                    <a:pt x="545769" y="248081"/>
                  </a:lnTo>
                  <a:lnTo>
                    <a:pt x="545769" y="223266"/>
                  </a:lnTo>
                  <a:lnTo>
                    <a:pt x="570572" y="223266"/>
                  </a:lnTo>
                  <a:lnTo>
                    <a:pt x="595388" y="223266"/>
                  </a:lnTo>
                  <a:lnTo>
                    <a:pt x="595388" y="198462"/>
                  </a:lnTo>
                  <a:lnTo>
                    <a:pt x="620191" y="198462"/>
                  </a:lnTo>
                  <a:lnTo>
                    <a:pt x="620191" y="148844"/>
                  </a:lnTo>
                  <a:close/>
                </a:path>
                <a:path w="1017269" h="372110">
                  <a:moveTo>
                    <a:pt x="645007" y="198462"/>
                  </a:moveTo>
                  <a:lnTo>
                    <a:pt x="620191" y="198462"/>
                  </a:lnTo>
                  <a:lnTo>
                    <a:pt x="620191" y="223266"/>
                  </a:lnTo>
                  <a:lnTo>
                    <a:pt x="645007" y="223266"/>
                  </a:lnTo>
                  <a:lnTo>
                    <a:pt x="645007" y="198462"/>
                  </a:lnTo>
                  <a:close/>
                </a:path>
                <a:path w="1017269" h="372110">
                  <a:moveTo>
                    <a:pt x="669810" y="99237"/>
                  </a:moveTo>
                  <a:lnTo>
                    <a:pt x="645007" y="99237"/>
                  </a:lnTo>
                  <a:lnTo>
                    <a:pt x="645007" y="124040"/>
                  </a:lnTo>
                  <a:lnTo>
                    <a:pt x="620191" y="124040"/>
                  </a:lnTo>
                  <a:lnTo>
                    <a:pt x="620191" y="148844"/>
                  </a:lnTo>
                  <a:lnTo>
                    <a:pt x="645007" y="148844"/>
                  </a:lnTo>
                  <a:lnTo>
                    <a:pt x="669810" y="148844"/>
                  </a:lnTo>
                  <a:lnTo>
                    <a:pt x="669810" y="99237"/>
                  </a:lnTo>
                  <a:close/>
                </a:path>
                <a:path w="1017269" h="372110">
                  <a:moveTo>
                    <a:pt x="769035" y="173659"/>
                  </a:moveTo>
                  <a:lnTo>
                    <a:pt x="744232" y="173659"/>
                  </a:lnTo>
                  <a:lnTo>
                    <a:pt x="744232" y="198462"/>
                  </a:lnTo>
                  <a:lnTo>
                    <a:pt x="769035" y="198462"/>
                  </a:lnTo>
                  <a:lnTo>
                    <a:pt x="769035" y="173659"/>
                  </a:lnTo>
                  <a:close/>
                </a:path>
                <a:path w="1017269" h="372110">
                  <a:moveTo>
                    <a:pt x="967498" y="248081"/>
                  </a:moveTo>
                  <a:lnTo>
                    <a:pt x="942695" y="248081"/>
                  </a:lnTo>
                  <a:lnTo>
                    <a:pt x="942695" y="173659"/>
                  </a:lnTo>
                  <a:lnTo>
                    <a:pt x="917879" y="173659"/>
                  </a:lnTo>
                  <a:lnTo>
                    <a:pt x="917879" y="248081"/>
                  </a:lnTo>
                  <a:lnTo>
                    <a:pt x="893076" y="248081"/>
                  </a:lnTo>
                  <a:lnTo>
                    <a:pt x="893076" y="223266"/>
                  </a:lnTo>
                  <a:lnTo>
                    <a:pt x="868273" y="223266"/>
                  </a:lnTo>
                  <a:lnTo>
                    <a:pt x="868273" y="148844"/>
                  </a:lnTo>
                  <a:lnTo>
                    <a:pt x="893076" y="148844"/>
                  </a:lnTo>
                  <a:lnTo>
                    <a:pt x="893076" y="124040"/>
                  </a:lnTo>
                  <a:lnTo>
                    <a:pt x="868273" y="124040"/>
                  </a:lnTo>
                  <a:lnTo>
                    <a:pt x="868273" y="99237"/>
                  </a:lnTo>
                  <a:lnTo>
                    <a:pt x="843457" y="99237"/>
                  </a:lnTo>
                  <a:lnTo>
                    <a:pt x="843457" y="124040"/>
                  </a:lnTo>
                  <a:lnTo>
                    <a:pt x="818654" y="124040"/>
                  </a:lnTo>
                  <a:lnTo>
                    <a:pt x="818654" y="148844"/>
                  </a:lnTo>
                  <a:lnTo>
                    <a:pt x="793851" y="148844"/>
                  </a:lnTo>
                  <a:lnTo>
                    <a:pt x="769035" y="148844"/>
                  </a:lnTo>
                  <a:lnTo>
                    <a:pt x="769035" y="173659"/>
                  </a:lnTo>
                  <a:lnTo>
                    <a:pt x="793851" y="173659"/>
                  </a:lnTo>
                  <a:lnTo>
                    <a:pt x="793851" y="198462"/>
                  </a:lnTo>
                  <a:lnTo>
                    <a:pt x="818654" y="198462"/>
                  </a:lnTo>
                  <a:lnTo>
                    <a:pt x="818654" y="248081"/>
                  </a:lnTo>
                  <a:lnTo>
                    <a:pt x="843457" y="248081"/>
                  </a:lnTo>
                  <a:lnTo>
                    <a:pt x="843457" y="272884"/>
                  </a:lnTo>
                  <a:lnTo>
                    <a:pt x="868273" y="272884"/>
                  </a:lnTo>
                  <a:lnTo>
                    <a:pt x="893076" y="272884"/>
                  </a:lnTo>
                  <a:lnTo>
                    <a:pt x="917879" y="272884"/>
                  </a:lnTo>
                  <a:lnTo>
                    <a:pt x="917879" y="347306"/>
                  </a:lnTo>
                  <a:lnTo>
                    <a:pt x="942695" y="347306"/>
                  </a:lnTo>
                  <a:lnTo>
                    <a:pt x="942695" y="272884"/>
                  </a:lnTo>
                  <a:lnTo>
                    <a:pt x="967498" y="272884"/>
                  </a:lnTo>
                  <a:lnTo>
                    <a:pt x="967498" y="248081"/>
                  </a:lnTo>
                  <a:close/>
                </a:path>
                <a:path w="1017269" h="372110">
                  <a:moveTo>
                    <a:pt x="967498" y="124040"/>
                  </a:moveTo>
                  <a:lnTo>
                    <a:pt x="942695" y="124040"/>
                  </a:lnTo>
                  <a:lnTo>
                    <a:pt x="917879" y="124040"/>
                  </a:lnTo>
                  <a:lnTo>
                    <a:pt x="917879" y="148844"/>
                  </a:lnTo>
                  <a:lnTo>
                    <a:pt x="942695" y="148844"/>
                  </a:lnTo>
                  <a:lnTo>
                    <a:pt x="967498" y="148844"/>
                  </a:lnTo>
                  <a:lnTo>
                    <a:pt x="967498" y="124040"/>
                  </a:lnTo>
                  <a:close/>
                </a:path>
                <a:path w="1017269" h="372110">
                  <a:moveTo>
                    <a:pt x="1017117" y="223266"/>
                  </a:moveTo>
                  <a:lnTo>
                    <a:pt x="992301" y="223266"/>
                  </a:lnTo>
                  <a:lnTo>
                    <a:pt x="992301" y="272884"/>
                  </a:lnTo>
                  <a:lnTo>
                    <a:pt x="1017117" y="272884"/>
                  </a:lnTo>
                  <a:lnTo>
                    <a:pt x="1017117" y="223266"/>
                  </a:lnTo>
                  <a:close/>
                </a:path>
                <a:path w="1017269" h="372110">
                  <a:moveTo>
                    <a:pt x="1017117" y="99237"/>
                  </a:moveTo>
                  <a:lnTo>
                    <a:pt x="992301" y="99237"/>
                  </a:lnTo>
                  <a:lnTo>
                    <a:pt x="992301" y="173659"/>
                  </a:lnTo>
                  <a:lnTo>
                    <a:pt x="967498" y="173659"/>
                  </a:lnTo>
                  <a:lnTo>
                    <a:pt x="967498" y="198462"/>
                  </a:lnTo>
                  <a:lnTo>
                    <a:pt x="992301" y="198462"/>
                  </a:lnTo>
                  <a:lnTo>
                    <a:pt x="1017117" y="198462"/>
                  </a:lnTo>
                  <a:lnTo>
                    <a:pt x="1017117" y="9923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3566" y="2520806"/>
              <a:ext cx="1017269" cy="643890"/>
            </a:xfrm>
            <a:custGeom>
              <a:avLst/>
              <a:gdLst/>
              <a:ahLst/>
              <a:cxnLst/>
              <a:rect l="l" t="t" r="r" b="b"/>
              <a:pathLst>
                <a:path w="1017269" h="643889">
                  <a:moveTo>
                    <a:pt x="74422" y="519861"/>
                  </a:moveTo>
                  <a:lnTo>
                    <a:pt x="49618" y="519861"/>
                  </a:lnTo>
                  <a:lnTo>
                    <a:pt x="24815" y="519861"/>
                  </a:lnTo>
                  <a:lnTo>
                    <a:pt x="24815" y="594283"/>
                  </a:lnTo>
                  <a:lnTo>
                    <a:pt x="49618" y="594283"/>
                  </a:lnTo>
                  <a:lnTo>
                    <a:pt x="49618" y="544664"/>
                  </a:lnTo>
                  <a:lnTo>
                    <a:pt x="74422" y="544664"/>
                  </a:lnTo>
                  <a:lnTo>
                    <a:pt x="74422" y="519861"/>
                  </a:lnTo>
                  <a:close/>
                </a:path>
                <a:path w="1017269" h="643889">
                  <a:moveTo>
                    <a:pt x="124040" y="371005"/>
                  </a:moveTo>
                  <a:lnTo>
                    <a:pt x="99237" y="371005"/>
                  </a:lnTo>
                  <a:lnTo>
                    <a:pt x="99237" y="346202"/>
                  </a:lnTo>
                  <a:lnTo>
                    <a:pt x="74422" y="346202"/>
                  </a:lnTo>
                  <a:lnTo>
                    <a:pt x="49618" y="346202"/>
                  </a:lnTo>
                  <a:lnTo>
                    <a:pt x="24815" y="346202"/>
                  </a:lnTo>
                  <a:lnTo>
                    <a:pt x="24815" y="371005"/>
                  </a:lnTo>
                  <a:lnTo>
                    <a:pt x="49618" y="371005"/>
                  </a:lnTo>
                  <a:lnTo>
                    <a:pt x="49618" y="395820"/>
                  </a:lnTo>
                  <a:lnTo>
                    <a:pt x="74422" y="395820"/>
                  </a:lnTo>
                  <a:lnTo>
                    <a:pt x="99237" y="395820"/>
                  </a:lnTo>
                  <a:lnTo>
                    <a:pt x="99237" y="420624"/>
                  </a:lnTo>
                  <a:lnTo>
                    <a:pt x="74422" y="420624"/>
                  </a:lnTo>
                  <a:lnTo>
                    <a:pt x="49618" y="420624"/>
                  </a:lnTo>
                  <a:lnTo>
                    <a:pt x="24815" y="420624"/>
                  </a:lnTo>
                  <a:lnTo>
                    <a:pt x="24815" y="395820"/>
                  </a:lnTo>
                  <a:lnTo>
                    <a:pt x="0" y="395820"/>
                  </a:lnTo>
                  <a:lnTo>
                    <a:pt x="0" y="519861"/>
                  </a:lnTo>
                  <a:lnTo>
                    <a:pt x="24815" y="519861"/>
                  </a:lnTo>
                  <a:lnTo>
                    <a:pt x="24815" y="495046"/>
                  </a:lnTo>
                  <a:lnTo>
                    <a:pt x="49618" y="495046"/>
                  </a:lnTo>
                  <a:lnTo>
                    <a:pt x="49618" y="470242"/>
                  </a:lnTo>
                  <a:lnTo>
                    <a:pt x="74422" y="470242"/>
                  </a:lnTo>
                  <a:lnTo>
                    <a:pt x="99237" y="470242"/>
                  </a:lnTo>
                  <a:lnTo>
                    <a:pt x="99237" y="495046"/>
                  </a:lnTo>
                  <a:lnTo>
                    <a:pt x="124040" y="495046"/>
                  </a:lnTo>
                  <a:lnTo>
                    <a:pt x="124040" y="371005"/>
                  </a:lnTo>
                  <a:close/>
                </a:path>
                <a:path w="1017269" h="643889">
                  <a:moveTo>
                    <a:pt x="173659" y="569468"/>
                  </a:moveTo>
                  <a:lnTo>
                    <a:pt x="148844" y="569468"/>
                  </a:lnTo>
                  <a:lnTo>
                    <a:pt x="148844" y="594283"/>
                  </a:lnTo>
                  <a:lnTo>
                    <a:pt x="173659" y="594283"/>
                  </a:lnTo>
                  <a:lnTo>
                    <a:pt x="173659" y="569468"/>
                  </a:lnTo>
                  <a:close/>
                </a:path>
                <a:path w="1017269" h="643889">
                  <a:moveTo>
                    <a:pt x="173659" y="371005"/>
                  </a:moveTo>
                  <a:lnTo>
                    <a:pt x="148844" y="371005"/>
                  </a:lnTo>
                  <a:lnTo>
                    <a:pt x="148844" y="395820"/>
                  </a:lnTo>
                  <a:lnTo>
                    <a:pt x="173659" y="395820"/>
                  </a:lnTo>
                  <a:lnTo>
                    <a:pt x="173659" y="371005"/>
                  </a:lnTo>
                  <a:close/>
                </a:path>
                <a:path w="1017269" h="643889">
                  <a:moveTo>
                    <a:pt x="198462" y="594283"/>
                  </a:moveTo>
                  <a:lnTo>
                    <a:pt x="173659" y="594283"/>
                  </a:lnTo>
                  <a:lnTo>
                    <a:pt x="173659" y="619086"/>
                  </a:lnTo>
                  <a:lnTo>
                    <a:pt x="198462" y="619086"/>
                  </a:lnTo>
                  <a:lnTo>
                    <a:pt x="198462" y="594283"/>
                  </a:lnTo>
                  <a:close/>
                </a:path>
                <a:path w="1017269" h="643889">
                  <a:moveTo>
                    <a:pt x="198462" y="420624"/>
                  </a:moveTo>
                  <a:lnTo>
                    <a:pt x="173659" y="420624"/>
                  </a:lnTo>
                  <a:lnTo>
                    <a:pt x="148844" y="420624"/>
                  </a:lnTo>
                  <a:lnTo>
                    <a:pt x="148844" y="445427"/>
                  </a:lnTo>
                  <a:lnTo>
                    <a:pt x="173659" y="445427"/>
                  </a:lnTo>
                  <a:lnTo>
                    <a:pt x="198462" y="445427"/>
                  </a:lnTo>
                  <a:lnTo>
                    <a:pt x="198462" y="420624"/>
                  </a:lnTo>
                  <a:close/>
                </a:path>
                <a:path w="1017269" h="643889">
                  <a:moveTo>
                    <a:pt x="248081" y="519861"/>
                  </a:moveTo>
                  <a:lnTo>
                    <a:pt x="223266" y="519861"/>
                  </a:lnTo>
                  <a:lnTo>
                    <a:pt x="223266" y="445427"/>
                  </a:lnTo>
                  <a:lnTo>
                    <a:pt x="198462" y="445427"/>
                  </a:lnTo>
                  <a:lnTo>
                    <a:pt x="198462" y="470242"/>
                  </a:lnTo>
                  <a:lnTo>
                    <a:pt x="173659" y="470242"/>
                  </a:lnTo>
                  <a:lnTo>
                    <a:pt x="148844" y="470242"/>
                  </a:lnTo>
                  <a:lnTo>
                    <a:pt x="148844" y="495046"/>
                  </a:lnTo>
                  <a:lnTo>
                    <a:pt x="173659" y="495046"/>
                  </a:lnTo>
                  <a:lnTo>
                    <a:pt x="198462" y="495046"/>
                  </a:lnTo>
                  <a:lnTo>
                    <a:pt x="198462" y="519861"/>
                  </a:lnTo>
                  <a:lnTo>
                    <a:pt x="173659" y="519861"/>
                  </a:lnTo>
                  <a:lnTo>
                    <a:pt x="148844" y="519861"/>
                  </a:lnTo>
                  <a:lnTo>
                    <a:pt x="148844" y="495046"/>
                  </a:lnTo>
                  <a:lnTo>
                    <a:pt x="124040" y="495046"/>
                  </a:lnTo>
                  <a:lnTo>
                    <a:pt x="124040" y="544664"/>
                  </a:lnTo>
                  <a:lnTo>
                    <a:pt x="99237" y="544664"/>
                  </a:lnTo>
                  <a:lnTo>
                    <a:pt x="74422" y="544664"/>
                  </a:lnTo>
                  <a:lnTo>
                    <a:pt x="74422" y="569468"/>
                  </a:lnTo>
                  <a:lnTo>
                    <a:pt x="99237" y="569468"/>
                  </a:lnTo>
                  <a:lnTo>
                    <a:pt x="124040" y="569468"/>
                  </a:lnTo>
                  <a:lnTo>
                    <a:pt x="148844" y="569468"/>
                  </a:lnTo>
                  <a:lnTo>
                    <a:pt x="148844" y="544664"/>
                  </a:lnTo>
                  <a:lnTo>
                    <a:pt x="173659" y="544664"/>
                  </a:lnTo>
                  <a:lnTo>
                    <a:pt x="173659" y="569468"/>
                  </a:lnTo>
                  <a:lnTo>
                    <a:pt x="198462" y="569468"/>
                  </a:lnTo>
                  <a:lnTo>
                    <a:pt x="198462" y="544664"/>
                  </a:lnTo>
                  <a:lnTo>
                    <a:pt x="223266" y="544664"/>
                  </a:lnTo>
                  <a:lnTo>
                    <a:pt x="248081" y="544664"/>
                  </a:lnTo>
                  <a:lnTo>
                    <a:pt x="248081" y="519861"/>
                  </a:lnTo>
                  <a:close/>
                </a:path>
                <a:path w="1017269" h="643889">
                  <a:moveTo>
                    <a:pt x="248081" y="420624"/>
                  </a:moveTo>
                  <a:lnTo>
                    <a:pt x="223266" y="420624"/>
                  </a:lnTo>
                  <a:lnTo>
                    <a:pt x="223266" y="445427"/>
                  </a:lnTo>
                  <a:lnTo>
                    <a:pt x="248081" y="445427"/>
                  </a:lnTo>
                  <a:lnTo>
                    <a:pt x="248081" y="420624"/>
                  </a:lnTo>
                  <a:close/>
                </a:path>
                <a:path w="1017269" h="643889">
                  <a:moveTo>
                    <a:pt x="496150" y="420624"/>
                  </a:moveTo>
                  <a:lnTo>
                    <a:pt x="471347" y="420624"/>
                  </a:lnTo>
                  <a:lnTo>
                    <a:pt x="471347" y="445427"/>
                  </a:lnTo>
                  <a:lnTo>
                    <a:pt x="446544" y="445427"/>
                  </a:lnTo>
                  <a:lnTo>
                    <a:pt x="446544" y="470242"/>
                  </a:lnTo>
                  <a:lnTo>
                    <a:pt x="471347" y="470242"/>
                  </a:lnTo>
                  <a:lnTo>
                    <a:pt x="496150" y="470242"/>
                  </a:lnTo>
                  <a:lnTo>
                    <a:pt x="496150" y="420624"/>
                  </a:lnTo>
                  <a:close/>
                </a:path>
                <a:path w="1017269" h="643889">
                  <a:moveTo>
                    <a:pt x="520966" y="594283"/>
                  </a:moveTo>
                  <a:lnTo>
                    <a:pt x="496150" y="594283"/>
                  </a:lnTo>
                  <a:lnTo>
                    <a:pt x="496150" y="619086"/>
                  </a:lnTo>
                  <a:lnTo>
                    <a:pt x="520966" y="619086"/>
                  </a:lnTo>
                  <a:lnTo>
                    <a:pt x="520966" y="594283"/>
                  </a:lnTo>
                  <a:close/>
                </a:path>
                <a:path w="1017269" h="643889">
                  <a:moveTo>
                    <a:pt x="620191" y="470242"/>
                  </a:moveTo>
                  <a:lnTo>
                    <a:pt x="595388" y="470242"/>
                  </a:lnTo>
                  <a:lnTo>
                    <a:pt x="595388" y="445427"/>
                  </a:lnTo>
                  <a:lnTo>
                    <a:pt x="570572" y="445427"/>
                  </a:lnTo>
                  <a:lnTo>
                    <a:pt x="570572" y="420624"/>
                  </a:lnTo>
                  <a:lnTo>
                    <a:pt x="545769" y="420624"/>
                  </a:lnTo>
                  <a:lnTo>
                    <a:pt x="545769" y="470242"/>
                  </a:lnTo>
                  <a:lnTo>
                    <a:pt x="520966" y="470242"/>
                  </a:lnTo>
                  <a:lnTo>
                    <a:pt x="496150" y="470242"/>
                  </a:lnTo>
                  <a:lnTo>
                    <a:pt x="496150" y="569468"/>
                  </a:lnTo>
                  <a:lnTo>
                    <a:pt x="520966" y="569468"/>
                  </a:lnTo>
                  <a:lnTo>
                    <a:pt x="545769" y="569468"/>
                  </a:lnTo>
                  <a:lnTo>
                    <a:pt x="545769" y="544664"/>
                  </a:lnTo>
                  <a:lnTo>
                    <a:pt x="520966" y="544664"/>
                  </a:lnTo>
                  <a:lnTo>
                    <a:pt x="520966" y="519861"/>
                  </a:lnTo>
                  <a:lnTo>
                    <a:pt x="545769" y="519861"/>
                  </a:lnTo>
                  <a:lnTo>
                    <a:pt x="570572" y="519861"/>
                  </a:lnTo>
                  <a:lnTo>
                    <a:pt x="570572" y="594283"/>
                  </a:lnTo>
                  <a:lnTo>
                    <a:pt x="595388" y="594283"/>
                  </a:lnTo>
                  <a:lnTo>
                    <a:pt x="595388" y="519861"/>
                  </a:lnTo>
                  <a:lnTo>
                    <a:pt x="620191" y="519861"/>
                  </a:lnTo>
                  <a:lnTo>
                    <a:pt x="620191" y="470242"/>
                  </a:lnTo>
                  <a:close/>
                </a:path>
                <a:path w="1017269" h="643889">
                  <a:moveTo>
                    <a:pt x="669810" y="594283"/>
                  </a:moveTo>
                  <a:lnTo>
                    <a:pt x="645007" y="594283"/>
                  </a:lnTo>
                  <a:lnTo>
                    <a:pt x="645007" y="619086"/>
                  </a:lnTo>
                  <a:lnTo>
                    <a:pt x="669810" y="619086"/>
                  </a:lnTo>
                  <a:lnTo>
                    <a:pt x="669810" y="594283"/>
                  </a:lnTo>
                  <a:close/>
                </a:path>
                <a:path w="1017269" h="643889">
                  <a:moveTo>
                    <a:pt x="744232" y="594283"/>
                  </a:moveTo>
                  <a:lnTo>
                    <a:pt x="719429" y="594283"/>
                  </a:lnTo>
                  <a:lnTo>
                    <a:pt x="719429" y="619086"/>
                  </a:lnTo>
                  <a:lnTo>
                    <a:pt x="744232" y="619086"/>
                  </a:lnTo>
                  <a:lnTo>
                    <a:pt x="744232" y="594283"/>
                  </a:lnTo>
                  <a:close/>
                </a:path>
                <a:path w="1017269" h="643889">
                  <a:moveTo>
                    <a:pt x="893076" y="594283"/>
                  </a:moveTo>
                  <a:lnTo>
                    <a:pt x="868273" y="594283"/>
                  </a:lnTo>
                  <a:lnTo>
                    <a:pt x="868273" y="569468"/>
                  </a:lnTo>
                  <a:lnTo>
                    <a:pt x="843457" y="569468"/>
                  </a:lnTo>
                  <a:lnTo>
                    <a:pt x="843457" y="619086"/>
                  </a:lnTo>
                  <a:lnTo>
                    <a:pt x="868273" y="619086"/>
                  </a:lnTo>
                  <a:lnTo>
                    <a:pt x="893076" y="619086"/>
                  </a:lnTo>
                  <a:lnTo>
                    <a:pt x="893076" y="594283"/>
                  </a:lnTo>
                  <a:close/>
                </a:path>
                <a:path w="1017269" h="643889">
                  <a:moveTo>
                    <a:pt x="917879" y="445770"/>
                  </a:moveTo>
                  <a:lnTo>
                    <a:pt x="893076" y="445770"/>
                  </a:lnTo>
                  <a:lnTo>
                    <a:pt x="893076" y="372110"/>
                  </a:lnTo>
                  <a:lnTo>
                    <a:pt x="868273" y="372110"/>
                  </a:lnTo>
                  <a:lnTo>
                    <a:pt x="843457" y="372110"/>
                  </a:lnTo>
                  <a:lnTo>
                    <a:pt x="843457" y="396240"/>
                  </a:lnTo>
                  <a:lnTo>
                    <a:pt x="818654" y="396240"/>
                  </a:lnTo>
                  <a:lnTo>
                    <a:pt x="818654" y="346710"/>
                  </a:lnTo>
                  <a:lnTo>
                    <a:pt x="793851" y="346710"/>
                  </a:lnTo>
                  <a:lnTo>
                    <a:pt x="793851" y="372110"/>
                  </a:lnTo>
                  <a:lnTo>
                    <a:pt x="793851" y="396240"/>
                  </a:lnTo>
                  <a:lnTo>
                    <a:pt x="769035" y="396240"/>
                  </a:lnTo>
                  <a:lnTo>
                    <a:pt x="769035" y="372110"/>
                  </a:lnTo>
                  <a:lnTo>
                    <a:pt x="793851" y="372110"/>
                  </a:lnTo>
                  <a:lnTo>
                    <a:pt x="793851" y="346710"/>
                  </a:lnTo>
                  <a:lnTo>
                    <a:pt x="793851" y="297180"/>
                  </a:lnTo>
                  <a:lnTo>
                    <a:pt x="769035" y="297180"/>
                  </a:lnTo>
                  <a:lnTo>
                    <a:pt x="769035" y="322580"/>
                  </a:lnTo>
                  <a:lnTo>
                    <a:pt x="744232" y="322580"/>
                  </a:lnTo>
                  <a:lnTo>
                    <a:pt x="744232" y="346710"/>
                  </a:lnTo>
                  <a:lnTo>
                    <a:pt x="744232" y="372110"/>
                  </a:lnTo>
                  <a:lnTo>
                    <a:pt x="744232" y="396240"/>
                  </a:lnTo>
                  <a:lnTo>
                    <a:pt x="744232" y="420624"/>
                  </a:lnTo>
                  <a:lnTo>
                    <a:pt x="719429" y="420624"/>
                  </a:lnTo>
                  <a:lnTo>
                    <a:pt x="719429" y="396240"/>
                  </a:lnTo>
                  <a:lnTo>
                    <a:pt x="744232" y="396240"/>
                  </a:lnTo>
                  <a:lnTo>
                    <a:pt x="744232" y="372110"/>
                  </a:lnTo>
                  <a:lnTo>
                    <a:pt x="719429" y="372110"/>
                  </a:lnTo>
                  <a:lnTo>
                    <a:pt x="719429" y="346710"/>
                  </a:lnTo>
                  <a:lnTo>
                    <a:pt x="744232" y="346710"/>
                  </a:lnTo>
                  <a:lnTo>
                    <a:pt x="744232" y="322580"/>
                  </a:lnTo>
                  <a:lnTo>
                    <a:pt x="719429" y="322580"/>
                  </a:lnTo>
                  <a:lnTo>
                    <a:pt x="719429" y="222250"/>
                  </a:lnTo>
                  <a:lnTo>
                    <a:pt x="744232" y="222250"/>
                  </a:lnTo>
                  <a:lnTo>
                    <a:pt x="769035" y="222250"/>
                  </a:lnTo>
                  <a:lnTo>
                    <a:pt x="769035" y="198120"/>
                  </a:lnTo>
                  <a:lnTo>
                    <a:pt x="744232" y="198120"/>
                  </a:lnTo>
                  <a:lnTo>
                    <a:pt x="719429" y="198120"/>
                  </a:lnTo>
                  <a:lnTo>
                    <a:pt x="719429" y="0"/>
                  </a:lnTo>
                  <a:lnTo>
                    <a:pt x="694613" y="0"/>
                  </a:lnTo>
                  <a:lnTo>
                    <a:pt x="694613" y="99060"/>
                  </a:lnTo>
                  <a:lnTo>
                    <a:pt x="669810" y="99060"/>
                  </a:lnTo>
                  <a:lnTo>
                    <a:pt x="669810" y="172720"/>
                  </a:lnTo>
                  <a:lnTo>
                    <a:pt x="694613" y="172720"/>
                  </a:lnTo>
                  <a:lnTo>
                    <a:pt x="694613" y="247650"/>
                  </a:lnTo>
                  <a:lnTo>
                    <a:pt x="669810" y="247650"/>
                  </a:lnTo>
                  <a:lnTo>
                    <a:pt x="669810" y="271780"/>
                  </a:lnTo>
                  <a:lnTo>
                    <a:pt x="694613" y="271780"/>
                  </a:lnTo>
                  <a:lnTo>
                    <a:pt x="694613" y="297180"/>
                  </a:lnTo>
                  <a:lnTo>
                    <a:pt x="669810" y="297180"/>
                  </a:lnTo>
                  <a:lnTo>
                    <a:pt x="645007" y="297180"/>
                  </a:lnTo>
                  <a:lnTo>
                    <a:pt x="645007" y="322580"/>
                  </a:lnTo>
                  <a:lnTo>
                    <a:pt x="669810" y="322580"/>
                  </a:lnTo>
                  <a:lnTo>
                    <a:pt x="669810" y="346710"/>
                  </a:lnTo>
                  <a:lnTo>
                    <a:pt x="694613" y="346710"/>
                  </a:lnTo>
                  <a:lnTo>
                    <a:pt x="694613" y="396240"/>
                  </a:lnTo>
                  <a:lnTo>
                    <a:pt x="669810" y="396240"/>
                  </a:lnTo>
                  <a:lnTo>
                    <a:pt x="669810" y="372110"/>
                  </a:lnTo>
                  <a:lnTo>
                    <a:pt x="645007" y="372110"/>
                  </a:lnTo>
                  <a:lnTo>
                    <a:pt x="645007" y="322580"/>
                  </a:lnTo>
                  <a:lnTo>
                    <a:pt x="620191" y="322580"/>
                  </a:lnTo>
                  <a:lnTo>
                    <a:pt x="620191" y="346710"/>
                  </a:lnTo>
                  <a:lnTo>
                    <a:pt x="620191" y="372110"/>
                  </a:lnTo>
                  <a:lnTo>
                    <a:pt x="620191" y="395820"/>
                  </a:lnTo>
                  <a:lnTo>
                    <a:pt x="595388" y="395820"/>
                  </a:lnTo>
                  <a:lnTo>
                    <a:pt x="595388" y="372110"/>
                  </a:lnTo>
                  <a:lnTo>
                    <a:pt x="620191" y="372110"/>
                  </a:lnTo>
                  <a:lnTo>
                    <a:pt x="620191" y="346710"/>
                  </a:lnTo>
                  <a:lnTo>
                    <a:pt x="595388" y="346710"/>
                  </a:lnTo>
                  <a:lnTo>
                    <a:pt x="595388" y="371005"/>
                  </a:lnTo>
                  <a:lnTo>
                    <a:pt x="570572" y="371005"/>
                  </a:lnTo>
                  <a:lnTo>
                    <a:pt x="570572" y="420624"/>
                  </a:lnTo>
                  <a:lnTo>
                    <a:pt x="595388" y="420624"/>
                  </a:lnTo>
                  <a:lnTo>
                    <a:pt x="620191" y="420624"/>
                  </a:lnTo>
                  <a:lnTo>
                    <a:pt x="620191" y="396240"/>
                  </a:lnTo>
                  <a:lnTo>
                    <a:pt x="645007" y="396240"/>
                  </a:lnTo>
                  <a:lnTo>
                    <a:pt x="645007" y="445770"/>
                  </a:lnTo>
                  <a:lnTo>
                    <a:pt x="669810" y="445770"/>
                  </a:lnTo>
                  <a:lnTo>
                    <a:pt x="669810" y="495300"/>
                  </a:lnTo>
                  <a:lnTo>
                    <a:pt x="645007" y="495300"/>
                  </a:lnTo>
                  <a:lnTo>
                    <a:pt x="645007" y="519861"/>
                  </a:lnTo>
                  <a:lnTo>
                    <a:pt x="620191" y="519861"/>
                  </a:lnTo>
                  <a:lnTo>
                    <a:pt x="620191" y="569468"/>
                  </a:lnTo>
                  <a:lnTo>
                    <a:pt x="645007" y="569468"/>
                  </a:lnTo>
                  <a:lnTo>
                    <a:pt x="645007" y="520700"/>
                  </a:lnTo>
                  <a:lnTo>
                    <a:pt x="669810" y="520700"/>
                  </a:lnTo>
                  <a:lnTo>
                    <a:pt x="669810" y="544830"/>
                  </a:lnTo>
                  <a:lnTo>
                    <a:pt x="694613" y="544830"/>
                  </a:lnTo>
                  <a:lnTo>
                    <a:pt x="719429" y="544830"/>
                  </a:lnTo>
                  <a:lnTo>
                    <a:pt x="744232" y="544830"/>
                  </a:lnTo>
                  <a:lnTo>
                    <a:pt x="744232" y="520700"/>
                  </a:lnTo>
                  <a:lnTo>
                    <a:pt x="719429" y="520700"/>
                  </a:lnTo>
                  <a:lnTo>
                    <a:pt x="719429" y="471170"/>
                  </a:lnTo>
                  <a:lnTo>
                    <a:pt x="694613" y="471170"/>
                  </a:lnTo>
                  <a:lnTo>
                    <a:pt x="694613" y="421640"/>
                  </a:lnTo>
                  <a:lnTo>
                    <a:pt x="719429" y="421640"/>
                  </a:lnTo>
                  <a:lnTo>
                    <a:pt x="719429" y="445427"/>
                  </a:lnTo>
                  <a:lnTo>
                    <a:pt x="744232" y="445427"/>
                  </a:lnTo>
                  <a:lnTo>
                    <a:pt x="744232" y="421640"/>
                  </a:lnTo>
                  <a:lnTo>
                    <a:pt x="769035" y="421640"/>
                  </a:lnTo>
                  <a:lnTo>
                    <a:pt x="769035" y="445427"/>
                  </a:lnTo>
                  <a:lnTo>
                    <a:pt x="744232" y="445427"/>
                  </a:lnTo>
                  <a:lnTo>
                    <a:pt x="744232" y="470242"/>
                  </a:lnTo>
                  <a:lnTo>
                    <a:pt x="769035" y="470242"/>
                  </a:lnTo>
                  <a:lnTo>
                    <a:pt x="769035" y="445770"/>
                  </a:lnTo>
                  <a:lnTo>
                    <a:pt x="793851" y="445770"/>
                  </a:lnTo>
                  <a:lnTo>
                    <a:pt x="793851" y="471170"/>
                  </a:lnTo>
                  <a:lnTo>
                    <a:pt x="769035" y="471170"/>
                  </a:lnTo>
                  <a:lnTo>
                    <a:pt x="769035" y="569468"/>
                  </a:lnTo>
                  <a:lnTo>
                    <a:pt x="744232" y="569468"/>
                  </a:lnTo>
                  <a:lnTo>
                    <a:pt x="744232" y="594283"/>
                  </a:lnTo>
                  <a:lnTo>
                    <a:pt x="769035" y="594283"/>
                  </a:lnTo>
                  <a:lnTo>
                    <a:pt x="769035" y="570230"/>
                  </a:lnTo>
                  <a:lnTo>
                    <a:pt x="793851" y="570230"/>
                  </a:lnTo>
                  <a:lnTo>
                    <a:pt x="793851" y="594360"/>
                  </a:lnTo>
                  <a:lnTo>
                    <a:pt x="769035" y="594360"/>
                  </a:lnTo>
                  <a:lnTo>
                    <a:pt x="769035" y="643890"/>
                  </a:lnTo>
                  <a:lnTo>
                    <a:pt x="793851" y="643890"/>
                  </a:lnTo>
                  <a:lnTo>
                    <a:pt x="793851" y="619760"/>
                  </a:lnTo>
                  <a:lnTo>
                    <a:pt x="818654" y="619760"/>
                  </a:lnTo>
                  <a:lnTo>
                    <a:pt x="818654" y="544830"/>
                  </a:lnTo>
                  <a:lnTo>
                    <a:pt x="793851" y="544830"/>
                  </a:lnTo>
                  <a:lnTo>
                    <a:pt x="793851" y="495300"/>
                  </a:lnTo>
                  <a:lnTo>
                    <a:pt x="818654" y="495300"/>
                  </a:lnTo>
                  <a:lnTo>
                    <a:pt x="818654" y="445770"/>
                  </a:lnTo>
                  <a:lnTo>
                    <a:pt x="843457" y="445770"/>
                  </a:lnTo>
                  <a:lnTo>
                    <a:pt x="843457" y="544830"/>
                  </a:lnTo>
                  <a:lnTo>
                    <a:pt x="868273" y="544830"/>
                  </a:lnTo>
                  <a:lnTo>
                    <a:pt x="868273" y="520700"/>
                  </a:lnTo>
                  <a:lnTo>
                    <a:pt x="893076" y="520700"/>
                  </a:lnTo>
                  <a:lnTo>
                    <a:pt x="893076" y="495300"/>
                  </a:lnTo>
                  <a:lnTo>
                    <a:pt x="868273" y="495300"/>
                  </a:lnTo>
                  <a:lnTo>
                    <a:pt x="868273" y="471170"/>
                  </a:lnTo>
                  <a:lnTo>
                    <a:pt x="893076" y="471170"/>
                  </a:lnTo>
                  <a:lnTo>
                    <a:pt x="917879" y="471170"/>
                  </a:lnTo>
                  <a:lnTo>
                    <a:pt x="917879" y="445770"/>
                  </a:lnTo>
                  <a:close/>
                </a:path>
                <a:path w="1017269" h="643889">
                  <a:moveTo>
                    <a:pt x="967498" y="519861"/>
                  </a:moveTo>
                  <a:lnTo>
                    <a:pt x="942695" y="519861"/>
                  </a:lnTo>
                  <a:lnTo>
                    <a:pt x="942695" y="495046"/>
                  </a:lnTo>
                  <a:lnTo>
                    <a:pt x="917879" y="495046"/>
                  </a:lnTo>
                  <a:lnTo>
                    <a:pt x="917879" y="569468"/>
                  </a:lnTo>
                  <a:lnTo>
                    <a:pt x="942695" y="569468"/>
                  </a:lnTo>
                  <a:lnTo>
                    <a:pt x="942695" y="544664"/>
                  </a:lnTo>
                  <a:lnTo>
                    <a:pt x="967498" y="544664"/>
                  </a:lnTo>
                  <a:lnTo>
                    <a:pt x="967498" y="519861"/>
                  </a:lnTo>
                  <a:close/>
                </a:path>
                <a:path w="1017269" h="643889">
                  <a:moveTo>
                    <a:pt x="967498" y="420624"/>
                  </a:moveTo>
                  <a:lnTo>
                    <a:pt x="942695" y="420624"/>
                  </a:lnTo>
                  <a:lnTo>
                    <a:pt x="942695" y="445427"/>
                  </a:lnTo>
                  <a:lnTo>
                    <a:pt x="967498" y="445427"/>
                  </a:lnTo>
                  <a:lnTo>
                    <a:pt x="967498" y="420624"/>
                  </a:lnTo>
                  <a:close/>
                </a:path>
                <a:path w="1017269" h="643889">
                  <a:moveTo>
                    <a:pt x="1017117" y="470242"/>
                  </a:moveTo>
                  <a:lnTo>
                    <a:pt x="992301" y="470242"/>
                  </a:lnTo>
                  <a:lnTo>
                    <a:pt x="992301" y="495046"/>
                  </a:lnTo>
                  <a:lnTo>
                    <a:pt x="967498" y="495046"/>
                  </a:lnTo>
                  <a:lnTo>
                    <a:pt x="967498" y="519861"/>
                  </a:lnTo>
                  <a:lnTo>
                    <a:pt x="992301" y="519861"/>
                  </a:lnTo>
                  <a:lnTo>
                    <a:pt x="992301" y="544664"/>
                  </a:lnTo>
                  <a:lnTo>
                    <a:pt x="1017117" y="544664"/>
                  </a:lnTo>
                  <a:lnTo>
                    <a:pt x="1017117" y="470242"/>
                  </a:lnTo>
                  <a:close/>
                </a:path>
                <a:path w="1017269" h="643889">
                  <a:moveTo>
                    <a:pt x="1017117" y="395820"/>
                  </a:moveTo>
                  <a:lnTo>
                    <a:pt x="992301" y="395820"/>
                  </a:lnTo>
                  <a:lnTo>
                    <a:pt x="992301" y="445427"/>
                  </a:lnTo>
                  <a:lnTo>
                    <a:pt x="1017117" y="445427"/>
                  </a:lnTo>
                  <a:lnTo>
                    <a:pt x="1017117" y="3958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3566" y="2570336"/>
              <a:ext cx="1017269" cy="768350"/>
            </a:xfrm>
            <a:custGeom>
              <a:avLst/>
              <a:gdLst/>
              <a:ahLst/>
              <a:cxnLst/>
              <a:rect l="l" t="t" r="r" b="b"/>
              <a:pathLst>
                <a:path w="1017269" h="768350">
                  <a:moveTo>
                    <a:pt x="173659" y="569556"/>
                  </a:moveTo>
                  <a:lnTo>
                    <a:pt x="148844" y="569556"/>
                  </a:lnTo>
                  <a:lnTo>
                    <a:pt x="148844" y="594360"/>
                  </a:lnTo>
                  <a:lnTo>
                    <a:pt x="173659" y="594360"/>
                  </a:lnTo>
                  <a:lnTo>
                    <a:pt x="173659" y="569556"/>
                  </a:lnTo>
                  <a:close/>
                </a:path>
                <a:path w="1017269" h="768350">
                  <a:moveTo>
                    <a:pt x="446544" y="619175"/>
                  </a:moveTo>
                  <a:lnTo>
                    <a:pt x="421728" y="619175"/>
                  </a:lnTo>
                  <a:lnTo>
                    <a:pt x="421728" y="643978"/>
                  </a:lnTo>
                  <a:lnTo>
                    <a:pt x="446544" y="643978"/>
                  </a:lnTo>
                  <a:lnTo>
                    <a:pt x="446544" y="619175"/>
                  </a:lnTo>
                  <a:close/>
                </a:path>
                <a:path w="1017269" h="768350">
                  <a:moveTo>
                    <a:pt x="496150" y="619175"/>
                  </a:moveTo>
                  <a:lnTo>
                    <a:pt x="471347" y="619175"/>
                  </a:lnTo>
                  <a:lnTo>
                    <a:pt x="471347" y="643978"/>
                  </a:lnTo>
                  <a:lnTo>
                    <a:pt x="496150" y="643978"/>
                  </a:lnTo>
                  <a:lnTo>
                    <a:pt x="496150" y="619175"/>
                  </a:lnTo>
                  <a:close/>
                </a:path>
                <a:path w="1017269" h="768350">
                  <a:moveTo>
                    <a:pt x="496150" y="520280"/>
                  </a:moveTo>
                  <a:lnTo>
                    <a:pt x="471347" y="520280"/>
                  </a:lnTo>
                  <a:lnTo>
                    <a:pt x="471347" y="496150"/>
                  </a:lnTo>
                  <a:lnTo>
                    <a:pt x="446544" y="496150"/>
                  </a:lnTo>
                  <a:lnTo>
                    <a:pt x="446544" y="520280"/>
                  </a:lnTo>
                  <a:lnTo>
                    <a:pt x="446544" y="545680"/>
                  </a:lnTo>
                  <a:lnTo>
                    <a:pt x="421728" y="545680"/>
                  </a:lnTo>
                  <a:lnTo>
                    <a:pt x="396925" y="545680"/>
                  </a:lnTo>
                  <a:lnTo>
                    <a:pt x="372122" y="545680"/>
                  </a:lnTo>
                  <a:lnTo>
                    <a:pt x="372122" y="520280"/>
                  </a:lnTo>
                  <a:lnTo>
                    <a:pt x="396925" y="520280"/>
                  </a:lnTo>
                  <a:lnTo>
                    <a:pt x="421728" y="520280"/>
                  </a:lnTo>
                  <a:lnTo>
                    <a:pt x="446544" y="520280"/>
                  </a:lnTo>
                  <a:lnTo>
                    <a:pt x="446544" y="496150"/>
                  </a:lnTo>
                  <a:lnTo>
                    <a:pt x="421728" y="496150"/>
                  </a:lnTo>
                  <a:lnTo>
                    <a:pt x="396925" y="496150"/>
                  </a:lnTo>
                  <a:lnTo>
                    <a:pt x="372122" y="496150"/>
                  </a:lnTo>
                  <a:lnTo>
                    <a:pt x="372122" y="470750"/>
                  </a:lnTo>
                  <a:lnTo>
                    <a:pt x="396925" y="470750"/>
                  </a:lnTo>
                  <a:lnTo>
                    <a:pt x="421728" y="470750"/>
                  </a:lnTo>
                  <a:lnTo>
                    <a:pt x="446544" y="470750"/>
                  </a:lnTo>
                  <a:lnTo>
                    <a:pt x="471347" y="470750"/>
                  </a:lnTo>
                  <a:lnTo>
                    <a:pt x="471347" y="446620"/>
                  </a:lnTo>
                  <a:lnTo>
                    <a:pt x="446544" y="446620"/>
                  </a:lnTo>
                  <a:lnTo>
                    <a:pt x="446544" y="421220"/>
                  </a:lnTo>
                  <a:lnTo>
                    <a:pt x="421728" y="421220"/>
                  </a:lnTo>
                  <a:lnTo>
                    <a:pt x="396925" y="421220"/>
                  </a:lnTo>
                  <a:lnTo>
                    <a:pt x="372122" y="421220"/>
                  </a:lnTo>
                  <a:lnTo>
                    <a:pt x="372122" y="397090"/>
                  </a:lnTo>
                  <a:lnTo>
                    <a:pt x="396925" y="397090"/>
                  </a:lnTo>
                  <a:lnTo>
                    <a:pt x="421728" y="397090"/>
                  </a:lnTo>
                  <a:lnTo>
                    <a:pt x="446544" y="397090"/>
                  </a:lnTo>
                  <a:lnTo>
                    <a:pt x="446544" y="371690"/>
                  </a:lnTo>
                  <a:lnTo>
                    <a:pt x="421728" y="371690"/>
                  </a:lnTo>
                  <a:lnTo>
                    <a:pt x="421728" y="322160"/>
                  </a:lnTo>
                  <a:lnTo>
                    <a:pt x="396925" y="322160"/>
                  </a:lnTo>
                  <a:lnTo>
                    <a:pt x="396925" y="346290"/>
                  </a:lnTo>
                  <a:lnTo>
                    <a:pt x="372122" y="346290"/>
                  </a:lnTo>
                  <a:lnTo>
                    <a:pt x="372122" y="371690"/>
                  </a:lnTo>
                  <a:lnTo>
                    <a:pt x="347306" y="371690"/>
                  </a:lnTo>
                  <a:lnTo>
                    <a:pt x="347306" y="397090"/>
                  </a:lnTo>
                  <a:lnTo>
                    <a:pt x="322503" y="397090"/>
                  </a:lnTo>
                  <a:lnTo>
                    <a:pt x="322503" y="421220"/>
                  </a:lnTo>
                  <a:lnTo>
                    <a:pt x="347306" y="421220"/>
                  </a:lnTo>
                  <a:lnTo>
                    <a:pt x="347306" y="446620"/>
                  </a:lnTo>
                  <a:lnTo>
                    <a:pt x="322503" y="446620"/>
                  </a:lnTo>
                  <a:lnTo>
                    <a:pt x="322503" y="470750"/>
                  </a:lnTo>
                  <a:lnTo>
                    <a:pt x="347306" y="470750"/>
                  </a:lnTo>
                  <a:lnTo>
                    <a:pt x="347306" y="496150"/>
                  </a:lnTo>
                  <a:lnTo>
                    <a:pt x="347306" y="569810"/>
                  </a:lnTo>
                  <a:lnTo>
                    <a:pt x="347306" y="619340"/>
                  </a:lnTo>
                  <a:lnTo>
                    <a:pt x="322503" y="619340"/>
                  </a:lnTo>
                  <a:lnTo>
                    <a:pt x="322503" y="569810"/>
                  </a:lnTo>
                  <a:lnTo>
                    <a:pt x="347306" y="569810"/>
                  </a:lnTo>
                  <a:lnTo>
                    <a:pt x="347306" y="496150"/>
                  </a:lnTo>
                  <a:lnTo>
                    <a:pt x="322503" y="496150"/>
                  </a:lnTo>
                  <a:lnTo>
                    <a:pt x="297700" y="496150"/>
                  </a:lnTo>
                  <a:lnTo>
                    <a:pt x="297700" y="421220"/>
                  </a:lnTo>
                  <a:lnTo>
                    <a:pt x="272884" y="421220"/>
                  </a:lnTo>
                  <a:lnTo>
                    <a:pt x="272884" y="446620"/>
                  </a:lnTo>
                  <a:lnTo>
                    <a:pt x="248081" y="446620"/>
                  </a:lnTo>
                  <a:lnTo>
                    <a:pt x="248081" y="470750"/>
                  </a:lnTo>
                  <a:lnTo>
                    <a:pt x="272884" y="470750"/>
                  </a:lnTo>
                  <a:lnTo>
                    <a:pt x="272884" y="520280"/>
                  </a:lnTo>
                  <a:lnTo>
                    <a:pt x="272884" y="545680"/>
                  </a:lnTo>
                  <a:lnTo>
                    <a:pt x="272884" y="569810"/>
                  </a:lnTo>
                  <a:lnTo>
                    <a:pt x="272884" y="619340"/>
                  </a:lnTo>
                  <a:lnTo>
                    <a:pt x="272884" y="643978"/>
                  </a:lnTo>
                  <a:lnTo>
                    <a:pt x="248081" y="643978"/>
                  </a:lnTo>
                  <a:lnTo>
                    <a:pt x="248081" y="619340"/>
                  </a:lnTo>
                  <a:lnTo>
                    <a:pt x="272884" y="619340"/>
                  </a:lnTo>
                  <a:lnTo>
                    <a:pt x="272884" y="569810"/>
                  </a:lnTo>
                  <a:lnTo>
                    <a:pt x="248081" y="569810"/>
                  </a:lnTo>
                  <a:lnTo>
                    <a:pt x="248081" y="545680"/>
                  </a:lnTo>
                  <a:lnTo>
                    <a:pt x="272884" y="545680"/>
                  </a:lnTo>
                  <a:lnTo>
                    <a:pt x="272884" y="520280"/>
                  </a:lnTo>
                  <a:lnTo>
                    <a:pt x="248081" y="520280"/>
                  </a:lnTo>
                  <a:lnTo>
                    <a:pt x="223266" y="520280"/>
                  </a:lnTo>
                  <a:lnTo>
                    <a:pt x="223266" y="569810"/>
                  </a:lnTo>
                  <a:lnTo>
                    <a:pt x="198462" y="569810"/>
                  </a:lnTo>
                  <a:lnTo>
                    <a:pt x="198462" y="595210"/>
                  </a:lnTo>
                  <a:lnTo>
                    <a:pt x="173659" y="595210"/>
                  </a:lnTo>
                  <a:lnTo>
                    <a:pt x="173659" y="619175"/>
                  </a:lnTo>
                  <a:lnTo>
                    <a:pt x="148844" y="619175"/>
                  </a:lnTo>
                  <a:lnTo>
                    <a:pt x="148844" y="594360"/>
                  </a:lnTo>
                  <a:lnTo>
                    <a:pt x="124040" y="594360"/>
                  </a:lnTo>
                  <a:lnTo>
                    <a:pt x="124040" y="619175"/>
                  </a:lnTo>
                  <a:lnTo>
                    <a:pt x="99237" y="619175"/>
                  </a:lnTo>
                  <a:lnTo>
                    <a:pt x="99237" y="569556"/>
                  </a:lnTo>
                  <a:lnTo>
                    <a:pt x="74422" y="569556"/>
                  </a:lnTo>
                  <a:lnTo>
                    <a:pt x="74422" y="544753"/>
                  </a:lnTo>
                  <a:lnTo>
                    <a:pt x="49618" y="544753"/>
                  </a:lnTo>
                  <a:lnTo>
                    <a:pt x="49618" y="569556"/>
                  </a:lnTo>
                  <a:lnTo>
                    <a:pt x="24815" y="569556"/>
                  </a:lnTo>
                  <a:lnTo>
                    <a:pt x="0" y="569556"/>
                  </a:lnTo>
                  <a:lnTo>
                    <a:pt x="0" y="594360"/>
                  </a:lnTo>
                  <a:lnTo>
                    <a:pt x="24815" y="594360"/>
                  </a:lnTo>
                  <a:lnTo>
                    <a:pt x="49618" y="594360"/>
                  </a:lnTo>
                  <a:lnTo>
                    <a:pt x="74422" y="594360"/>
                  </a:lnTo>
                  <a:lnTo>
                    <a:pt x="74422" y="619175"/>
                  </a:lnTo>
                  <a:lnTo>
                    <a:pt x="49618" y="619175"/>
                  </a:lnTo>
                  <a:lnTo>
                    <a:pt x="24815" y="619175"/>
                  </a:lnTo>
                  <a:lnTo>
                    <a:pt x="0" y="619175"/>
                  </a:lnTo>
                  <a:lnTo>
                    <a:pt x="0" y="643978"/>
                  </a:lnTo>
                  <a:lnTo>
                    <a:pt x="24815" y="643978"/>
                  </a:lnTo>
                  <a:lnTo>
                    <a:pt x="49618" y="643978"/>
                  </a:lnTo>
                  <a:lnTo>
                    <a:pt x="173659" y="643978"/>
                  </a:lnTo>
                  <a:lnTo>
                    <a:pt x="173659" y="619340"/>
                  </a:lnTo>
                  <a:lnTo>
                    <a:pt x="198462" y="619340"/>
                  </a:lnTo>
                  <a:lnTo>
                    <a:pt x="223266" y="619340"/>
                  </a:lnTo>
                  <a:lnTo>
                    <a:pt x="223266" y="644740"/>
                  </a:lnTo>
                  <a:lnTo>
                    <a:pt x="248081" y="644740"/>
                  </a:lnTo>
                  <a:lnTo>
                    <a:pt x="248081" y="693597"/>
                  </a:lnTo>
                  <a:lnTo>
                    <a:pt x="272884" y="693597"/>
                  </a:lnTo>
                  <a:lnTo>
                    <a:pt x="272884" y="644740"/>
                  </a:lnTo>
                  <a:lnTo>
                    <a:pt x="297700" y="644740"/>
                  </a:lnTo>
                  <a:lnTo>
                    <a:pt x="297700" y="668870"/>
                  </a:lnTo>
                  <a:lnTo>
                    <a:pt x="322503" y="668870"/>
                  </a:lnTo>
                  <a:lnTo>
                    <a:pt x="322503" y="644740"/>
                  </a:lnTo>
                  <a:lnTo>
                    <a:pt x="347306" y="644740"/>
                  </a:lnTo>
                  <a:lnTo>
                    <a:pt x="347306" y="668870"/>
                  </a:lnTo>
                  <a:lnTo>
                    <a:pt x="322503" y="668870"/>
                  </a:lnTo>
                  <a:lnTo>
                    <a:pt x="322503" y="694270"/>
                  </a:lnTo>
                  <a:lnTo>
                    <a:pt x="347306" y="694270"/>
                  </a:lnTo>
                  <a:lnTo>
                    <a:pt x="347306" y="718400"/>
                  </a:lnTo>
                  <a:lnTo>
                    <a:pt x="372122" y="718400"/>
                  </a:lnTo>
                  <a:lnTo>
                    <a:pt x="372122" y="668870"/>
                  </a:lnTo>
                  <a:lnTo>
                    <a:pt x="396925" y="668870"/>
                  </a:lnTo>
                  <a:lnTo>
                    <a:pt x="421728" y="668870"/>
                  </a:lnTo>
                  <a:lnTo>
                    <a:pt x="421728" y="644740"/>
                  </a:lnTo>
                  <a:lnTo>
                    <a:pt x="396925" y="644740"/>
                  </a:lnTo>
                  <a:lnTo>
                    <a:pt x="396925" y="595210"/>
                  </a:lnTo>
                  <a:lnTo>
                    <a:pt x="372122" y="595210"/>
                  </a:lnTo>
                  <a:lnTo>
                    <a:pt x="372122" y="569810"/>
                  </a:lnTo>
                  <a:lnTo>
                    <a:pt x="396925" y="569810"/>
                  </a:lnTo>
                  <a:lnTo>
                    <a:pt x="396925" y="595210"/>
                  </a:lnTo>
                  <a:lnTo>
                    <a:pt x="421728" y="595210"/>
                  </a:lnTo>
                  <a:lnTo>
                    <a:pt x="421728" y="569810"/>
                  </a:lnTo>
                  <a:lnTo>
                    <a:pt x="446544" y="569810"/>
                  </a:lnTo>
                  <a:lnTo>
                    <a:pt x="446544" y="595210"/>
                  </a:lnTo>
                  <a:lnTo>
                    <a:pt x="471347" y="595210"/>
                  </a:lnTo>
                  <a:lnTo>
                    <a:pt x="471347" y="545680"/>
                  </a:lnTo>
                  <a:lnTo>
                    <a:pt x="496150" y="545680"/>
                  </a:lnTo>
                  <a:lnTo>
                    <a:pt x="496150" y="520280"/>
                  </a:lnTo>
                  <a:close/>
                </a:path>
                <a:path w="1017269" h="768350">
                  <a:moveTo>
                    <a:pt x="520966" y="594360"/>
                  </a:moveTo>
                  <a:lnTo>
                    <a:pt x="496150" y="594360"/>
                  </a:lnTo>
                  <a:lnTo>
                    <a:pt x="496150" y="619175"/>
                  </a:lnTo>
                  <a:lnTo>
                    <a:pt x="520966" y="619175"/>
                  </a:lnTo>
                  <a:lnTo>
                    <a:pt x="520966" y="594360"/>
                  </a:lnTo>
                  <a:close/>
                </a:path>
                <a:path w="1017269" h="768350">
                  <a:moveTo>
                    <a:pt x="595388" y="569556"/>
                  </a:moveTo>
                  <a:lnTo>
                    <a:pt x="570572" y="569556"/>
                  </a:lnTo>
                  <a:lnTo>
                    <a:pt x="545769" y="569556"/>
                  </a:lnTo>
                  <a:lnTo>
                    <a:pt x="520966" y="569556"/>
                  </a:lnTo>
                  <a:lnTo>
                    <a:pt x="520966" y="594360"/>
                  </a:lnTo>
                  <a:lnTo>
                    <a:pt x="545769" y="594360"/>
                  </a:lnTo>
                  <a:lnTo>
                    <a:pt x="545769" y="619175"/>
                  </a:lnTo>
                  <a:lnTo>
                    <a:pt x="570572" y="619175"/>
                  </a:lnTo>
                  <a:lnTo>
                    <a:pt x="595388" y="619175"/>
                  </a:lnTo>
                  <a:lnTo>
                    <a:pt x="595388" y="569556"/>
                  </a:lnTo>
                  <a:close/>
                </a:path>
                <a:path w="1017269" h="768350">
                  <a:moveTo>
                    <a:pt x="694613" y="569556"/>
                  </a:moveTo>
                  <a:lnTo>
                    <a:pt x="669810" y="569556"/>
                  </a:lnTo>
                  <a:lnTo>
                    <a:pt x="669810" y="594360"/>
                  </a:lnTo>
                  <a:lnTo>
                    <a:pt x="694613" y="594360"/>
                  </a:lnTo>
                  <a:lnTo>
                    <a:pt x="694613" y="569556"/>
                  </a:lnTo>
                  <a:close/>
                </a:path>
                <a:path w="1017269" h="768350">
                  <a:moveTo>
                    <a:pt x="694613" y="49530"/>
                  </a:moveTo>
                  <a:lnTo>
                    <a:pt x="669810" y="49530"/>
                  </a:lnTo>
                  <a:lnTo>
                    <a:pt x="645007" y="49530"/>
                  </a:lnTo>
                  <a:lnTo>
                    <a:pt x="645007" y="73660"/>
                  </a:lnTo>
                  <a:lnTo>
                    <a:pt x="669810" y="73660"/>
                  </a:lnTo>
                  <a:lnTo>
                    <a:pt x="669810" y="123190"/>
                  </a:lnTo>
                  <a:lnTo>
                    <a:pt x="694613" y="123190"/>
                  </a:lnTo>
                  <a:lnTo>
                    <a:pt x="694613" y="49530"/>
                  </a:lnTo>
                  <a:close/>
                </a:path>
                <a:path w="1017269" h="768350">
                  <a:moveTo>
                    <a:pt x="694613" y="0"/>
                  </a:moveTo>
                  <a:lnTo>
                    <a:pt x="669810" y="0"/>
                  </a:lnTo>
                  <a:lnTo>
                    <a:pt x="669810" y="24130"/>
                  </a:lnTo>
                  <a:lnTo>
                    <a:pt x="694613" y="24130"/>
                  </a:lnTo>
                  <a:lnTo>
                    <a:pt x="694613" y="0"/>
                  </a:lnTo>
                  <a:close/>
                </a:path>
                <a:path w="1017269" h="768350">
                  <a:moveTo>
                    <a:pt x="744232" y="49530"/>
                  </a:moveTo>
                  <a:lnTo>
                    <a:pt x="719429" y="49530"/>
                  </a:lnTo>
                  <a:lnTo>
                    <a:pt x="719429" y="73660"/>
                  </a:lnTo>
                  <a:lnTo>
                    <a:pt x="744232" y="73660"/>
                  </a:lnTo>
                  <a:lnTo>
                    <a:pt x="744232" y="49530"/>
                  </a:lnTo>
                  <a:close/>
                </a:path>
                <a:path w="1017269" h="768350">
                  <a:moveTo>
                    <a:pt x="769035" y="594360"/>
                  </a:moveTo>
                  <a:lnTo>
                    <a:pt x="744232" y="594360"/>
                  </a:lnTo>
                  <a:lnTo>
                    <a:pt x="744232" y="619175"/>
                  </a:lnTo>
                  <a:lnTo>
                    <a:pt x="769035" y="619175"/>
                  </a:lnTo>
                  <a:lnTo>
                    <a:pt x="769035" y="594360"/>
                  </a:lnTo>
                  <a:close/>
                </a:path>
                <a:path w="1017269" h="768350">
                  <a:moveTo>
                    <a:pt x="818654" y="743204"/>
                  </a:moveTo>
                  <a:lnTo>
                    <a:pt x="793851" y="743204"/>
                  </a:lnTo>
                  <a:lnTo>
                    <a:pt x="793851" y="643978"/>
                  </a:lnTo>
                  <a:lnTo>
                    <a:pt x="769035" y="643978"/>
                  </a:lnTo>
                  <a:lnTo>
                    <a:pt x="769035" y="768019"/>
                  </a:lnTo>
                  <a:lnTo>
                    <a:pt x="793851" y="768019"/>
                  </a:lnTo>
                  <a:lnTo>
                    <a:pt x="818654" y="768019"/>
                  </a:lnTo>
                  <a:lnTo>
                    <a:pt x="818654" y="743204"/>
                  </a:lnTo>
                  <a:close/>
                </a:path>
                <a:path w="1017269" h="768350">
                  <a:moveTo>
                    <a:pt x="818654" y="594360"/>
                  </a:moveTo>
                  <a:lnTo>
                    <a:pt x="793851" y="594360"/>
                  </a:lnTo>
                  <a:lnTo>
                    <a:pt x="793851" y="619175"/>
                  </a:lnTo>
                  <a:lnTo>
                    <a:pt x="818654" y="619175"/>
                  </a:lnTo>
                  <a:lnTo>
                    <a:pt x="818654" y="594360"/>
                  </a:lnTo>
                  <a:close/>
                </a:path>
                <a:path w="1017269" h="768350">
                  <a:moveTo>
                    <a:pt x="843457" y="569556"/>
                  </a:moveTo>
                  <a:lnTo>
                    <a:pt x="818654" y="569556"/>
                  </a:lnTo>
                  <a:lnTo>
                    <a:pt x="818654" y="594360"/>
                  </a:lnTo>
                  <a:lnTo>
                    <a:pt x="843457" y="594360"/>
                  </a:lnTo>
                  <a:lnTo>
                    <a:pt x="843457" y="569556"/>
                  </a:lnTo>
                  <a:close/>
                </a:path>
                <a:path w="1017269" h="768350">
                  <a:moveTo>
                    <a:pt x="868273" y="594360"/>
                  </a:moveTo>
                  <a:lnTo>
                    <a:pt x="843457" y="594360"/>
                  </a:lnTo>
                  <a:lnTo>
                    <a:pt x="843457" y="619175"/>
                  </a:lnTo>
                  <a:lnTo>
                    <a:pt x="868273" y="619175"/>
                  </a:lnTo>
                  <a:lnTo>
                    <a:pt x="868273" y="594360"/>
                  </a:lnTo>
                  <a:close/>
                </a:path>
                <a:path w="1017269" h="768350">
                  <a:moveTo>
                    <a:pt x="942695" y="693597"/>
                  </a:moveTo>
                  <a:lnTo>
                    <a:pt x="917879" y="693597"/>
                  </a:lnTo>
                  <a:lnTo>
                    <a:pt x="917879" y="718400"/>
                  </a:lnTo>
                  <a:lnTo>
                    <a:pt x="942695" y="718400"/>
                  </a:lnTo>
                  <a:lnTo>
                    <a:pt x="942695" y="693597"/>
                  </a:lnTo>
                  <a:close/>
                </a:path>
                <a:path w="1017269" h="768350">
                  <a:moveTo>
                    <a:pt x="942695" y="643978"/>
                  </a:moveTo>
                  <a:lnTo>
                    <a:pt x="917879" y="643978"/>
                  </a:lnTo>
                  <a:lnTo>
                    <a:pt x="917879" y="668782"/>
                  </a:lnTo>
                  <a:lnTo>
                    <a:pt x="942695" y="668782"/>
                  </a:lnTo>
                  <a:lnTo>
                    <a:pt x="942695" y="643978"/>
                  </a:lnTo>
                  <a:close/>
                </a:path>
                <a:path w="1017269" h="768350">
                  <a:moveTo>
                    <a:pt x="942695" y="594360"/>
                  </a:moveTo>
                  <a:lnTo>
                    <a:pt x="917879" y="594360"/>
                  </a:lnTo>
                  <a:lnTo>
                    <a:pt x="917879" y="569556"/>
                  </a:lnTo>
                  <a:lnTo>
                    <a:pt x="893076" y="569556"/>
                  </a:lnTo>
                  <a:lnTo>
                    <a:pt x="893076" y="619175"/>
                  </a:lnTo>
                  <a:lnTo>
                    <a:pt x="917879" y="619175"/>
                  </a:lnTo>
                  <a:lnTo>
                    <a:pt x="942695" y="619175"/>
                  </a:lnTo>
                  <a:lnTo>
                    <a:pt x="942695" y="594360"/>
                  </a:lnTo>
                  <a:close/>
                </a:path>
                <a:path w="1017269" h="768350">
                  <a:moveTo>
                    <a:pt x="942695" y="544753"/>
                  </a:moveTo>
                  <a:lnTo>
                    <a:pt x="917879" y="544753"/>
                  </a:lnTo>
                  <a:lnTo>
                    <a:pt x="917879" y="569556"/>
                  </a:lnTo>
                  <a:lnTo>
                    <a:pt x="942695" y="569556"/>
                  </a:lnTo>
                  <a:lnTo>
                    <a:pt x="942695" y="544753"/>
                  </a:lnTo>
                  <a:close/>
                </a:path>
                <a:path w="1017269" h="768350">
                  <a:moveTo>
                    <a:pt x="967498" y="668782"/>
                  </a:moveTo>
                  <a:lnTo>
                    <a:pt x="942695" y="668782"/>
                  </a:lnTo>
                  <a:lnTo>
                    <a:pt x="942695" y="693597"/>
                  </a:lnTo>
                  <a:lnTo>
                    <a:pt x="967498" y="693597"/>
                  </a:lnTo>
                  <a:lnTo>
                    <a:pt x="967498" y="668782"/>
                  </a:lnTo>
                  <a:close/>
                </a:path>
                <a:path w="1017269" h="768350">
                  <a:moveTo>
                    <a:pt x="1017117" y="643978"/>
                  </a:moveTo>
                  <a:lnTo>
                    <a:pt x="992301" y="643978"/>
                  </a:lnTo>
                  <a:lnTo>
                    <a:pt x="992301" y="693597"/>
                  </a:lnTo>
                  <a:lnTo>
                    <a:pt x="967498" y="693597"/>
                  </a:lnTo>
                  <a:lnTo>
                    <a:pt x="967498" y="718400"/>
                  </a:lnTo>
                  <a:lnTo>
                    <a:pt x="992301" y="718400"/>
                  </a:lnTo>
                  <a:lnTo>
                    <a:pt x="1017117" y="718400"/>
                  </a:lnTo>
                  <a:lnTo>
                    <a:pt x="1017117" y="643978"/>
                  </a:lnTo>
                  <a:close/>
                </a:path>
                <a:path w="1017269" h="768350">
                  <a:moveTo>
                    <a:pt x="1017117" y="519938"/>
                  </a:moveTo>
                  <a:lnTo>
                    <a:pt x="992301" y="519938"/>
                  </a:lnTo>
                  <a:lnTo>
                    <a:pt x="992301" y="495134"/>
                  </a:lnTo>
                  <a:lnTo>
                    <a:pt x="967498" y="495134"/>
                  </a:lnTo>
                  <a:lnTo>
                    <a:pt x="967498" y="544753"/>
                  </a:lnTo>
                  <a:lnTo>
                    <a:pt x="992301" y="544753"/>
                  </a:lnTo>
                  <a:lnTo>
                    <a:pt x="992301" y="569556"/>
                  </a:lnTo>
                  <a:lnTo>
                    <a:pt x="967498" y="569556"/>
                  </a:lnTo>
                  <a:lnTo>
                    <a:pt x="967498" y="619175"/>
                  </a:lnTo>
                  <a:lnTo>
                    <a:pt x="992301" y="619175"/>
                  </a:lnTo>
                  <a:lnTo>
                    <a:pt x="992301" y="594360"/>
                  </a:lnTo>
                  <a:lnTo>
                    <a:pt x="1017117" y="594360"/>
                  </a:lnTo>
                  <a:lnTo>
                    <a:pt x="1017117" y="51993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6" name="object 9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76074" y="3288733"/>
              <a:ext cx="74423" cy="74423"/>
            </a:xfrm>
            <a:prstGeom prst="rect">
              <a:avLst/>
            </a:prstGeom>
          </p:spPr>
        </p:pic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3566" y="2395089"/>
              <a:ext cx="1017269" cy="1017905"/>
            </a:xfrm>
            <a:custGeom>
              <a:avLst/>
              <a:gdLst/>
              <a:ahLst/>
              <a:cxnLst/>
              <a:rect l="l" t="t" r="r" b="b"/>
              <a:pathLst>
                <a:path w="1017269" h="1017904">
                  <a:moveTo>
                    <a:pt x="124040" y="893648"/>
                  </a:moveTo>
                  <a:lnTo>
                    <a:pt x="49618" y="893648"/>
                  </a:lnTo>
                  <a:lnTo>
                    <a:pt x="49618" y="968070"/>
                  </a:lnTo>
                  <a:lnTo>
                    <a:pt x="124040" y="968070"/>
                  </a:lnTo>
                  <a:lnTo>
                    <a:pt x="124040" y="893648"/>
                  </a:lnTo>
                  <a:close/>
                </a:path>
                <a:path w="1017269" h="1017904">
                  <a:moveTo>
                    <a:pt x="124040" y="50190"/>
                  </a:moveTo>
                  <a:lnTo>
                    <a:pt x="49618" y="50190"/>
                  </a:lnTo>
                  <a:lnTo>
                    <a:pt x="49618" y="124612"/>
                  </a:lnTo>
                  <a:lnTo>
                    <a:pt x="124040" y="124612"/>
                  </a:lnTo>
                  <a:lnTo>
                    <a:pt x="124040" y="50190"/>
                  </a:lnTo>
                  <a:close/>
                </a:path>
                <a:path w="1017269" h="1017904">
                  <a:moveTo>
                    <a:pt x="173659" y="868845"/>
                  </a:moveTo>
                  <a:lnTo>
                    <a:pt x="148844" y="868845"/>
                  </a:lnTo>
                  <a:lnTo>
                    <a:pt x="148844" y="992873"/>
                  </a:lnTo>
                  <a:lnTo>
                    <a:pt x="173659" y="992873"/>
                  </a:lnTo>
                  <a:lnTo>
                    <a:pt x="173659" y="868845"/>
                  </a:lnTo>
                  <a:close/>
                </a:path>
                <a:path w="1017269" h="1017904">
                  <a:moveTo>
                    <a:pt x="173659" y="844550"/>
                  </a:moveTo>
                  <a:lnTo>
                    <a:pt x="0" y="844550"/>
                  </a:lnTo>
                  <a:lnTo>
                    <a:pt x="0" y="868680"/>
                  </a:lnTo>
                  <a:lnTo>
                    <a:pt x="0" y="993140"/>
                  </a:lnTo>
                  <a:lnTo>
                    <a:pt x="0" y="1017270"/>
                  </a:lnTo>
                  <a:lnTo>
                    <a:pt x="173659" y="1017270"/>
                  </a:lnTo>
                  <a:lnTo>
                    <a:pt x="173659" y="993140"/>
                  </a:lnTo>
                  <a:lnTo>
                    <a:pt x="24815" y="993140"/>
                  </a:lnTo>
                  <a:lnTo>
                    <a:pt x="24815" y="868680"/>
                  </a:lnTo>
                  <a:lnTo>
                    <a:pt x="173659" y="868680"/>
                  </a:lnTo>
                  <a:lnTo>
                    <a:pt x="173659" y="844550"/>
                  </a:lnTo>
                  <a:close/>
                </a:path>
                <a:path w="1017269" h="1017904">
                  <a:moveTo>
                    <a:pt x="173659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49860"/>
                  </a:lnTo>
                  <a:lnTo>
                    <a:pt x="0" y="173990"/>
                  </a:lnTo>
                  <a:lnTo>
                    <a:pt x="173659" y="173990"/>
                  </a:lnTo>
                  <a:lnTo>
                    <a:pt x="173659" y="149860"/>
                  </a:lnTo>
                  <a:lnTo>
                    <a:pt x="24815" y="149860"/>
                  </a:lnTo>
                  <a:lnTo>
                    <a:pt x="24815" y="25400"/>
                  </a:lnTo>
                  <a:lnTo>
                    <a:pt x="148844" y="25400"/>
                  </a:lnTo>
                  <a:lnTo>
                    <a:pt x="148844" y="149415"/>
                  </a:lnTo>
                  <a:lnTo>
                    <a:pt x="173659" y="149415"/>
                  </a:lnTo>
                  <a:lnTo>
                    <a:pt x="173659" y="25400"/>
                  </a:lnTo>
                  <a:lnTo>
                    <a:pt x="173659" y="0"/>
                  </a:lnTo>
                  <a:close/>
                </a:path>
                <a:path w="1017269" h="1017904">
                  <a:moveTo>
                    <a:pt x="223266" y="943267"/>
                  </a:moveTo>
                  <a:lnTo>
                    <a:pt x="198462" y="943267"/>
                  </a:lnTo>
                  <a:lnTo>
                    <a:pt x="198462" y="968070"/>
                  </a:lnTo>
                  <a:lnTo>
                    <a:pt x="223266" y="968070"/>
                  </a:lnTo>
                  <a:lnTo>
                    <a:pt x="223266" y="943267"/>
                  </a:lnTo>
                  <a:close/>
                </a:path>
                <a:path w="1017269" h="1017904">
                  <a:moveTo>
                    <a:pt x="297700" y="968070"/>
                  </a:moveTo>
                  <a:lnTo>
                    <a:pt x="272884" y="968070"/>
                  </a:lnTo>
                  <a:lnTo>
                    <a:pt x="272884" y="918451"/>
                  </a:lnTo>
                  <a:lnTo>
                    <a:pt x="248081" y="918451"/>
                  </a:lnTo>
                  <a:lnTo>
                    <a:pt x="248081" y="868845"/>
                  </a:lnTo>
                  <a:lnTo>
                    <a:pt x="223266" y="868845"/>
                  </a:lnTo>
                  <a:lnTo>
                    <a:pt x="223266" y="819226"/>
                  </a:lnTo>
                  <a:lnTo>
                    <a:pt x="198462" y="819226"/>
                  </a:lnTo>
                  <a:lnTo>
                    <a:pt x="198462" y="893648"/>
                  </a:lnTo>
                  <a:lnTo>
                    <a:pt x="223266" y="893648"/>
                  </a:lnTo>
                  <a:lnTo>
                    <a:pt x="223266" y="943267"/>
                  </a:lnTo>
                  <a:lnTo>
                    <a:pt x="248081" y="943267"/>
                  </a:lnTo>
                  <a:lnTo>
                    <a:pt x="248081" y="968070"/>
                  </a:lnTo>
                  <a:lnTo>
                    <a:pt x="223266" y="968070"/>
                  </a:lnTo>
                  <a:lnTo>
                    <a:pt x="223266" y="1017689"/>
                  </a:lnTo>
                  <a:lnTo>
                    <a:pt x="248081" y="1017689"/>
                  </a:lnTo>
                  <a:lnTo>
                    <a:pt x="248081" y="992873"/>
                  </a:lnTo>
                  <a:lnTo>
                    <a:pt x="272884" y="992873"/>
                  </a:lnTo>
                  <a:lnTo>
                    <a:pt x="272884" y="1017689"/>
                  </a:lnTo>
                  <a:lnTo>
                    <a:pt x="297700" y="1017689"/>
                  </a:lnTo>
                  <a:lnTo>
                    <a:pt x="297700" y="968070"/>
                  </a:lnTo>
                  <a:close/>
                </a:path>
                <a:path w="1017269" h="1017904">
                  <a:moveTo>
                    <a:pt x="372122" y="992873"/>
                  </a:moveTo>
                  <a:lnTo>
                    <a:pt x="347306" y="992873"/>
                  </a:lnTo>
                  <a:lnTo>
                    <a:pt x="347306" y="1017689"/>
                  </a:lnTo>
                  <a:lnTo>
                    <a:pt x="372122" y="1017689"/>
                  </a:lnTo>
                  <a:lnTo>
                    <a:pt x="372122" y="992873"/>
                  </a:lnTo>
                  <a:close/>
                </a:path>
                <a:path w="1017269" h="1017904">
                  <a:moveTo>
                    <a:pt x="520966" y="918451"/>
                  </a:moveTo>
                  <a:lnTo>
                    <a:pt x="496150" y="918451"/>
                  </a:lnTo>
                  <a:lnTo>
                    <a:pt x="496150" y="943267"/>
                  </a:lnTo>
                  <a:lnTo>
                    <a:pt x="520966" y="943267"/>
                  </a:lnTo>
                  <a:lnTo>
                    <a:pt x="520966" y="918451"/>
                  </a:lnTo>
                  <a:close/>
                </a:path>
                <a:path w="1017269" h="1017904">
                  <a:moveTo>
                    <a:pt x="545769" y="992873"/>
                  </a:moveTo>
                  <a:lnTo>
                    <a:pt x="520966" y="992873"/>
                  </a:lnTo>
                  <a:lnTo>
                    <a:pt x="520966" y="968070"/>
                  </a:lnTo>
                  <a:lnTo>
                    <a:pt x="496150" y="968070"/>
                  </a:lnTo>
                  <a:lnTo>
                    <a:pt x="496150" y="992873"/>
                  </a:lnTo>
                  <a:lnTo>
                    <a:pt x="471347" y="992873"/>
                  </a:lnTo>
                  <a:lnTo>
                    <a:pt x="446544" y="992873"/>
                  </a:lnTo>
                  <a:lnTo>
                    <a:pt x="421728" y="992873"/>
                  </a:lnTo>
                  <a:lnTo>
                    <a:pt x="396925" y="992873"/>
                  </a:lnTo>
                  <a:lnTo>
                    <a:pt x="396925" y="1017689"/>
                  </a:lnTo>
                  <a:lnTo>
                    <a:pt x="545769" y="1017689"/>
                  </a:lnTo>
                  <a:lnTo>
                    <a:pt x="545769" y="992873"/>
                  </a:lnTo>
                  <a:close/>
                </a:path>
                <a:path w="1017269" h="1017904">
                  <a:moveTo>
                    <a:pt x="545769" y="943267"/>
                  </a:moveTo>
                  <a:lnTo>
                    <a:pt x="520966" y="943267"/>
                  </a:lnTo>
                  <a:lnTo>
                    <a:pt x="520966" y="968070"/>
                  </a:lnTo>
                  <a:lnTo>
                    <a:pt x="545769" y="968070"/>
                  </a:lnTo>
                  <a:lnTo>
                    <a:pt x="545769" y="943267"/>
                  </a:lnTo>
                  <a:close/>
                </a:path>
                <a:path w="1017269" h="1017904">
                  <a:moveTo>
                    <a:pt x="545769" y="819226"/>
                  </a:moveTo>
                  <a:lnTo>
                    <a:pt x="520966" y="819226"/>
                  </a:lnTo>
                  <a:lnTo>
                    <a:pt x="520966" y="868845"/>
                  </a:lnTo>
                  <a:lnTo>
                    <a:pt x="496150" y="868845"/>
                  </a:lnTo>
                  <a:lnTo>
                    <a:pt x="496150" y="844029"/>
                  </a:lnTo>
                  <a:lnTo>
                    <a:pt x="471347" y="844029"/>
                  </a:lnTo>
                  <a:lnTo>
                    <a:pt x="471347" y="819226"/>
                  </a:lnTo>
                  <a:lnTo>
                    <a:pt x="446544" y="819226"/>
                  </a:lnTo>
                  <a:lnTo>
                    <a:pt x="446544" y="893648"/>
                  </a:lnTo>
                  <a:lnTo>
                    <a:pt x="421728" y="893648"/>
                  </a:lnTo>
                  <a:lnTo>
                    <a:pt x="421728" y="918451"/>
                  </a:lnTo>
                  <a:lnTo>
                    <a:pt x="446544" y="918451"/>
                  </a:lnTo>
                  <a:lnTo>
                    <a:pt x="446544" y="943267"/>
                  </a:lnTo>
                  <a:lnTo>
                    <a:pt x="421728" y="943267"/>
                  </a:lnTo>
                  <a:lnTo>
                    <a:pt x="421728" y="968070"/>
                  </a:lnTo>
                  <a:lnTo>
                    <a:pt x="446544" y="968070"/>
                  </a:lnTo>
                  <a:lnTo>
                    <a:pt x="471347" y="968070"/>
                  </a:lnTo>
                  <a:lnTo>
                    <a:pt x="496150" y="968070"/>
                  </a:lnTo>
                  <a:lnTo>
                    <a:pt x="496150" y="943267"/>
                  </a:lnTo>
                  <a:lnTo>
                    <a:pt x="471347" y="943267"/>
                  </a:lnTo>
                  <a:lnTo>
                    <a:pt x="471347" y="893648"/>
                  </a:lnTo>
                  <a:lnTo>
                    <a:pt x="496150" y="893648"/>
                  </a:lnTo>
                  <a:lnTo>
                    <a:pt x="520966" y="893648"/>
                  </a:lnTo>
                  <a:lnTo>
                    <a:pt x="520966" y="918451"/>
                  </a:lnTo>
                  <a:lnTo>
                    <a:pt x="545769" y="918451"/>
                  </a:lnTo>
                  <a:lnTo>
                    <a:pt x="545769" y="819226"/>
                  </a:lnTo>
                  <a:close/>
                </a:path>
                <a:path w="1017269" h="1017904">
                  <a:moveTo>
                    <a:pt x="570572" y="968070"/>
                  </a:moveTo>
                  <a:lnTo>
                    <a:pt x="545769" y="968070"/>
                  </a:lnTo>
                  <a:lnTo>
                    <a:pt x="545769" y="992873"/>
                  </a:lnTo>
                  <a:lnTo>
                    <a:pt x="570572" y="992873"/>
                  </a:lnTo>
                  <a:lnTo>
                    <a:pt x="570572" y="968070"/>
                  </a:lnTo>
                  <a:close/>
                </a:path>
                <a:path w="1017269" h="1017904">
                  <a:moveTo>
                    <a:pt x="595388" y="893648"/>
                  </a:moveTo>
                  <a:lnTo>
                    <a:pt x="570572" y="893648"/>
                  </a:lnTo>
                  <a:lnTo>
                    <a:pt x="570572" y="918451"/>
                  </a:lnTo>
                  <a:lnTo>
                    <a:pt x="595388" y="918451"/>
                  </a:lnTo>
                  <a:lnTo>
                    <a:pt x="595388" y="893648"/>
                  </a:lnTo>
                  <a:close/>
                </a:path>
                <a:path w="1017269" h="1017904">
                  <a:moveTo>
                    <a:pt x="645007" y="968070"/>
                  </a:moveTo>
                  <a:lnTo>
                    <a:pt x="620191" y="968070"/>
                  </a:lnTo>
                  <a:lnTo>
                    <a:pt x="620191" y="943267"/>
                  </a:lnTo>
                  <a:lnTo>
                    <a:pt x="595388" y="943267"/>
                  </a:lnTo>
                  <a:lnTo>
                    <a:pt x="595388" y="1017689"/>
                  </a:lnTo>
                  <a:lnTo>
                    <a:pt x="620191" y="1017689"/>
                  </a:lnTo>
                  <a:lnTo>
                    <a:pt x="645007" y="1017689"/>
                  </a:lnTo>
                  <a:lnTo>
                    <a:pt x="645007" y="968070"/>
                  </a:lnTo>
                  <a:close/>
                </a:path>
                <a:path w="1017269" h="1017904">
                  <a:moveTo>
                    <a:pt x="645007" y="893648"/>
                  </a:moveTo>
                  <a:lnTo>
                    <a:pt x="620191" y="893648"/>
                  </a:lnTo>
                  <a:lnTo>
                    <a:pt x="620191" y="918451"/>
                  </a:lnTo>
                  <a:lnTo>
                    <a:pt x="645007" y="918451"/>
                  </a:lnTo>
                  <a:lnTo>
                    <a:pt x="645007" y="893648"/>
                  </a:lnTo>
                  <a:close/>
                </a:path>
                <a:path w="1017269" h="1017904">
                  <a:moveTo>
                    <a:pt x="744232" y="819226"/>
                  </a:moveTo>
                  <a:lnTo>
                    <a:pt x="719429" y="819226"/>
                  </a:lnTo>
                  <a:lnTo>
                    <a:pt x="719429" y="794423"/>
                  </a:lnTo>
                  <a:lnTo>
                    <a:pt x="694613" y="794423"/>
                  </a:lnTo>
                  <a:lnTo>
                    <a:pt x="669810" y="794423"/>
                  </a:lnTo>
                  <a:lnTo>
                    <a:pt x="669810" y="769607"/>
                  </a:lnTo>
                  <a:lnTo>
                    <a:pt x="645007" y="769607"/>
                  </a:lnTo>
                  <a:lnTo>
                    <a:pt x="620191" y="769607"/>
                  </a:lnTo>
                  <a:lnTo>
                    <a:pt x="620191" y="819226"/>
                  </a:lnTo>
                  <a:lnTo>
                    <a:pt x="595388" y="819226"/>
                  </a:lnTo>
                  <a:lnTo>
                    <a:pt x="595388" y="893648"/>
                  </a:lnTo>
                  <a:lnTo>
                    <a:pt x="620191" y="893648"/>
                  </a:lnTo>
                  <a:lnTo>
                    <a:pt x="620191" y="868845"/>
                  </a:lnTo>
                  <a:lnTo>
                    <a:pt x="645007" y="868845"/>
                  </a:lnTo>
                  <a:lnTo>
                    <a:pt x="669810" y="868845"/>
                  </a:lnTo>
                  <a:lnTo>
                    <a:pt x="669810" y="918451"/>
                  </a:lnTo>
                  <a:lnTo>
                    <a:pt x="645007" y="918451"/>
                  </a:lnTo>
                  <a:lnTo>
                    <a:pt x="645007" y="968070"/>
                  </a:lnTo>
                  <a:lnTo>
                    <a:pt x="669810" y="968070"/>
                  </a:lnTo>
                  <a:lnTo>
                    <a:pt x="669810" y="992873"/>
                  </a:lnTo>
                  <a:lnTo>
                    <a:pt x="694613" y="992873"/>
                  </a:lnTo>
                  <a:lnTo>
                    <a:pt x="694613" y="1017689"/>
                  </a:lnTo>
                  <a:lnTo>
                    <a:pt x="719429" y="1017689"/>
                  </a:lnTo>
                  <a:lnTo>
                    <a:pt x="719429" y="918451"/>
                  </a:lnTo>
                  <a:lnTo>
                    <a:pt x="744232" y="918451"/>
                  </a:lnTo>
                  <a:lnTo>
                    <a:pt x="744232" y="868845"/>
                  </a:lnTo>
                  <a:lnTo>
                    <a:pt x="719429" y="868845"/>
                  </a:lnTo>
                  <a:lnTo>
                    <a:pt x="719429" y="893648"/>
                  </a:lnTo>
                  <a:lnTo>
                    <a:pt x="694613" y="893648"/>
                  </a:lnTo>
                  <a:lnTo>
                    <a:pt x="694613" y="868845"/>
                  </a:lnTo>
                  <a:lnTo>
                    <a:pt x="719429" y="868845"/>
                  </a:lnTo>
                  <a:lnTo>
                    <a:pt x="719429" y="844029"/>
                  </a:lnTo>
                  <a:lnTo>
                    <a:pt x="744232" y="844029"/>
                  </a:lnTo>
                  <a:lnTo>
                    <a:pt x="744232" y="819226"/>
                  </a:lnTo>
                  <a:close/>
                </a:path>
                <a:path w="1017269" h="1017904">
                  <a:moveTo>
                    <a:pt x="769035" y="943267"/>
                  </a:moveTo>
                  <a:lnTo>
                    <a:pt x="744232" y="943267"/>
                  </a:lnTo>
                  <a:lnTo>
                    <a:pt x="744232" y="992873"/>
                  </a:lnTo>
                  <a:lnTo>
                    <a:pt x="769035" y="992873"/>
                  </a:lnTo>
                  <a:lnTo>
                    <a:pt x="769035" y="943267"/>
                  </a:lnTo>
                  <a:close/>
                </a:path>
                <a:path w="1017269" h="1017904">
                  <a:moveTo>
                    <a:pt x="843457" y="943267"/>
                  </a:moveTo>
                  <a:lnTo>
                    <a:pt x="818654" y="943267"/>
                  </a:lnTo>
                  <a:lnTo>
                    <a:pt x="818654" y="968070"/>
                  </a:lnTo>
                  <a:lnTo>
                    <a:pt x="793851" y="968070"/>
                  </a:lnTo>
                  <a:lnTo>
                    <a:pt x="793851" y="1017689"/>
                  </a:lnTo>
                  <a:lnTo>
                    <a:pt x="818654" y="1017689"/>
                  </a:lnTo>
                  <a:lnTo>
                    <a:pt x="818654" y="992873"/>
                  </a:lnTo>
                  <a:lnTo>
                    <a:pt x="843457" y="992873"/>
                  </a:lnTo>
                  <a:lnTo>
                    <a:pt x="843457" y="943267"/>
                  </a:lnTo>
                  <a:close/>
                </a:path>
                <a:path w="1017269" h="1017904">
                  <a:moveTo>
                    <a:pt x="868273" y="992873"/>
                  </a:moveTo>
                  <a:lnTo>
                    <a:pt x="843457" y="992873"/>
                  </a:lnTo>
                  <a:lnTo>
                    <a:pt x="843457" y="1017689"/>
                  </a:lnTo>
                  <a:lnTo>
                    <a:pt x="868273" y="1017689"/>
                  </a:lnTo>
                  <a:lnTo>
                    <a:pt x="868273" y="992873"/>
                  </a:lnTo>
                  <a:close/>
                </a:path>
                <a:path w="1017269" h="1017904">
                  <a:moveTo>
                    <a:pt x="868273" y="844029"/>
                  </a:moveTo>
                  <a:lnTo>
                    <a:pt x="843457" y="844029"/>
                  </a:lnTo>
                  <a:lnTo>
                    <a:pt x="843457" y="868845"/>
                  </a:lnTo>
                  <a:lnTo>
                    <a:pt x="868273" y="868845"/>
                  </a:lnTo>
                  <a:lnTo>
                    <a:pt x="868273" y="844029"/>
                  </a:lnTo>
                  <a:close/>
                </a:path>
                <a:path w="1017269" h="1017904">
                  <a:moveTo>
                    <a:pt x="917879" y="819226"/>
                  </a:moveTo>
                  <a:lnTo>
                    <a:pt x="893076" y="819226"/>
                  </a:lnTo>
                  <a:lnTo>
                    <a:pt x="893076" y="893648"/>
                  </a:lnTo>
                  <a:lnTo>
                    <a:pt x="917879" y="893648"/>
                  </a:lnTo>
                  <a:lnTo>
                    <a:pt x="917879" y="819226"/>
                  </a:lnTo>
                  <a:close/>
                </a:path>
                <a:path w="1017269" h="1017904">
                  <a:moveTo>
                    <a:pt x="917879" y="795020"/>
                  </a:moveTo>
                  <a:lnTo>
                    <a:pt x="793851" y="795020"/>
                  </a:lnTo>
                  <a:lnTo>
                    <a:pt x="793851" y="819150"/>
                  </a:lnTo>
                  <a:lnTo>
                    <a:pt x="793851" y="894080"/>
                  </a:lnTo>
                  <a:lnTo>
                    <a:pt x="793851" y="918210"/>
                  </a:lnTo>
                  <a:lnTo>
                    <a:pt x="917879" y="918210"/>
                  </a:lnTo>
                  <a:lnTo>
                    <a:pt x="917879" y="894080"/>
                  </a:lnTo>
                  <a:lnTo>
                    <a:pt x="818654" y="894080"/>
                  </a:lnTo>
                  <a:lnTo>
                    <a:pt x="818654" y="819150"/>
                  </a:lnTo>
                  <a:lnTo>
                    <a:pt x="917879" y="819150"/>
                  </a:lnTo>
                  <a:lnTo>
                    <a:pt x="917879" y="795020"/>
                  </a:lnTo>
                  <a:close/>
                </a:path>
                <a:path w="1017269" h="1017904">
                  <a:moveTo>
                    <a:pt x="942695" y="992873"/>
                  </a:moveTo>
                  <a:lnTo>
                    <a:pt x="917879" y="992873"/>
                  </a:lnTo>
                  <a:lnTo>
                    <a:pt x="893076" y="992873"/>
                  </a:lnTo>
                  <a:lnTo>
                    <a:pt x="893076" y="1017689"/>
                  </a:lnTo>
                  <a:lnTo>
                    <a:pt x="917879" y="1017689"/>
                  </a:lnTo>
                  <a:lnTo>
                    <a:pt x="942695" y="1017689"/>
                  </a:lnTo>
                  <a:lnTo>
                    <a:pt x="942695" y="992873"/>
                  </a:lnTo>
                  <a:close/>
                </a:path>
                <a:path w="1017269" h="1017904">
                  <a:moveTo>
                    <a:pt x="942695" y="918451"/>
                  </a:moveTo>
                  <a:lnTo>
                    <a:pt x="917879" y="918451"/>
                  </a:lnTo>
                  <a:lnTo>
                    <a:pt x="893076" y="918451"/>
                  </a:lnTo>
                  <a:lnTo>
                    <a:pt x="868273" y="918451"/>
                  </a:lnTo>
                  <a:lnTo>
                    <a:pt x="868273" y="943267"/>
                  </a:lnTo>
                  <a:lnTo>
                    <a:pt x="893076" y="943267"/>
                  </a:lnTo>
                  <a:lnTo>
                    <a:pt x="893076" y="968070"/>
                  </a:lnTo>
                  <a:lnTo>
                    <a:pt x="917879" y="968070"/>
                  </a:lnTo>
                  <a:lnTo>
                    <a:pt x="917879" y="943267"/>
                  </a:lnTo>
                  <a:lnTo>
                    <a:pt x="942695" y="943267"/>
                  </a:lnTo>
                  <a:lnTo>
                    <a:pt x="942695" y="918451"/>
                  </a:lnTo>
                  <a:close/>
                </a:path>
                <a:path w="1017269" h="1017904">
                  <a:moveTo>
                    <a:pt x="967498" y="50190"/>
                  </a:moveTo>
                  <a:lnTo>
                    <a:pt x="893076" y="50190"/>
                  </a:lnTo>
                  <a:lnTo>
                    <a:pt x="893076" y="124612"/>
                  </a:lnTo>
                  <a:lnTo>
                    <a:pt x="967498" y="124612"/>
                  </a:lnTo>
                  <a:lnTo>
                    <a:pt x="967498" y="50190"/>
                  </a:lnTo>
                  <a:close/>
                </a:path>
                <a:path w="1017269" h="1017904">
                  <a:moveTo>
                    <a:pt x="1017117" y="992873"/>
                  </a:moveTo>
                  <a:lnTo>
                    <a:pt x="992301" y="992873"/>
                  </a:lnTo>
                  <a:lnTo>
                    <a:pt x="992301" y="1017689"/>
                  </a:lnTo>
                  <a:lnTo>
                    <a:pt x="1017117" y="1017689"/>
                  </a:lnTo>
                  <a:lnTo>
                    <a:pt x="1017117" y="992873"/>
                  </a:lnTo>
                  <a:close/>
                </a:path>
                <a:path w="1017269" h="1017904">
                  <a:moveTo>
                    <a:pt x="1017117" y="918451"/>
                  </a:moveTo>
                  <a:lnTo>
                    <a:pt x="992301" y="918451"/>
                  </a:lnTo>
                  <a:lnTo>
                    <a:pt x="967498" y="918451"/>
                  </a:lnTo>
                  <a:lnTo>
                    <a:pt x="967498" y="943267"/>
                  </a:lnTo>
                  <a:lnTo>
                    <a:pt x="942695" y="943267"/>
                  </a:lnTo>
                  <a:lnTo>
                    <a:pt x="942695" y="968070"/>
                  </a:lnTo>
                  <a:lnTo>
                    <a:pt x="967498" y="968070"/>
                  </a:lnTo>
                  <a:lnTo>
                    <a:pt x="992301" y="968070"/>
                  </a:lnTo>
                  <a:lnTo>
                    <a:pt x="1017117" y="968070"/>
                  </a:lnTo>
                  <a:lnTo>
                    <a:pt x="1017117" y="918451"/>
                  </a:lnTo>
                  <a:close/>
                </a:path>
                <a:path w="1017269" h="1017904">
                  <a:moveTo>
                    <a:pt x="1017117" y="0"/>
                  </a:moveTo>
                  <a:lnTo>
                    <a:pt x="843457" y="0"/>
                  </a:lnTo>
                  <a:lnTo>
                    <a:pt x="843457" y="25400"/>
                  </a:lnTo>
                  <a:lnTo>
                    <a:pt x="843457" y="149860"/>
                  </a:lnTo>
                  <a:lnTo>
                    <a:pt x="843457" y="173990"/>
                  </a:lnTo>
                  <a:lnTo>
                    <a:pt x="1017117" y="173990"/>
                  </a:lnTo>
                  <a:lnTo>
                    <a:pt x="1017117" y="149860"/>
                  </a:lnTo>
                  <a:lnTo>
                    <a:pt x="868273" y="149860"/>
                  </a:lnTo>
                  <a:lnTo>
                    <a:pt x="868273" y="25400"/>
                  </a:lnTo>
                  <a:lnTo>
                    <a:pt x="992301" y="25400"/>
                  </a:lnTo>
                  <a:lnTo>
                    <a:pt x="992301" y="149415"/>
                  </a:lnTo>
                  <a:lnTo>
                    <a:pt x="1017117" y="149415"/>
                  </a:lnTo>
                  <a:lnTo>
                    <a:pt x="1017117" y="25400"/>
                  </a:lnTo>
                  <a:lnTo>
                    <a:pt x="101711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8" name="object 9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95994" y="9725376"/>
            <a:ext cx="3676650" cy="44195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192530">
              <a:lnSpc>
                <a:spcPct val="100000"/>
              </a:lnSpc>
              <a:spcBef>
                <a:spcPts val="14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https://technologystudent.com/despro_3/oblique5.html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99" name="object 9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982328" y="9902327"/>
            <a:ext cx="437515" cy="19431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1341</Words>
  <Application>Microsoft Office PowerPoint</Application>
  <PresentationFormat>Custom</PresentationFormat>
  <Paragraphs>327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OBLIQUE PROJECTION</vt:lpstr>
      <vt:lpstr>OBLIQUE PROJECTION</vt:lpstr>
      <vt:lpstr>OBLIQUE PROJECTION</vt:lpstr>
      <vt:lpstr>OBLIQUE PROJECTION</vt:lpstr>
      <vt:lpstr>OBLIQUE PROJECTION</vt:lpstr>
      <vt:lpstr>OBLIQUE PROJECTION</vt:lpstr>
      <vt:lpstr>OBLIQUE PROJECTION</vt:lpstr>
      <vt:lpstr>OBLIQUE PROJECTION</vt:lpstr>
      <vt:lpstr>OBLIQUE PROJECTION</vt:lpstr>
      <vt:lpstr>OBLIQUE PROJECTION</vt:lpstr>
      <vt:lpstr>OBLIQUE PROJECTION</vt:lpstr>
      <vt:lpstr>OBLIQUE PROJECTION</vt:lpstr>
      <vt:lpstr>OBLIQUE PROJECTION</vt:lpstr>
      <vt:lpstr>OBLIQUE PROJECTION</vt:lpstr>
      <vt:lpstr>OBLIQUE PROJECTION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OBLIQUE PROJECTION</dc:title>
  <dc:creator>BY V.RYAN</dc:creator>
  <cp:lastModifiedBy>Vincent RYan</cp:lastModifiedBy>
  <cp:revision>2</cp:revision>
  <dcterms:created xsi:type="dcterms:W3CDTF">2024-01-16T20:02:10Z</dcterms:created>
  <dcterms:modified xsi:type="dcterms:W3CDTF">2024-01-16T20:04:35Z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2024-01-16T00:00:00Z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2024-01-16T00:00:00Z</vt:filetime>
  </property>
  <property fmtid="{D5CDD505-2E9C-101B-9397-08002B2CF9AE}" pid="5" name="Producer">
    <vt:lpwstr>Corel PDF Engine Version 19.1.0.419</vt:lpwstr>
  </property>
</Properties>
</file>